
<file path=[Content_Types].xml><?xml version="1.0" encoding="utf-8"?>
<Types xmlns="http://schemas.openxmlformats.org/package/2006/content-types">
  <Default Extension="fntdata" ContentType="application/x-fontdata"/>
  <Default Extension="gif" ContentType="image/gif"/>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6"/>
  </p:notesMasterIdLst>
  <p:sldIdLst>
    <p:sldId id="256" r:id="rId2"/>
    <p:sldId id="257" r:id="rId3"/>
    <p:sldId id="258" r:id="rId4"/>
    <p:sldId id="259" r:id="rId5"/>
    <p:sldId id="260" r:id="rId6"/>
    <p:sldId id="284" r:id="rId7"/>
    <p:sldId id="262" r:id="rId8"/>
    <p:sldId id="263" r:id="rId9"/>
    <p:sldId id="264" r:id="rId10"/>
    <p:sldId id="265" r:id="rId11"/>
    <p:sldId id="266" r:id="rId12"/>
    <p:sldId id="267" r:id="rId13"/>
    <p:sldId id="268" r:id="rId14"/>
    <p:sldId id="269" r:id="rId15"/>
    <p:sldId id="281" r:id="rId16"/>
    <p:sldId id="282" r:id="rId17"/>
    <p:sldId id="283" r:id="rId18"/>
    <p:sldId id="272" r:id="rId19"/>
    <p:sldId id="297" r:id="rId20"/>
    <p:sldId id="294" r:id="rId21"/>
    <p:sldId id="293" r:id="rId22"/>
    <p:sldId id="292" r:id="rId23"/>
    <p:sldId id="303" r:id="rId24"/>
    <p:sldId id="301" r:id="rId25"/>
    <p:sldId id="287" r:id="rId26"/>
    <p:sldId id="285" r:id="rId27"/>
    <p:sldId id="289" r:id="rId28"/>
    <p:sldId id="295" r:id="rId29"/>
    <p:sldId id="296" r:id="rId30"/>
    <p:sldId id="302" r:id="rId31"/>
    <p:sldId id="288" r:id="rId32"/>
    <p:sldId id="290" r:id="rId33"/>
    <p:sldId id="273" r:id="rId34"/>
    <p:sldId id="274" r:id="rId35"/>
  </p:sldIdLst>
  <p:sldSz cx="9144000" cy="5143500" type="screen16x9"/>
  <p:notesSz cx="6858000" cy="9144000"/>
  <p:embeddedFontLst>
    <p:embeddedFont>
      <p:font typeface="Bebas Neue" panose="020B0606020202050201" pitchFamily="34" charset="0"/>
      <p:regular r:id="rId37"/>
    </p:embeddedFont>
    <p:embeddedFont>
      <p:font typeface="Bellota Text" panose="020B0604020202020204" charset="0"/>
      <p:regular r:id="rId38"/>
      <p:bold r:id="rId39"/>
      <p:italic r:id="rId40"/>
      <p:boldItalic r:id="rId41"/>
    </p:embeddedFont>
    <p:embeddedFont>
      <p:font typeface="Catamaran" panose="020B0604020202020204" charset="0"/>
      <p:regular r:id="rId42"/>
      <p:bold r:id="rId43"/>
    </p:embeddedFont>
    <p:embeddedFont>
      <p:font typeface="Catamaran SemiBold" panose="020B0604020202020204" charset="0"/>
      <p:regular r:id="rId44"/>
      <p:bold r:id="rId45"/>
    </p:embeddedFont>
    <p:embeddedFont>
      <p:font typeface="Montserrat" panose="00000500000000000000" pitchFamily="2" charset="0"/>
      <p:regular r:id="rId46"/>
      <p:bold r:id="rId47"/>
      <p:italic r:id="rId48"/>
      <p:boldItalic r:id="rId49"/>
    </p:embeddedFont>
    <p:embeddedFont>
      <p:font typeface="Montserrat Medium" panose="00000600000000000000" pitchFamily="2" charset="0"/>
      <p:regular r:id="rId50"/>
      <p:bold r:id="rId51"/>
      <p:italic r:id="rId52"/>
      <p:boldItalic r:id="rId53"/>
    </p:embeddedFont>
    <p:embeddedFont>
      <p:font typeface="Montserrat SemiBold" panose="00000700000000000000" pitchFamily="2" charset="0"/>
      <p:regular r:id="rId54"/>
      <p:bold r:id="rId55"/>
      <p:italic r:id="rId56"/>
      <p:boldItalic r:id="rId57"/>
    </p:embeddedFont>
    <p:embeddedFont>
      <p:font typeface="Nunito" pitchFamily="2" charset="0"/>
      <p:regular r:id="rId58"/>
      <p:bold r:id="rId59"/>
      <p:italic r:id="rId60"/>
      <p:boldItalic r:id="rId61"/>
    </p:embeddedFont>
    <p:embeddedFont>
      <p:font typeface="Nunito Light" pitchFamily="2" charset="0"/>
      <p:regular r:id="rId62"/>
      <p: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71" roundtripDataSignature="AMtx7mhjcT0MyeBrUB2MOwNh6N6n2s2yK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800"/>
    <a:srgbClr val="6D78B9"/>
    <a:srgbClr val="46B2CF"/>
    <a:srgbClr val="2438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C82E04-B309-DBF8-A972-053E18128D20}" v="453" dt="2023-07-06T14:01:40.431"/>
    <p1510:client id="{5C2B536A-6F92-4544-9341-F73935325E3B}" v="4527" dt="2023-07-06T14:18:20.622"/>
    <p1510:client id="{83A0AE84-EB90-3EEF-A4A6-04D840091766}" v="1" dt="2023-07-06T14:05:33.490"/>
    <p1510:client id="{84890FEF-3C80-5D7B-8E08-3AF8978897A5}" v="456" dt="2023-07-06T13:22:50.295"/>
    <p1510:client id="{A4CAE33D-A98E-1058-D098-AA432DCA71F6}" v="133" dt="2023-07-06T11:05:30.2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666"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font" Target="fonts/font6.fntdata"/><Relationship Id="rId47" Type="http://schemas.openxmlformats.org/officeDocument/2006/relationships/font" Target="fonts/font11.fntdata"/><Relationship Id="rId63" Type="http://schemas.openxmlformats.org/officeDocument/2006/relationships/font" Target="fonts/font27.fntdata"/><Relationship Id="rId7" Type="http://schemas.openxmlformats.org/officeDocument/2006/relationships/slide" Target="slides/slide6.xml"/><Relationship Id="rId71"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8" Type="http://schemas.openxmlformats.org/officeDocument/2006/relationships/font" Target="fonts/font22.fntdata"/><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2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font" Target="fonts/font15.fntdata"/><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59"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font" Target="fonts/font18.fntdata"/><Relationship Id="rId62" Type="http://schemas.openxmlformats.org/officeDocument/2006/relationships/font" Target="fonts/font26.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font" Target="fonts/font2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font" Target="fonts/font16.fntdata"/><Relationship Id="rId60" Type="http://schemas.openxmlformats.org/officeDocument/2006/relationships/font" Target="fonts/font24.fntdata"/><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3.fntdata"/><Relationship Id="rId34" Type="http://schemas.openxmlformats.org/officeDocument/2006/relationships/slide" Target="slides/slide33.xml"/><Relationship Id="rId50" Type="http://schemas.openxmlformats.org/officeDocument/2006/relationships/font" Target="fonts/font14.fntdata"/><Relationship Id="rId55" Type="http://schemas.openxmlformats.org/officeDocument/2006/relationships/font" Target="fonts/font19.fntdata"/><Relationship Id="rId76"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9" name="Google Shape;96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22935d65fd0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64" name="Google Shape;1364;g22935d65fd0_0_10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Phép quay chiều dương, trục quay ox, hướng nhìn là hướng âm trục ox</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9"/>
        <p:cNvGrpSpPr/>
        <p:nvPr/>
      </p:nvGrpSpPr>
      <p:grpSpPr>
        <a:xfrm>
          <a:off x="0" y="0"/>
          <a:ext cx="0" cy="0"/>
          <a:chOff x="0" y="0"/>
          <a:chExt cx="0" cy="0"/>
        </a:xfrm>
      </p:grpSpPr>
      <p:sp>
        <p:nvSpPr>
          <p:cNvPr id="1370" name="Google Shape;137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71" name="Google Shape;137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Clr>
                <a:srgbClr val="273239"/>
              </a:buClr>
              <a:buSzPts val="1300"/>
              <a:buFont typeface="Nunito"/>
              <a:buChar char="-"/>
            </a:pPr>
            <a:r>
              <a:rPr lang="en" sz="1300">
                <a:solidFill>
                  <a:srgbClr val="273239"/>
                </a:solidFill>
                <a:latin typeface="Nunito"/>
                <a:ea typeface="Nunito"/>
                <a:cs typeface="Nunito"/>
                <a:sym typeface="Nunito"/>
              </a:rPr>
              <a:t>Xét một điểm có tọa độ ban đầu </a:t>
            </a:r>
            <a:r>
              <a:rPr lang="en" sz="1300" b="1">
                <a:solidFill>
                  <a:srgbClr val="273239"/>
                </a:solidFill>
                <a:latin typeface="Nunito"/>
                <a:ea typeface="Nunito"/>
                <a:cs typeface="Nunito"/>
                <a:sym typeface="Nunito"/>
              </a:rPr>
              <a:t>P(x,y,z)</a:t>
            </a:r>
            <a:r>
              <a:rPr lang="en" sz="1300">
                <a:solidFill>
                  <a:srgbClr val="273239"/>
                </a:solidFill>
                <a:latin typeface="Nunito"/>
                <a:ea typeface="Nunito"/>
                <a:cs typeface="Nunito"/>
                <a:sym typeface="Nunito"/>
              </a:rPr>
              <a:t> trong </a:t>
            </a:r>
            <a:r>
              <a:rPr lang="en" sz="1300" b="1">
                <a:solidFill>
                  <a:srgbClr val="273239"/>
                </a:solidFill>
                <a:latin typeface="Nunito"/>
                <a:ea typeface="Nunito"/>
                <a:cs typeface="Nunito"/>
                <a:sym typeface="Nunito"/>
              </a:rPr>
              <a:t>không gian 3 chiều</a:t>
            </a:r>
            <a:r>
              <a:rPr lang="en" sz="1300">
                <a:solidFill>
                  <a:srgbClr val="273239"/>
                </a:solidFill>
                <a:latin typeface="Nunito"/>
                <a:ea typeface="Nunito"/>
                <a:cs typeface="Nunito"/>
                <a:sym typeface="Nunito"/>
              </a:rPr>
              <a:t> được làm quay song song với </a:t>
            </a:r>
            <a:r>
              <a:rPr lang="en" sz="1300" b="1">
                <a:solidFill>
                  <a:srgbClr val="273239"/>
                </a:solidFill>
                <a:latin typeface="Nunito"/>
                <a:ea typeface="Nunito"/>
                <a:cs typeface="Nunito"/>
                <a:sym typeface="Nunito"/>
              </a:rPr>
              <a:t>trục chính. Vị trí tọa độ sẽ thay đổi thành P'(x,y,z). </a:t>
            </a:r>
            <a:endParaRPr sz="1300" b="1">
              <a:solidFill>
                <a:srgbClr val="273239"/>
              </a:solidFill>
              <a:latin typeface="Nunito"/>
              <a:ea typeface="Nunito"/>
              <a:cs typeface="Nunito"/>
              <a:sym typeface="Nunito"/>
            </a:endParaRPr>
          </a:p>
          <a:p>
            <a:pPr marL="457200" lvl="0" indent="-311150" algn="l" rtl="0">
              <a:lnSpc>
                <a:spcPct val="100000"/>
              </a:lnSpc>
              <a:spcBef>
                <a:spcPts val="0"/>
              </a:spcBef>
              <a:spcAft>
                <a:spcPts val="0"/>
              </a:spcAft>
              <a:buSzPts val="1300"/>
              <a:buFont typeface="Nunito"/>
              <a:buChar char="-"/>
            </a:pPr>
            <a:r>
              <a:rPr lang="en" sz="1300">
                <a:solidFill>
                  <a:schemeClr val="dk1"/>
                </a:solidFill>
                <a:latin typeface="Nunito"/>
                <a:ea typeface="Nunito"/>
                <a:cs typeface="Nunito"/>
                <a:sym typeface="Nunito"/>
              </a:rPr>
              <a:t>Chúng ta có thể xoay một đối tượng song song (hoặc dọc theo) một trục cụ thể sao cho tọa độ trục mà đối tượng quay không thay đổi và hai tọa độ còn lại thay đổi. </a:t>
            </a:r>
            <a:endParaRPr sz="1300" b="1">
              <a:solidFill>
                <a:srgbClr val="273239"/>
              </a:solidFill>
              <a:latin typeface="Nunito"/>
              <a:ea typeface="Nunito"/>
              <a:cs typeface="Nunito"/>
              <a:sym typeface="Nuni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
        <p:cNvGrpSpPr/>
        <p:nvPr/>
      </p:nvGrpSpPr>
      <p:grpSpPr>
        <a:xfrm>
          <a:off x="0" y="0"/>
          <a:ext cx="0" cy="0"/>
          <a:chOff x="0" y="0"/>
          <a:chExt cx="0" cy="0"/>
        </a:xfrm>
      </p:grpSpPr>
      <p:sp>
        <p:nvSpPr>
          <p:cNvPr id="1383" name="Google Shape;1383;g22935d65fd0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4" name="Google Shape;1384;g22935d65fd0_0_1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(1) Áp dụng phép tịnh tiến đưa trục quay về vị trí đi qua gốc toạ độ </a:t>
            </a:r>
            <a:endParaRPr/>
          </a:p>
          <a:p>
            <a:pPr marL="0" lvl="0" indent="0" algn="l" rtl="0">
              <a:lnSpc>
                <a:spcPct val="100000"/>
              </a:lnSpc>
              <a:spcBef>
                <a:spcPts val="0"/>
              </a:spcBef>
              <a:spcAft>
                <a:spcPts val="0"/>
              </a:spcAft>
              <a:buSzPts val="1100"/>
              <a:buNone/>
            </a:pPr>
            <a:r>
              <a:rPr lang="en"/>
              <a:t>(2) Áp dụng phép quay đưa trục quay về vị trí trùng với một trục toạ độ </a:t>
            </a:r>
            <a:endParaRPr/>
          </a:p>
          <a:p>
            <a:pPr marL="0" lvl="0" indent="0" algn="l" rtl="0">
              <a:lnSpc>
                <a:spcPct val="100000"/>
              </a:lnSpc>
              <a:spcBef>
                <a:spcPts val="0"/>
              </a:spcBef>
              <a:spcAft>
                <a:spcPts val="0"/>
              </a:spcAft>
              <a:buSzPts val="1100"/>
              <a:buNone/>
            </a:pPr>
            <a:r>
              <a:rPr lang="en"/>
              <a:t>(3) Áp dụng phép quay vật thể quanh trục quay (trục toạ độ) </a:t>
            </a:r>
            <a:endParaRPr/>
          </a:p>
          <a:p>
            <a:pPr marL="0" lvl="0" indent="0" algn="l" rtl="0">
              <a:lnSpc>
                <a:spcPct val="100000"/>
              </a:lnSpc>
              <a:spcBef>
                <a:spcPts val="0"/>
              </a:spcBef>
              <a:spcAft>
                <a:spcPts val="0"/>
              </a:spcAft>
              <a:buSzPts val="1100"/>
              <a:buNone/>
            </a:pPr>
            <a:r>
              <a:rPr lang="en"/>
              <a:t>(4) Áp dụng phép quay đưa trục quay về vị trí tại bước 2</a:t>
            </a:r>
            <a:endParaRPr/>
          </a:p>
          <a:p>
            <a:pPr marL="0" lvl="0" indent="0" algn="l" rtl="0">
              <a:lnSpc>
                <a:spcPct val="100000"/>
              </a:lnSpc>
              <a:spcBef>
                <a:spcPts val="0"/>
              </a:spcBef>
              <a:spcAft>
                <a:spcPts val="0"/>
              </a:spcAft>
              <a:buSzPts val="1100"/>
              <a:buNone/>
            </a:pPr>
            <a:r>
              <a:rPr lang="en"/>
              <a:t> (5) Áp dụng phép quay đưa trục quay về vị trí ban đầu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91" name="Google Shape;139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9" name="Google Shape;164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2428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69488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5"/>
        <p:cNvGrpSpPr/>
        <p:nvPr/>
      </p:nvGrpSpPr>
      <p:grpSpPr>
        <a:xfrm>
          <a:off x="0" y="0"/>
          <a:ext cx="0" cy="0"/>
          <a:chOff x="0" y="0"/>
          <a:chExt cx="0" cy="0"/>
        </a:xfrm>
      </p:grpSpPr>
      <p:sp>
        <p:nvSpPr>
          <p:cNvPr id="1856" name="Google Shape;1856;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7" name="Google Shape;185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863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7" name="Google Shape;109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84637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45577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7974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11577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47698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91" name="Google Shape;139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835573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58775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32294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37636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2630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
        <p:cNvGrpSpPr/>
        <p:nvPr/>
      </p:nvGrpSpPr>
      <p:grpSpPr>
        <a:xfrm>
          <a:off x="0" y="0"/>
          <a:ext cx="0" cy="0"/>
          <a:chOff x="0" y="0"/>
          <a:chExt cx="0" cy="0"/>
        </a:xfrm>
      </p:grpSpPr>
      <p:sp>
        <p:nvSpPr>
          <p:cNvPr id="1110" name="Google Shape;111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1" name="Google Shape;111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19760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79896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5"/>
        <p:cNvGrpSpPr/>
        <p:nvPr/>
      </p:nvGrpSpPr>
      <p:grpSpPr>
        <a:xfrm>
          <a:off x="0" y="0"/>
          <a:ext cx="0" cy="0"/>
          <a:chOff x="0" y="0"/>
          <a:chExt cx="0" cy="0"/>
        </a:xfrm>
      </p:grpSpPr>
      <p:sp>
        <p:nvSpPr>
          <p:cNvPr id="1856" name="Google Shape;1856;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7" name="Google Shape;185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304268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5"/>
        <p:cNvGrpSpPr/>
        <p:nvPr/>
      </p:nvGrpSpPr>
      <p:grpSpPr>
        <a:xfrm>
          <a:off x="0" y="0"/>
          <a:ext cx="0" cy="0"/>
          <a:chOff x="0" y="0"/>
          <a:chExt cx="0" cy="0"/>
        </a:xfrm>
      </p:grpSpPr>
      <p:sp>
        <p:nvSpPr>
          <p:cNvPr id="1906" name="Google Shape;190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7" name="Google Shape;190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2"/>
        <p:cNvGrpSpPr/>
        <p:nvPr/>
      </p:nvGrpSpPr>
      <p:grpSpPr>
        <a:xfrm>
          <a:off x="0" y="0"/>
          <a:ext cx="0" cy="0"/>
          <a:chOff x="0" y="0"/>
          <a:chExt cx="0" cy="0"/>
        </a:xfrm>
      </p:grpSpPr>
      <p:sp>
        <p:nvSpPr>
          <p:cNvPr id="1923" name="Google Shape;1923;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4" name="Google Shape;1924;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4" name="Google Shape;1124;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6" name="Google Shape;117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
        <p:cNvGrpSpPr/>
        <p:nvPr/>
      </p:nvGrpSpPr>
      <p:grpSpPr>
        <a:xfrm>
          <a:off x="0" y="0"/>
          <a:ext cx="0" cy="0"/>
          <a:chOff x="0" y="0"/>
          <a:chExt cx="0" cy="0"/>
        </a:xfrm>
      </p:grpSpPr>
      <p:sp>
        <p:nvSpPr>
          <p:cNvPr id="1238" name="Google Shape;123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9" name="Google Shape;123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Trình bày bằng lời:</a:t>
            </a:r>
            <a:endParaRPr/>
          </a:p>
          <a:p>
            <a:pPr marL="0" lvl="0" indent="0" algn="l" rtl="0">
              <a:lnSpc>
                <a:spcPct val="100000"/>
              </a:lnSpc>
              <a:spcBef>
                <a:spcPts val="0"/>
              </a:spcBef>
              <a:spcAft>
                <a:spcPts val="0"/>
              </a:spcAft>
              <a:buSzPts val="1100"/>
              <a:buNone/>
            </a:pPr>
            <a:r>
              <a:rPr lang="en"/>
              <a:t>Ứng dụng của 3D Animation như sau:</a:t>
            </a:r>
            <a:endParaRPr/>
          </a:p>
          <a:p>
            <a:pPr marL="171450" lvl="0" indent="-171450" algn="l" rtl="0">
              <a:lnSpc>
                <a:spcPct val="100000"/>
              </a:lnSpc>
              <a:spcBef>
                <a:spcPts val="0"/>
              </a:spcBef>
              <a:spcAft>
                <a:spcPts val="0"/>
              </a:spcAft>
              <a:buSzPts val="1100"/>
              <a:buFont typeface="Arial"/>
              <a:buChar char="-"/>
            </a:pPr>
            <a:r>
              <a:rPr lang="en"/>
              <a:t>Trong điện ảnh, truyền hình.</a:t>
            </a:r>
            <a:endParaRPr/>
          </a:p>
          <a:p>
            <a:pPr marL="171450" lvl="0" indent="-171450" algn="l" rtl="0">
              <a:lnSpc>
                <a:spcPct val="100000"/>
              </a:lnSpc>
              <a:spcBef>
                <a:spcPts val="0"/>
              </a:spcBef>
              <a:spcAft>
                <a:spcPts val="0"/>
              </a:spcAft>
              <a:buSzPts val="1100"/>
              <a:buFont typeface="Arial"/>
              <a:buChar char="-"/>
            </a:pPr>
            <a:r>
              <a:rPr lang="en"/>
              <a:t>Trong các trò chơi điện tử.</a:t>
            </a:r>
            <a:endParaRPr/>
          </a:p>
          <a:p>
            <a:pPr marL="171450" lvl="0" indent="-171450" algn="l" rtl="0">
              <a:lnSpc>
                <a:spcPct val="100000"/>
              </a:lnSpc>
              <a:spcBef>
                <a:spcPts val="0"/>
              </a:spcBef>
              <a:spcAft>
                <a:spcPts val="0"/>
              </a:spcAft>
              <a:buSzPts val="1100"/>
              <a:buFont typeface="Arial"/>
              <a:buChar char="-"/>
            </a:pPr>
            <a:r>
              <a:rPr lang="en"/>
              <a:t>Trong các kiến trúc.</a:t>
            </a:r>
            <a:endParaRPr/>
          </a:p>
          <a:p>
            <a:pPr marL="171450" lvl="0" indent="-171450" algn="l" rtl="0">
              <a:lnSpc>
                <a:spcPct val="100000"/>
              </a:lnSpc>
              <a:spcBef>
                <a:spcPts val="0"/>
              </a:spcBef>
              <a:spcAft>
                <a:spcPts val="0"/>
              </a:spcAft>
              <a:buSzPts val="1100"/>
              <a:buFont typeface="Arial"/>
              <a:buChar char="-"/>
            </a:pPr>
            <a:r>
              <a:rPr lang="en"/>
              <a:t>Trong các công nghệ mô phỏng, thực tế ảo, thực tế tăng cường.</a:t>
            </a:r>
            <a:endParaRPr/>
          </a:p>
        </p:txBody>
      </p:sp>
    </p:spTree>
    <p:extLst>
      <p:ext uri="{BB962C8B-B14F-4D97-AF65-F5344CB8AC3E}">
        <p14:creationId xmlns:p14="http://schemas.microsoft.com/office/powerpoint/2010/main" val="27180170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50" name="Google Shape;125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8"/>
        <p:cNvGrpSpPr/>
        <p:nvPr/>
      </p:nvGrpSpPr>
      <p:grpSpPr>
        <a:xfrm>
          <a:off x="0" y="0"/>
          <a:ext cx="0" cy="0"/>
          <a:chOff x="0" y="0"/>
          <a:chExt cx="0" cy="0"/>
        </a:xfrm>
      </p:grpSpPr>
      <p:sp>
        <p:nvSpPr>
          <p:cNvPr id="1349" name="Google Shape;134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0" name="Google Shape;135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
        <p:cNvGrpSpPr/>
        <p:nvPr/>
      </p:nvGrpSpPr>
      <p:grpSpPr>
        <a:xfrm>
          <a:off x="0" y="0"/>
          <a:ext cx="0" cy="0"/>
          <a:chOff x="0" y="0"/>
          <a:chExt cx="0" cy="0"/>
        </a:xfrm>
      </p:grpSpPr>
      <p:sp>
        <p:nvSpPr>
          <p:cNvPr id="1356" name="Google Shape;135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57" name="Google Shape;135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17"/>
          <p:cNvGrpSpPr/>
          <p:nvPr/>
        </p:nvGrpSpPr>
        <p:grpSpPr>
          <a:xfrm>
            <a:off x="280447" y="224225"/>
            <a:ext cx="8583106" cy="4695050"/>
            <a:chOff x="372900" y="317225"/>
            <a:chExt cx="8399164" cy="4509701"/>
          </a:xfrm>
        </p:grpSpPr>
        <p:sp>
          <p:nvSpPr>
            <p:cNvPr id="10" name="Google Shape;10;p17"/>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17"/>
            <p:cNvGrpSpPr/>
            <p:nvPr/>
          </p:nvGrpSpPr>
          <p:grpSpPr>
            <a:xfrm>
              <a:off x="372900" y="317424"/>
              <a:ext cx="8399164" cy="4509502"/>
              <a:chOff x="-75" y="-4650"/>
              <a:chExt cx="9155400" cy="5153127"/>
            </a:xfrm>
          </p:grpSpPr>
          <p:cxnSp>
            <p:nvCxnSpPr>
              <p:cNvPr id="12" name="Google Shape;12;p17"/>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3" name="Google Shape;13;p17"/>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4" name="Google Shape;14;p17"/>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5" name="Google Shape;15;p17"/>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16" name="Google Shape;16;p17"/>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17" name="Google Shape;17;p17"/>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8" name="Google Shape;18;p17"/>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19" name="Google Shape;19;p17"/>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0" name="Google Shape;20;p17"/>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21" name="Google Shape;21;p17"/>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2" name="Google Shape;22;p17"/>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23" name="Google Shape;23;p17"/>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4" name="Google Shape;24;p17"/>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5" name="Google Shape;25;p17"/>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6" name="Google Shape;26;p17"/>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7" name="Google Shape;27;p17"/>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8" name="Google Shape;28;p17"/>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29" name="Google Shape;29;p17"/>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0" name="Google Shape;30;p17"/>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1" name="Google Shape;31;p17"/>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2" name="Google Shape;32;p17"/>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3" name="Google Shape;33;p17"/>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34" name="Google Shape;34;p17"/>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35" name="Google Shape;35;p17"/>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36" name="Google Shape;36;p17"/>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37" name="Google Shape;37;p17"/>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38" name="Google Shape;38;p17"/>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39" name="Google Shape;39;p17"/>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40" name="Google Shape;40;p17"/>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41" name="Google Shape;41;p17"/>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42" name="Google Shape;42;p17"/>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43" name="Google Shape;43;p17"/>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44" name="Google Shape;44;p17"/>
          <p:cNvSpPr txBox="1">
            <a:spLocks noGrp="1"/>
          </p:cNvSpPr>
          <p:nvPr>
            <p:ph type="ctrTitle"/>
          </p:nvPr>
        </p:nvSpPr>
        <p:spPr>
          <a:xfrm>
            <a:off x="713225" y="824225"/>
            <a:ext cx="4438200" cy="3233700"/>
          </a:xfrm>
          <a:prstGeom prst="rect">
            <a:avLst/>
          </a:prstGeom>
          <a:noFill/>
          <a:ln>
            <a:noFill/>
          </a:ln>
        </p:spPr>
        <p:txBody>
          <a:bodyPr spcFirstLastPara="1" wrap="square" lIns="91425" tIns="91425" rIns="91425" bIns="91425" anchor="b" anchorCtr="0">
            <a:noAutofit/>
          </a:bodyPr>
          <a:lstStyle>
            <a:lvl1pPr lvl="0" algn="l">
              <a:lnSpc>
                <a:spcPct val="80000"/>
              </a:lnSpc>
              <a:spcBef>
                <a:spcPts val="0"/>
              </a:spcBef>
              <a:spcAft>
                <a:spcPts val="0"/>
              </a:spcAft>
              <a:buClr>
                <a:srgbClr val="191919"/>
              </a:buClr>
              <a:buSzPts val="5200"/>
              <a:buNone/>
              <a:defRPr sz="9600" b="1">
                <a:latin typeface="Catamaran"/>
                <a:ea typeface="Catamaran"/>
                <a:cs typeface="Catamaran"/>
                <a:sym typeface="Catamaran"/>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45" name="Google Shape;45;p17"/>
          <p:cNvSpPr txBox="1">
            <a:spLocks noGrp="1"/>
          </p:cNvSpPr>
          <p:nvPr>
            <p:ph type="subTitle" idx="1"/>
          </p:nvPr>
        </p:nvSpPr>
        <p:spPr>
          <a:xfrm>
            <a:off x="713225" y="4173500"/>
            <a:ext cx="4438200" cy="430500"/>
          </a:xfrm>
          <a:prstGeom prst="rect">
            <a:avLst/>
          </a:prstGeom>
          <a:solidFill>
            <a:schemeClr val="accent1"/>
          </a:solid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solidFill>
                  <a:schemeClr val="dk1"/>
                </a:solidFill>
                <a:latin typeface="Bellota Text"/>
                <a:ea typeface="Bellota Text"/>
                <a:cs typeface="Bellota Text"/>
                <a:sym typeface="Bellota Tex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8"/>
        <p:cNvGrpSpPr/>
        <p:nvPr/>
      </p:nvGrpSpPr>
      <p:grpSpPr>
        <a:xfrm>
          <a:off x="0" y="0"/>
          <a:ext cx="0" cy="0"/>
          <a:chOff x="0" y="0"/>
          <a:chExt cx="0" cy="0"/>
        </a:xfrm>
      </p:grpSpPr>
      <p:grpSp>
        <p:nvGrpSpPr>
          <p:cNvPr id="369" name="Google Shape;369;p26"/>
          <p:cNvGrpSpPr/>
          <p:nvPr/>
        </p:nvGrpSpPr>
        <p:grpSpPr>
          <a:xfrm>
            <a:off x="280447" y="224225"/>
            <a:ext cx="8583106" cy="4695050"/>
            <a:chOff x="372900" y="317225"/>
            <a:chExt cx="8399164" cy="4509701"/>
          </a:xfrm>
        </p:grpSpPr>
        <p:sp>
          <p:nvSpPr>
            <p:cNvPr id="370" name="Google Shape;370;p26"/>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1" name="Google Shape;371;p26"/>
            <p:cNvGrpSpPr/>
            <p:nvPr/>
          </p:nvGrpSpPr>
          <p:grpSpPr>
            <a:xfrm>
              <a:off x="372900" y="317424"/>
              <a:ext cx="8399164" cy="4509502"/>
              <a:chOff x="-75" y="-4650"/>
              <a:chExt cx="9155400" cy="5153127"/>
            </a:xfrm>
          </p:grpSpPr>
          <p:cxnSp>
            <p:nvCxnSpPr>
              <p:cNvPr id="372" name="Google Shape;372;p26"/>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73" name="Google Shape;373;p26"/>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74" name="Google Shape;374;p26"/>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75" name="Google Shape;375;p26"/>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376" name="Google Shape;376;p26"/>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377" name="Google Shape;377;p26"/>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78" name="Google Shape;378;p26"/>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379" name="Google Shape;379;p26"/>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80" name="Google Shape;380;p26"/>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381" name="Google Shape;381;p26"/>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82" name="Google Shape;382;p26"/>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383" name="Google Shape;383;p26"/>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84" name="Google Shape;384;p26"/>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85" name="Google Shape;385;p26"/>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86" name="Google Shape;386;p26"/>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87" name="Google Shape;387;p26"/>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88" name="Google Shape;388;p26"/>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389" name="Google Shape;389;p26"/>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90" name="Google Shape;390;p26"/>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91" name="Google Shape;391;p26"/>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92" name="Google Shape;392;p26"/>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93" name="Google Shape;393;p26"/>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394" name="Google Shape;394;p26"/>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395" name="Google Shape;395;p26"/>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396" name="Google Shape;396;p26"/>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397" name="Google Shape;397;p26"/>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398" name="Google Shape;398;p26"/>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399" name="Google Shape;399;p26"/>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400" name="Google Shape;400;p26"/>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401" name="Google Shape;401;p26"/>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402" name="Google Shape;402;p26"/>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403" name="Google Shape;403;p26"/>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404" name="Google Shape;404;p26"/>
          <p:cNvSpPr txBox="1">
            <a:spLocks noGrp="1"/>
          </p:cNvSpPr>
          <p:nvPr>
            <p:ph type="title"/>
          </p:nvPr>
        </p:nvSpPr>
        <p:spPr>
          <a:xfrm>
            <a:off x="720000" y="659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405"/>
        <p:cNvGrpSpPr/>
        <p:nvPr/>
      </p:nvGrpSpPr>
      <p:grpSpPr>
        <a:xfrm>
          <a:off x="0" y="0"/>
          <a:ext cx="0" cy="0"/>
          <a:chOff x="0" y="0"/>
          <a:chExt cx="0" cy="0"/>
        </a:xfrm>
      </p:grpSpPr>
      <p:grpSp>
        <p:nvGrpSpPr>
          <p:cNvPr id="406" name="Google Shape;406;p27"/>
          <p:cNvGrpSpPr/>
          <p:nvPr/>
        </p:nvGrpSpPr>
        <p:grpSpPr>
          <a:xfrm>
            <a:off x="280447" y="224225"/>
            <a:ext cx="8583106" cy="4695050"/>
            <a:chOff x="372900" y="317225"/>
            <a:chExt cx="8399164" cy="4509701"/>
          </a:xfrm>
        </p:grpSpPr>
        <p:sp>
          <p:nvSpPr>
            <p:cNvPr id="407" name="Google Shape;407;p27"/>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8" name="Google Shape;408;p27"/>
            <p:cNvGrpSpPr/>
            <p:nvPr/>
          </p:nvGrpSpPr>
          <p:grpSpPr>
            <a:xfrm>
              <a:off x="372900" y="317424"/>
              <a:ext cx="8399164" cy="4509502"/>
              <a:chOff x="-75" y="-4650"/>
              <a:chExt cx="9155400" cy="5153127"/>
            </a:xfrm>
          </p:grpSpPr>
          <p:cxnSp>
            <p:nvCxnSpPr>
              <p:cNvPr id="409" name="Google Shape;409;p27"/>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10" name="Google Shape;410;p27"/>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411" name="Google Shape;411;p27"/>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12" name="Google Shape;412;p27"/>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413" name="Google Shape;413;p27"/>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414" name="Google Shape;414;p27"/>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15" name="Google Shape;415;p27"/>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416" name="Google Shape;416;p27"/>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17" name="Google Shape;417;p27"/>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418" name="Google Shape;418;p27"/>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19" name="Google Shape;419;p27"/>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420" name="Google Shape;420;p27"/>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21" name="Google Shape;421;p27"/>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422" name="Google Shape;422;p27"/>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23" name="Google Shape;423;p27"/>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424" name="Google Shape;424;p27"/>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25" name="Google Shape;425;p27"/>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426" name="Google Shape;426;p27"/>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427" name="Google Shape;427;p27"/>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28" name="Google Shape;428;p27"/>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429" name="Google Shape;429;p27"/>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30" name="Google Shape;430;p27"/>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431" name="Google Shape;431;p27"/>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432" name="Google Shape;432;p27"/>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433" name="Google Shape;433;p27"/>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434" name="Google Shape;434;p27"/>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435" name="Google Shape;435;p27"/>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436" name="Google Shape;436;p27"/>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437" name="Google Shape;437;p27"/>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438" name="Google Shape;438;p27"/>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439" name="Google Shape;439;p27"/>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440" name="Google Shape;440;p27"/>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441" name="Google Shape;441;p27"/>
          <p:cNvSpPr txBox="1">
            <a:spLocks noGrp="1"/>
          </p:cNvSpPr>
          <p:nvPr>
            <p:ph type="title"/>
          </p:nvPr>
        </p:nvSpPr>
        <p:spPr>
          <a:xfrm>
            <a:off x="719800" y="720525"/>
            <a:ext cx="3852300" cy="1301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sz="8500" b="1">
                <a:latin typeface="Catamaran"/>
                <a:ea typeface="Catamaran"/>
                <a:cs typeface="Catamaran"/>
                <a:sym typeface="Catamaran"/>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442" name="Google Shape;442;p27"/>
          <p:cNvSpPr txBox="1">
            <a:spLocks noGrp="1"/>
          </p:cNvSpPr>
          <p:nvPr>
            <p:ph type="subTitle" idx="1"/>
          </p:nvPr>
        </p:nvSpPr>
        <p:spPr>
          <a:xfrm>
            <a:off x="719800" y="2021975"/>
            <a:ext cx="3852300" cy="868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44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44"/>
        <p:cNvGrpSpPr/>
        <p:nvPr/>
      </p:nvGrpSpPr>
      <p:grpSpPr>
        <a:xfrm>
          <a:off x="0" y="0"/>
          <a:ext cx="0" cy="0"/>
          <a:chOff x="0" y="0"/>
          <a:chExt cx="0" cy="0"/>
        </a:xfrm>
      </p:grpSpPr>
      <p:grpSp>
        <p:nvGrpSpPr>
          <p:cNvPr id="445" name="Google Shape;445;p29"/>
          <p:cNvGrpSpPr/>
          <p:nvPr/>
        </p:nvGrpSpPr>
        <p:grpSpPr>
          <a:xfrm>
            <a:off x="280447" y="224225"/>
            <a:ext cx="8583106" cy="4695050"/>
            <a:chOff x="372900" y="317225"/>
            <a:chExt cx="8399164" cy="4509701"/>
          </a:xfrm>
        </p:grpSpPr>
        <p:sp>
          <p:nvSpPr>
            <p:cNvPr id="446" name="Google Shape;446;p29"/>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7" name="Google Shape;447;p29"/>
            <p:cNvGrpSpPr/>
            <p:nvPr/>
          </p:nvGrpSpPr>
          <p:grpSpPr>
            <a:xfrm>
              <a:off x="372900" y="317424"/>
              <a:ext cx="8399164" cy="4509502"/>
              <a:chOff x="-75" y="-4650"/>
              <a:chExt cx="9155400" cy="5153127"/>
            </a:xfrm>
          </p:grpSpPr>
          <p:cxnSp>
            <p:nvCxnSpPr>
              <p:cNvPr id="448" name="Google Shape;448;p29"/>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49" name="Google Shape;449;p29"/>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450" name="Google Shape;450;p29"/>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51" name="Google Shape;451;p29"/>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452" name="Google Shape;452;p29"/>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453" name="Google Shape;453;p29"/>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54" name="Google Shape;454;p29"/>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455" name="Google Shape;455;p29"/>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56" name="Google Shape;456;p29"/>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457" name="Google Shape;457;p29"/>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58" name="Google Shape;458;p29"/>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459" name="Google Shape;459;p29"/>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60" name="Google Shape;460;p29"/>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461" name="Google Shape;461;p29"/>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62" name="Google Shape;462;p29"/>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463" name="Google Shape;463;p29"/>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64" name="Google Shape;464;p29"/>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465" name="Google Shape;465;p29"/>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466" name="Google Shape;466;p29"/>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67" name="Google Shape;467;p29"/>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468" name="Google Shape;468;p29"/>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469" name="Google Shape;469;p29"/>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470" name="Google Shape;470;p29"/>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471" name="Google Shape;471;p29"/>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472" name="Google Shape;472;p29"/>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473" name="Google Shape;473;p29"/>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474" name="Google Shape;474;p29"/>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475" name="Google Shape;475;p29"/>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476" name="Google Shape;476;p29"/>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477" name="Google Shape;477;p29"/>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478" name="Google Shape;478;p29"/>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479" name="Google Shape;479;p29"/>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480" name="Google Shape;480;p29"/>
          <p:cNvSpPr/>
          <p:nvPr/>
        </p:nvSpPr>
        <p:spPr>
          <a:xfrm>
            <a:off x="919511" y="5457734"/>
            <a:ext cx="26009" cy="5259"/>
          </a:xfrm>
          <a:custGeom>
            <a:avLst/>
            <a:gdLst/>
            <a:ahLst/>
            <a:cxnLst/>
            <a:rect l="l" t="t" r="r" b="b"/>
            <a:pathLst>
              <a:path w="272" h="55" extrusionOk="0">
                <a:moveTo>
                  <a:pt x="0" y="0"/>
                </a:moveTo>
                <a:lnTo>
                  <a:pt x="54" y="27"/>
                </a:lnTo>
                <a:lnTo>
                  <a:pt x="82" y="27"/>
                </a:lnTo>
                <a:cubicBezTo>
                  <a:pt x="136" y="27"/>
                  <a:pt x="190" y="27"/>
                  <a:pt x="244" y="54"/>
                </a:cubicBezTo>
                <a:cubicBezTo>
                  <a:pt x="271" y="54"/>
                  <a:pt x="271" y="54"/>
                  <a:pt x="244" y="27"/>
                </a:cubicBezTo>
                <a:cubicBezTo>
                  <a:pt x="190" y="27"/>
                  <a:pt x="136" y="0"/>
                  <a:pt x="8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29"/>
          <p:cNvSpPr/>
          <p:nvPr/>
        </p:nvSpPr>
        <p:spPr>
          <a:xfrm>
            <a:off x="1075088" y="5551061"/>
            <a:ext cx="10518" cy="31269"/>
          </a:xfrm>
          <a:custGeom>
            <a:avLst/>
            <a:gdLst/>
            <a:ahLst/>
            <a:cxnLst/>
            <a:rect l="l" t="t" r="r" b="b"/>
            <a:pathLst>
              <a:path w="110" h="327" extrusionOk="0">
                <a:moveTo>
                  <a:pt x="28" y="1"/>
                </a:moveTo>
                <a:lnTo>
                  <a:pt x="1" y="55"/>
                </a:lnTo>
                <a:cubicBezTo>
                  <a:pt x="1" y="55"/>
                  <a:pt x="1" y="55"/>
                  <a:pt x="1" y="82"/>
                </a:cubicBezTo>
                <a:cubicBezTo>
                  <a:pt x="1" y="136"/>
                  <a:pt x="28" y="191"/>
                  <a:pt x="55" y="245"/>
                </a:cubicBezTo>
                <a:cubicBezTo>
                  <a:pt x="55" y="272"/>
                  <a:pt x="55" y="299"/>
                  <a:pt x="82" y="326"/>
                </a:cubicBezTo>
                <a:lnTo>
                  <a:pt x="109" y="326"/>
                </a:lnTo>
                <a:cubicBezTo>
                  <a:pt x="109" y="326"/>
                  <a:pt x="109" y="326"/>
                  <a:pt x="109" y="299"/>
                </a:cubicBezTo>
                <a:cubicBezTo>
                  <a:pt x="82" y="272"/>
                  <a:pt x="109" y="245"/>
                  <a:pt x="109" y="218"/>
                </a:cubicBezTo>
                <a:cubicBezTo>
                  <a:pt x="82" y="163"/>
                  <a:pt x="82" y="109"/>
                  <a:pt x="55" y="55"/>
                </a:cubicBezTo>
                <a:cubicBezTo>
                  <a:pt x="55" y="55"/>
                  <a:pt x="55" y="28"/>
                  <a:pt x="55" y="28"/>
                </a:cubicBezTo>
                <a:cubicBezTo>
                  <a:pt x="55" y="28"/>
                  <a:pt x="55" y="28"/>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29"/>
          <p:cNvSpPr/>
          <p:nvPr/>
        </p:nvSpPr>
        <p:spPr>
          <a:xfrm>
            <a:off x="1090675" y="5540734"/>
            <a:ext cx="23428" cy="28591"/>
          </a:xfrm>
          <a:custGeom>
            <a:avLst/>
            <a:gdLst/>
            <a:ahLst/>
            <a:cxnLst/>
            <a:rect l="l" t="t" r="r" b="b"/>
            <a:pathLst>
              <a:path w="245" h="299" extrusionOk="0">
                <a:moveTo>
                  <a:pt x="0" y="0"/>
                </a:moveTo>
                <a:cubicBezTo>
                  <a:pt x="0" y="27"/>
                  <a:pt x="0" y="27"/>
                  <a:pt x="0" y="27"/>
                </a:cubicBezTo>
                <a:lnTo>
                  <a:pt x="27" y="82"/>
                </a:lnTo>
                <a:cubicBezTo>
                  <a:pt x="55" y="136"/>
                  <a:pt x="109" y="190"/>
                  <a:pt x="136" y="244"/>
                </a:cubicBezTo>
                <a:lnTo>
                  <a:pt x="190" y="299"/>
                </a:lnTo>
                <a:lnTo>
                  <a:pt x="217" y="299"/>
                </a:lnTo>
                <a:cubicBezTo>
                  <a:pt x="244" y="299"/>
                  <a:pt x="244" y="299"/>
                  <a:pt x="217" y="271"/>
                </a:cubicBezTo>
                <a:lnTo>
                  <a:pt x="190" y="190"/>
                </a:lnTo>
                <a:cubicBezTo>
                  <a:pt x="163" y="136"/>
                  <a:pt x="109" y="82"/>
                  <a:pt x="55" y="27"/>
                </a:cubicBezTo>
                <a:cubicBezTo>
                  <a:pt x="55" y="27"/>
                  <a:pt x="55" y="0"/>
                  <a:pt x="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29"/>
          <p:cNvSpPr/>
          <p:nvPr/>
        </p:nvSpPr>
        <p:spPr>
          <a:xfrm>
            <a:off x="1114007" y="5522566"/>
            <a:ext cx="28591" cy="13005"/>
          </a:xfrm>
          <a:custGeom>
            <a:avLst/>
            <a:gdLst/>
            <a:ahLst/>
            <a:cxnLst/>
            <a:rect l="l" t="t" r="r" b="b"/>
            <a:pathLst>
              <a:path w="299" h="136" extrusionOk="0">
                <a:moveTo>
                  <a:pt x="0" y="0"/>
                </a:moveTo>
                <a:lnTo>
                  <a:pt x="28" y="27"/>
                </a:lnTo>
                <a:lnTo>
                  <a:pt x="28" y="55"/>
                </a:lnTo>
                <a:lnTo>
                  <a:pt x="55" y="55"/>
                </a:lnTo>
                <a:cubicBezTo>
                  <a:pt x="109" y="109"/>
                  <a:pt x="190" y="136"/>
                  <a:pt x="245" y="136"/>
                </a:cubicBezTo>
                <a:lnTo>
                  <a:pt x="299" y="136"/>
                </a:lnTo>
                <a:cubicBezTo>
                  <a:pt x="299" y="109"/>
                  <a:pt x="272" y="82"/>
                  <a:pt x="272" y="82"/>
                </a:cubicBezTo>
                <a:cubicBezTo>
                  <a:pt x="190" y="55"/>
                  <a:pt x="136" y="27"/>
                  <a:pt x="8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29"/>
          <p:cNvSpPr/>
          <p:nvPr/>
        </p:nvSpPr>
        <p:spPr>
          <a:xfrm>
            <a:off x="1028425" y="5800062"/>
            <a:ext cx="10423" cy="52019"/>
          </a:xfrm>
          <a:custGeom>
            <a:avLst/>
            <a:gdLst/>
            <a:ahLst/>
            <a:cxnLst/>
            <a:rect l="l" t="t" r="r" b="b"/>
            <a:pathLst>
              <a:path w="109" h="544" extrusionOk="0">
                <a:moveTo>
                  <a:pt x="0" y="1"/>
                </a:moveTo>
                <a:lnTo>
                  <a:pt x="0" y="109"/>
                </a:lnTo>
                <a:cubicBezTo>
                  <a:pt x="0" y="163"/>
                  <a:pt x="0" y="190"/>
                  <a:pt x="0" y="218"/>
                </a:cubicBezTo>
                <a:cubicBezTo>
                  <a:pt x="27" y="299"/>
                  <a:pt x="27" y="380"/>
                  <a:pt x="55" y="462"/>
                </a:cubicBezTo>
                <a:cubicBezTo>
                  <a:pt x="55" y="489"/>
                  <a:pt x="55" y="516"/>
                  <a:pt x="82" y="543"/>
                </a:cubicBezTo>
                <a:lnTo>
                  <a:pt x="109" y="543"/>
                </a:lnTo>
                <a:cubicBezTo>
                  <a:pt x="109" y="543"/>
                  <a:pt x="109" y="543"/>
                  <a:pt x="109" y="516"/>
                </a:cubicBezTo>
                <a:lnTo>
                  <a:pt x="109" y="407"/>
                </a:lnTo>
                <a:lnTo>
                  <a:pt x="55" y="136"/>
                </a:lnTo>
                <a:cubicBezTo>
                  <a:pt x="55" y="136"/>
                  <a:pt x="55" y="109"/>
                  <a:pt x="27" y="82"/>
                </a:cubicBezTo>
                <a:cubicBezTo>
                  <a:pt x="27" y="55"/>
                  <a:pt x="27" y="28"/>
                  <a:pt x="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29"/>
          <p:cNvSpPr/>
          <p:nvPr/>
        </p:nvSpPr>
        <p:spPr>
          <a:xfrm>
            <a:off x="1036170" y="5802644"/>
            <a:ext cx="15682" cy="20846"/>
          </a:xfrm>
          <a:custGeom>
            <a:avLst/>
            <a:gdLst/>
            <a:ahLst/>
            <a:cxnLst/>
            <a:rect l="l" t="t" r="r" b="b"/>
            <a:pathLst>
              <a:path w="164" h="218" extrusionOk="0">
                <a:moveTo>
                  <a:pt x="1" y="1"/>
                </a:moveTo>
                <a:cubicBezTo>
                  <a:pt x="1" y="28"/>
                  <a:pt x="1" y="55"/>
                  <a:pt x="1" y="55"/>
                </a:cubicBezTo>
                <a:lnTo>
                  <a:pt x="1" y="82"/>
                </a:lnTo>
                <a:cubicBezTo>
                  <a:pt x="55" y="136"/>
                  <a:pt x="82" y="163"/>
                  <a:pt x="136" y="218"/>
                </a:cubicBezTo>
                <a:lnTo>
                  <a:pt x="163" y="218"/>
                </a:lnTo>
                <a:cubicBezTo>
                  <a:pt x="163" y="191"/>
                  <a:pt x="163" y="191"/>
                  <a:pt x="163" y="163"/>
                </a:cubicBezTo>
                <a:cubicBezTo>
                  <a:pt x="136" y="136"/>
                  <a:pt x="109" y="82"/>
                  <a:pt x="82" y="28"/>
                </a:cubicBezTo>
                <a:lnTo>
                  <a:pt x="2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29"/>
          <p:cNvSpPr/>
          <p:nvPr/>
        </p:nvSpPr>
        <p:spPr>
          <a:xfrm>
            <a:off x="1056920" y="5787058"/>
            <a:ext cx="23428" cy="15682"/>
          </a:xfrm>
          <a:custGeom>
            <a:avLst/>
            <a:gdLst/>
            <a:ahLst/>
            <a:cxnLst/>
            <a:rect l="l" t="t" r="r" b="b"/>
            <a:pathLst>
              <a:path w="245" h="164" extrusionOk="0">
                <a:moveTo>
                  <a:pt x="1" y="1"/>
                </a:moveTo>
                <a:cubicBezTo>
                  <a:pt x="1" y="28"/>
                  <a:pt x="28" y="55"/>
                  <a:pt x="28" y="55"/>
                </a:cubicBezTo>
                <a:cubicBezTo>
                  <a:pt x="55" y="82"/>
                  <a:pt x="55" y="82"/>
                  <a:pt x="82" y="82"/>
                </a:cubicBezTo>
                <a:cubicBezTo>
                  <a:pt x="109" y="109"/>
                  <a:pt x="163" y="137"/>
                  <a:pt x="191" y="164"/>
                </a:cubicBezTo>
                <a:lnTo>
                  <a:pt x="245" y="164"/>
                </a:lnTo>
                <a:cubicBezTo>
                  <a:pt x="245" y="164"/>
                  <a:pt x="245" y="137"/>
                  <a:pt x="245" y="137"/>
                </a:cubicBezTo>
                <a:lnTo>
                  <a:pt x="136" y="55"/>
                </a:lnTo>
                <a:lnTo>
                  <a:pt x="82" y="28"/>
                </a:lnTo>
                <a:cubicBezTo>
                  <a:pt x="82" y="28"/>
                  <a:pt x="55" y="28"/>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29"/>
          <p:cNvSpPr/>
          <p:nvPr/>
        </p:nvSpPr>
        <p:spPr>
          <a:xfrm>
            <a:off x="1274844" y="5470643"/>
            <a:ext cx="28591" cy="13100"/>
          </a:xfrm>
          <a:custGeom>
            <a:avLst/>
            <a:gdLst/>
            <a:ahLst/>
            <a:cxnLst/>
            <a:rect l="l" t="t" r="r" b="b"/>
            <a:pathLst>
              <a:path w="299" h="137" extrusionOk="0">
                <a:moveTo>
                  <a:pt x="298" y="1"/>
                </a:moveTo>
                <a:lnTo>
                  <a:pt x="217" y="28"/>
                </a:lnTo>
                <a:lnTo>
                  <a:pt x="81" y="82"/>
                </a:lnTo>
                <a:lnTo>
                  <a:pt x="54" y="82"/>
                </a:lnTo>
                <a:lnTo>
                  <a:pt x="0" y="136"/>
                </a:lnTo>
                <a:lnTo>
                  <a:pt x="109" y="136"/>
                </a:lnTo>
                <a:lnTo>
                  <a:pt x="217" y="82"/>
                </a:lnTo>
                <a:lnTo>
                  <a:pt x="298" y="28"/>
                </a:lnTo>
                <a:lnTo>
                  <a:pt x="29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29"/>
          <p:cNvSpPr/>
          <p:nvPr/>
        </p:nvSpPr>
        <p:spPr>
          <a:xfrm>
            <a:off x="1261839" y="5509561"/>
            <a:ext cx="26009" cy="5259"/>
          </a:xfrm>
          <a:custGeom>
            <a:avLst/>
            <a:gdLst/>
            <a:ahLst/>
            <a:cxnLst/>
            <a:rect l="l" t="t" r="r" b="b"/>
            <a:pathLst>
              <a:path w="272" h="55" extrusionOk="0">
                <a:moveTo>
                  <a:pt x="245" y="1"/>
                </a:moveTo>
                <a:cubicBezTo>
                  <a:pt x="163" y="1"/>
                  <a:pt x="82" y="28"/>
                  <a:pt x="28" y="28"/>
                </a:cubicBezTo>
                <a:lnTo>
                  <a:pt x="1" y="28"/>
                </a:lnTo>
                <a:lnTo>
                  <a:pt x="28" y="55"/>
                </a:lnTo>
                <a:lnTo>
                  <a:pt x="55" y="55"/>
                </a:lnTo>
                <a:cubicBezTo>
                  <a:pt x="109" y="55"/>
                  <a:pt x="190" y="55"/>
                  <a:pt x="245" y="28"/>
                </a:cubicBezTo>
                <a:cubicBezTo>
                  <a:pt x="245" y="28"/>
                  <a:pt x="272" y="28"/>
                  <a:pt x="24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29"/>
          <p:cNvSpPr/>
          <p:nvPr/>
        </p:nvSpPr>
        <p:spPr>
          <a:xfrm>
            <a:off x="896179" y="5608148"/>
            <a:ext cx="7841" cy="57182"/>
          </a:xfrm>
          <a:custGeom>
            <a:avLst/>
            <a:gdLst/>
            <a:ahLst/>
            <a:cxnLst/>
            <a:rect l="l" t="t" r="r" b="b"/>
            <a:pathLst>
              <a:path w="82" h="598" extrusionOk="0">
                <a:moveTo>
                  <a:pt x="27" y="0"/>
                </a:moveTo>
                <a:cubicBezTo>
                  <a:pt x="27" y="28"/>
                  <a:pt x="0" y="28"/>
                  <a:pt x="0" y="55"/>
                </a:cubicBezTo>
                <a:cubicBezTo>
                  <a:pt x="0" y="82"/>
                  <a:pt x="0" y="82"/>
                  <a:pt x="0" y="109"/>
                </a:cubicBezTo>
                <a:lnTo>
                  <a:pt x="0" y="380"/>
                </a:lnTo>
                <a:lnTo>
                  <a:pt x="0" y="570"/>
                </a:lnTo>
                <a:cubicBezTo>
                  <a:pt x="0" y="597"/>
                  <a:pt x="0" y="597"/>
                  <a:pt x="27" y="597"/>
                </a:cubicBezTo>
                <a:cubicBezTo>
                  <a:pt x="27" y="597"/>
                  <a:pt x="54" y="597"/>
                  <a:pt x="54" y="570"/>
                </a:cubicBezTo>
                <a:cubicBezTo>
                  <a:pt x="54" y="516"/>
                  <a:pt x="54" y="462"/>
                  <a:pt x="81" y="380"/>
                </a:cubicBezTo>
                <a:cubicBezTo>
                  <a:pt x="81" y="326"/>
                  <a:pt x="81" y="217"/>
                  <a:pt x="81" y="109"/>
                </a:cubicBezTo>
                <a:cubicBezTo>
                  <a:pt x="81" y="109"/>
                  <a:pt x="81" y="82"/>
                  <a:pt x="81" y="55"/>
                </a:cubicBezTo>
                <a:cubicBezTo>
                  <a:pt x="54" y="28"/>
                  <a:pt x="54" y="28"/>
                  <a:pt x="5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29"/>
          <p:cNvSpPr/>
          <p:nvPr/>
        </p:nvSpPr>
        <p:spPr>
          <a:xfrm>
            <a:off x="916929" y="5615893"/>
            <a:ext cx="15586" cy="54600"/>
          </a:xfrm>
          <a:custGeom>
            <a:avLst/>
            <a:gdLst/>
            <a:ahLst/>
            <a:cxnLst/>
            <a:rect l="l" t="t" r="r" b="b"/>
            <a:pathLst>
              <a:path w="163" h="571" extrusionOk="0">
                <a:moveTo>
                  <a:pt x="109" y="1"/>
                </a:moveTo>
                <a:cubicBezTo>
                  <a:pt x="81" y="1"/>
                  <a:pt x="81" y="28"/>
                  <a:pt x="109" y="28"/>
                </a:cubicBezTo>
                <a:cubicBezTo>
                  <a:pt x="54" y="136"/>
                  <a:pt x="54" y="245"/>
                  <a:pt x="27" y="353"/>
                </a:cubicBezTo>
                <a:cubicBezTo>
                  <a:pt x="27" y="408"/>
                  <a:pt x="0" y="489"/>
                  <a:pt x="0" y="543"/>
                </a:cubicBezTo>
                <a:lnTo>
                  <a:pt x="0" y="570"/>
                </a:lnTo>
                <a:lnTo>
                  <a:pt x="27" y="570"/>
                </a:lnTo>
                <a:cubicBezTo>
                  <a:pt x="54" y="489"/>
                  <a:pt x="54" y="435"/>
                  <a:pt x="81" y="381"/>
                </a:cubicBezTo>
                <a:cubicBezTo>
                  <a:pt x="109" y="272"/>
                  <a:pt x="136" y="164"/>
                  <a:pt x="163" y="55"/>
                </a:cubicBezTo>
                <a:cubicBezTo>
                  <a:pt x="163" y="55"/>
                  <a:pt x="163" y="28"/>
                  <a:pt x="163" y="28"/>
                </a:cubicBezTo>
                <a:lnTo>
                  <a:pt x="136"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29"/>
          <p:cNvSpPr/>
          <p:nvPr/>
        </p:nvSpPr>
        <p:spPr>
          <a:xfrm>
            <a:off x="933758" y="5673649"/>
            <a:ext cx="14343" cy="12431"/>
          </a:xfrm>
          <a:custGeom>
            <a:avLst/>
            <a:gdLst/>
            <a:ahLst/>
            <a:cxnLst/>
            <a:rect l="l" t="t" r="r" b="b"/>
            <a:pathLst>
              <a:path w="150" h="130" extrusionOk="0">
                <a:moveTo>
                  <a:pt x="112" y="0"/>
                </a:moveTo>
                <a:cubicBezTo>
                  <a:pt x="102" y="0"/>
                  <a:pt x="95" y="7"/>
                  <a:pt x="95" y="21"/>
                </a:cubicBezTo>
                <a:cubicBezTo>
                  <a:pt x="68" y="21"/>
                  <a:pt x="14" y="48"/>
                  <a:pt x="14" y="75"/>
                </a:cubicBezTo>
                <a:cubicBezTo>
                  <a:pt x="0" y="88"/>
                  <a:pt x="0" y="88"/>
                  <a:pt x="4" y="88"/>
                </a:cubicBezTo>
                <a:cubicBezTo>
                  <a:pt x="7" y="88"/>
                  <a:pt x="14" y="88"/>
                  <a:pt x="14" y="102"/>
                </a:cubicBezTo>
                <a:lnTo>
                  <a:pt x="14" y="129"/>
                </a:lnTo>
                <a:lnTo>
                  <a:pt x="41" y="129"/>
                </a:lnTo>
                <a:cubicBezTo>
                  <a:pt x="68" y="129"/>
                  <a:pt x="95" y="75"/>
                  <a:pt x="150" y="48"/>
                </a:cubicBezTo>
                <a:cubicBezTo>
                  <a:pt x="150" y="48"/>
                  <a:pt x="150" y="21"/>
                  <a:pt x="150" y="21"/>
                </a:cubicBezTo>
                <a:cubicBezTo>
                  <a:pt x="136" y="7"/>
                  <a:pt x="122" y="0"/>
                  <a:pt x="11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29"/>
          <p:cNvSpPr/>
          <p:nvPr/>
        </p:nvSpPr>
        <p:spPr>
          <a:xfrm>
            <a:off x="859842" y="5836399"/>
            <a:ext cx="33755" cy="31173"/>
          </a:xfrm>
          <a:custGeom>
            <a:avLst/>
            <a:gdLst/>
            <a:ahLst/>
            <a:cxnLst/>
            <a:rect l="l" t="t" r="r" b="b"/>
            <a:pathLst>
              <a:path w="353" h="326" extrusionOk="0">
                <a:moveTo>
                  <a:pt x="326" y="0"/>
                </a:moveTo>
                <a:cubicBezTo>
                  <a:pt x="244" y="55"/>
                  <a:pt x="163" y="136"/>
                  <a:pt x="82" y="190"/>
                </a:cubicBezTo>
                <a:cubicBezTo>
                  <a:pt x="82" y="217"/>
                  <a:pt x="55" y="217"/>
                  <a:pt x="55" y="217"/>
                </a:cubicBezTo>
                <a:cubicBezTo>
                  <a:pt x="27" y="244"/>
                  <a:pt x="27" y="272"/>
                  <a:pt x="0" y="299"/>
                </a:cubicBezTo>
                <a:lnTo>
                  <a:pt x="27" y="326"/>
                </a:lnTo>
                <a:cubicBezTo>
                  <a:pt x="55" y="299"/>
                  <a:pt x="82" y="299"/>
                  <a:pt x="109" y="272"/>
                </a:cubicBezTo>
                <a:lnTo>
                  <a:pt x="136" y="244"/>
                </a:lnTo>
                <a:cubicBezTo>
                  <a:pt x="217" y="190"/>
                  <a:pt x="272" y="109"/>
                  <a:pt x="353" y="27"/>
                </a:cubicBezTo>
                <a:cubicBezTo>
                  <a:pt x="353" y="27"/>
                  <a:pt x="353" y="27"/>
                  <a:pt x="353"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29"/>
          <p:cNvSpPr/>
          <p:nvPr/>
        </p:nvSpPr>
        <p:spPr>
          <a:xfrm>
            <a:off x="878011" y="5867476"/>
            <a:ext cx="36337" cy="23428"/>
          </a:xfrm>
          <a:custGeom>
            <a:avLst/>
            <a:gdLst/>
            <a:ahLst/>
            <a:cxnLst/>
            <a:rect l="l" t="t" r="r" b="b"/>
            <a:pathLst>
              <a:path w="380" h="245" extrusionOk="0">
                <a:moveTo>
                  <a:pt x="326" y="1"/>
                </a:moveTo>
                <a:lnTo>
                  <a:pt x="217" y="55"/>
                </a:lnTo>
                <a:lnTo>
                  <a:pt x="27" y="164"/>
                </a:lnTo>
                <a:lnTo>
                  <a:pt x="27" y="191"/>
                </a:lnTo>
                <a:lnTo>
                  <a:pt x="27" y="218"/>
                </a:lnTo>
                <a:lnTo>
                  <a:pt x="54" y="218"/>
                </a:lnTo>
                <a:cubicBezTo>
                  <a:pt x="54" y="218"/>
                  <a:pt x="0" y="245"/>
                  <a:pt x="27" y="245"/>
                </a:cubicBezTo>
                <a:lnTo>
                  <a:pt x="54" y="245"/>
                </a:lnTo>
                <a:cubicBezTo>
                  <a:pt x="54" y="218"/>
                  <a:pt x="82" y="218"/>
                  <a:pt x="109" y="218"/>
                </a:cubicBezTo>
                <a:lnTo>
                  <a:pt x="244" y="136"/>
                </a:lnTo>
                <a:lnTo>
                  <a:pt x="353" y="28"/>
                </a:lnTo>
                <a:cubicBezTo>
                  <a:pt x="380" y="28"/>
                  <a:pt x="380" y="1"/>
                  <a:pt x="353"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29"/>
          <p:cNvSpPr/>
          <p:nvPr/>
        </p:nvSpPr>
        <p:spPr>
          <a:xfrm>
            <a:off x="878011" y="5914236"/>
            <a:ext cx="23428" cy="8989"/>
          </a:xfrm>
          <a:custGeom>
            <a:avLst/>
            <a:gdLst/>
            <a:ahLst/>
            <a:cxnLst/>
            <a:rect l="l" t="t" r="r" b="b"/>
            <a:pathLst>
              <a:path w="245" h="94" extrusionOk="0">
                <a:moveTo>
                  <a:pt x="27" y="0"/>
                </a:moveTo>
                <a:lnTo>
                  <a:pt x="27" y="27"/>
                </a:lnTo>
                <a:cubicBezTo>
                  <a:pt x="27" y="27"/>
                  <a:pt x="0" y="54"/>
                  <a:pt x="0" y="54"/>
                </a:cubicBezTo>
                <a:lnTo>
                  <a:pt x="0" y="81"/>
                </a:lnTo>
                <a:cubicBezTo>
                  <a:pt x="36" y="90"/>
                  <a:pt x="60" y="93"/>
                  <a:pt x="81" y="93"/>
                </a:cubicBezTo>
                <a:cubicBezTo>
                  <a:pt x="121" y="93"/>
                  <a:pt x="145" y="81"/>
                  <a:pt x="217" y="81"/>
                </a:cubicBezTo>
                <a:cubicBezTo>
                  <a:pt x="217" y="81"/>
                  <a:pt x="217" y="54"/>
                  <a:pt x="244" y="54"/>
                </a:cubicBezTo>
                <a:cubicBezTo>
                  <a:pt x="244" y="27"/>
                  <a:pt x="217" y="27"/>
                  <a:pt x="217" y="27"/>
                </a:cubicBezTo>
                <a:cubicBezTo>
                  <a:pt x="109" y="27"/>
                  <a:pt x="109" y="0"/>
                  <a:pt x="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5" name="Google Shape;495;p29"/>
          <p:cNvGrpSpPr/>
          <p:nvPr/>
        </p:nvGrpSpPr>
        <p:grpSpPr>
          <a:xfrm rot="10800000">
            <a:off x="4649407" y="3496563"/>
            <a:ext cx="5437753" cy="2709288"/>
            <a:chOff x="-493969" y="-1499273"/>
            <a:chExt cx="6965228" cy="3470332"/>
          </a:xfrm>
        </p:grpSpPr>
        <p:sp>
          <p:nvSpPr>
            <p:cNvPr id="496" name="Google Shape;496;p29"/>
            <p:cNvSpPr/>
            <p:nvPr/>
          </p:nvSpPr>
          <p:spPr>
            <a:xfrm>
              <a:off x="1060948" y="-685813"/>
              <a:ext cx="1941424" cy="1749987"/>
            </a:xfrm>
            <a:custGeom>
              <a:avLst/>
              <a:gdLst/>
              <a:ahLst/>
              <a:cxnLst/>
              <a:rect l="l" t="t" r="r" b="b"/>
              <a:pathLst>
                <a:path w="20303" h="18301" extrusionOk="0">
                  <a:moveTo>
                    <a:pt x="11487" y="1"/>
                  </a:moveTo>
                  <a:cubicBezTo>
                    <a:pt x="7974" y="1"/>
                    <a:pt x="3485" y="2099"/>
                    <a:pt x="3485" y="2099"/>
                  </a:cubicBezTo>
                  <a:cubicBezTo>
                    <a:pt x="0" y="9246"/>
                    <a:pt x="1787" y="15583"/>
                    <a:pt x="4506" y="15583"/>
                  </a:cubicBezTo>
                  <a:cubicBezTo>
                    <a:pt x="4687" y="15583"/>
                    <a:pt x="4871" y="15555"/>
                    <a:pt x="5058" y="15498"/>
                  </a:cubicBezTo>
                  <a:cubicBezTo>
                    <a:pt x="6442" y="15037"/>
                    <a:pt x="5438" y="12677"/>
                    <a:pt x="6821" y="12379"/>
                  </a:cubicBezTo>
                  <a:cubicBezTo>
                    <a:pt x="6872" y="12368"/>
                    <a:pt x="6919" y="12363"/>
                    <a:pt x="6964" y="12363"/>
                  </a:cubicBezTo>
                  <a:cubicBezTo>
                    <a:pt x="7812" y="12363"/>
                    <a:pt x="7698" y="14234"/>
                    <a:pt x="7852" y="14955"/>
                  </a:cubicBezTo>
                  <a:cubicBezTo>
                    <a:pt x="8241" y="17057"/>
                    <a:pt x="9300" y="18122"/>
                    <a:pt x="10311" y="18122"/>
                  </a:cubicBezTo>
                  <a:cubicBezTo>
                    <a:pt x="11415" y="18122"/>
                    <a:pt x="12461" y="16853"/>
                    <a:pt x="12518" y="14277"/>
                  </a:cubicBezTo>
                  <a:cubicBezTo>
                    <a:pt x="12519" y="14206"/>
                    <a:pt x="12533" y="14174"/>
                    <a:pt x="12557" y="14174"/>
                  </a:cubicBezTo>
                  <a:cubicBezTo>
                    <a:pt x="12829" y="14174"/>
                    <a:pt x="14474" y="18300"/>
                    <a:pt x="16713" y="18300"/>
                  </a:cubicBezTo>
                  <a:cubicBezTo>
                    <a:pt x="17089" y="18300"/>
                    <a:pt x="17482" y="18184"/>
                    <a:pt x="17888" y="17912"/>
                  </a:cubicBezTo>
                  <a:cubicBezTo>
                    <a:pt x="19624" y="16746"/>
                    <a:pt x="18512" y="13464"/>
                    <a:pt x="15176" y="12162"/>
                  </a:cubicBezTo>
                  <a:cubicBezTo>
                    <a:pt x="13358" y="11456"/>
                    <a:pt x="20302" y="11646"/>
                    <a:pt x="18919" y="8337"/>
                  </a:cubicBezTo>
                  <a:cubicBezTo>
                    <a:pt x="17725" y="5489"/>
                    <a:pt x="12707" y="6303"/>
                    <a:pt x="12762" y="5733"/>
                  </a:cubicBezTo>
                  <a:cubicBezTo>
                    <a:pt x="12816" y="5164"/>
                    <a:pt x="16505" y="4947"/>
                    <a:pt x="15311" y="2017"/>
                  </a:cubicBezTo>
                  <a:cubicBezTo>
                    <a:pt x="14704" y="507"/>
                    <a:pt x="13213" y="1"/>
                    <a:pt x="11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29"/>
            <p:cNvSpPr/>
            <p:nvPr/>
          </p:nvSpPr>
          <p:spPr>
            <a:xfrm>
              <a:off x="3910021" y="-710866"/>
              <a:ext cx="2103504" cy="2022320"/>
            </a:xfrm>
            <a:custGeom>
              <a:avLst/>
              <a:gdLst/>
              <a:ahLst/>
              <a:cxnLst/>
              <a:rect l="l" t="t" r="r" b="b"/>
              <a:pathLst>
                <a:path w="21998" h="21149" extrusionOk="0">
                  <a:moveTo>
                    <a:pt x="12179" y="1"/>
                  </a:moveTo>
                  <a:cubicBezTo>
                    <a:pt x="3879" y="1737"/>
                    <a:pt x="0" y="7677"/>
                    <a:pt x="2604" y="9413"/>
                  </a:cubicBezTo>
                  <a:cubicBezTo>
                    <a:pt x="2801" y="9548"/>
                    <a:pt x="2998" y="9603"/>
                    <a:pt x="3195" y="9603"/>
                  </a:cubicBezTo>
                  <a:cubicBezTo>
                    <a:pt x="4010" y="9603"/>
                    <a:pt x="4822" y="8674"/>
                    <a:pt x="5578" y="8674"/>
                  </a:cubicBezTo>
                  <a:cubicBezTo>
                    <a:pt x="5775" y="8674"/>
                    <a:pt x="5969" y="8737"/>
                    <a:pt x="6158" y="8898"/>
                  </a:cubicBezTo>
                  <a:cubicBezTo>
                    <a:pt x="6944" y="9549"/>
                    <a:pt x="5262" y="10715"/>
                    <a:pt x="4747" y="11284"/>
                  </a:cubicBezTo>
                  <a:cubicBezTo>
                    <a:pt x="2651" y="13669"/>
                    <a:pt x="3241" y="15807"/>
                    <a:pt x="5172" y="15807"/>
                  </a:cubicBezTo>
                  <a:cubicBezTo>
                    <a:pt x="5965" y="15807"/>
                    <a:pt x="6985" y="15447"/>
                    <a:pt x="8138" y="14594"/>
                  </a:cubicBezTo>
                  <a:cubicBezTo>
                    <a:pt x="8178" y="14563"/>
                    <a:pt x="8207" y="14548"/>
                    <a:pt x="8226" y="14548"/>
                  </a:cubicBezTo>
                  <a:cubicBezTo>
                    <a:pt x="8587" y="14548"/>
                    <a:pt x="5272" y="19966"/>
                    <a:pt x="8572" y="21049"/>
                  </a:cubicBezTo>
                  <a:cubicBezTo>
                    <a:pt x="8765" y="21116"/>
                    <a:pt x="8957" y="21148"/>
                    <a:pt x="9147" y="21148"/>
                  </a:cubicBezTo>
                  <a:cubicBezTo>
                    <a:pt x="10877" y="21148"/>
                    <a:pt x="12351" y="18484"/>
                    <a:pt x="11447" y="15380"/>
                  </a:cubicBezTo>
                  <a:cubicBezTo>
                    <a:pt x="11362" y="15101"/>
                    <a:pt x="11381" y="14988"/>
                    <a:pt x="11480" y="14988"/>
                  </a:cubicBezTo>
                  <a:cubicBezTo>
                    <a:pt x="11895" y="14988"/>
                    <a:pt x="13717" y="16955"/>
                    <a:pt x="15252" y="16955"/>
                  </a:cubicBezTo>
                  <a:cubicBezTo>
                    <a:pt x="15812" y="16955"/>
                    <a:pt x="16335" y="16693"/>
                    <a:pt x="16736" y="15977"/>
                  </a:cubicBezTo>
                  <a:cubicBezTo>
                    <a:pt x="18282" y="13292"/>
                    <a:pt x="14539" y="9847"/>
                    <a:pt x="15027" y="9549"/>
                  </a:cubicBezTo>
                  <a:cubicBezTo>
                    <a:pt x="15053" y="9530"/>
                    <a:pt x="15086" y="9522"/>
                    <a:pt x="15124" y="9522"/>
                  </a:cubicBezTo>
                  <a:cubicBezTo>
                    <a:pt x="15537" y="9522"/>
                    <a:pt x="16630" y="10493"/>
                    <a:pt x="17753" y="10493"/>
                  </a:cubicBezTo>
                  <a:cubicBezTo>
                    <a:pt x="18373" y="10493"/>
                    <a:pt x="19002" y="10197"/>
                    <a:pt x="19530" y="9277"/>
                  </a:cubicBezTo>
                  <a:cubicBezTo>
                    <a:pt x="21998" y="4992"/>
                    <a:pt x="12179" y="1"/>
                    <a:pt x="1217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29"/>
            <p:cNvSpPr/>
            <p:nvPr/>
          </p:nvSpPr>
          <p:spPr>
            <a:xfrm>
              <a:off x="4885179" y="847972"/>
              <a:ext cx="59764" cy="420261"/>
            </a:xfrm>
            <a:custGeom>
              <a:avLst/>
              <a:gdLst/>
              <a:ahLst/>
              <a:cxnLst/>
              <a:rect l="l" t="t" r="r" b="b"/>
              <a:pathLst>
                <a:path w="625" h="4395" extrusionOk="0">
                  <a:moveTo>
                    <a:pt x="28" y="0"/>
                  </a:moveTo>
                  <a:cubicBezTo>
                    <a:pt x="1" y="28"/>
                    <a:pt x="1" y="28"/>
                    <a:pt x="28" y="55"/>
                  </a:cubicBezTo>
                  <a:cubicBezTo>
                    <a:pt x="28" y="109"/>
                    <a:pt x="28" y="163"/>
                    <a:pt x="55" y="217"/>
                  </a:cubicBezTo>
                  <a:cubicBezTo>
                    <a:pt x="137" y="570"/>
                    <a:pt x="191" y="868"/>
                    <a:pt x="245" y="1194"/>
                  </a:cubicBezTo>
                  <a:cubicBezTo>
                    <a:pt x="326" y="1519"/>
                    <a:pt x="354" y="1845"/>
                    <a:pt x="408" y="2170"/>
                  </a:cubicBezTo>
                  <a:cubicBezTo>
                    <a:pt x="435" y="2387"/>
                    <a:pt x="462" y="2604"/>
                    <a:pt x="462" y="2821"/>
                  </a:cubicBezTo>
                  <a:cubicBezTo>
                    <a:pt x="516" y="3337"/>
                    <a:pt x="571" y="3852"/>
                    <a:pt x="571" y="4367"/>
                  </a:cubicBezTo>
                  <a:cubicBezTo>
                    <a:pt x="571" y="4367"/>
                    <a:pt x="598" y="4394"/>
                    <a:pt x="598" y="4394"/>
                  </a:cubicBezTo>
                  <a:cubicBezTo>
                    <a:pt x="625" y="4394"/>
                    <a:pt x="625" y="4367"/>
                    <a:pt x="625" y="4367"/>
                  </a:cubicBezTo>
                  <a:cubicBezTo>
                    <a:pt x="625" y="3825"/>
                    <a:pt x="625" y="3309"/>
                    <a:pt x="598" y="2821"/>
                  </a:cubicBezTo>
                  <a:cubicBezTo>
                    <a:pt x="571" y="2604"/>
                    <a:pt x="543" y="2387"/>
                    <a:pt x="516" y="2170"/>
                  </a:cubicBezTo>
                  <a:cubicBezTo>
                    <a:pt x="489" y="1818"/>
                    <a:pt x="435" y="1492"/>
                    <a:pt x="354" y="1167"/>
                  </a:cubicBezTo>
                  <a:cubicBezTo>
                    <a:pt x="299" y="841"/>
                    <a:pt x="218" y="543"/>
                    <a:pt x="137" y="217"/>
                  </a:cubicBezTo>
                  <a:cubicBezTo>
                    <a:pt x="109" y="136"/>
                    <a:pt x="109" y="82"/>
                    <a:pt x="82" y="28"/>
                  </a:cubicBezTo>
                  <a:cubicBezTo>
                    <a:pt x="55" y="28"/>
                    <a:pt x="55" y="0"/>
                    <a:pt x="55" y="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29"/>
            <p:cNvSpPr/>
            <p:nvPr/>
          </p:nvSpPr>
          <p:spPr>
            <a:xfrm>
              <a:off x="4571441" y="500385"/>
              <a:ext cx="373501" cy="487770"/>
            </a:xfrm>
            <a:custGeom>
              <a:avLst/>
              <a:gdLst/>
              <a:ahLst/>
              <a:cxnLst/>
              <a:rect l="l" t="t" r="r" b="b"/>
              <a:pathLst>
                <a:path w="3906" h="5101" extrusionOk="0">
                  <a:moveTo>
                    <a:pt x="3879" y="1"/>
                  </a:moveTo>
                  <a:cubicBezTo>
                    <a:pt x="3797" y="136"/>
                    <a:pt x="3716" y="245"/>
                    <a:pt x="3635" y="381"/>
                  </a:cubicBezTo>
                  <a:cubicBezTo>
                    <a:pt x="3445" y="679"/>
                    <a:pt x="3255" y="950"/>
                    <a:pt x="3038" y="1221"/>
                  </a:cubicBezTo>
                  <a:cubicBezTo>
                    <a:pt x="2604" y="1818"/>
                    <a:pt x="2116" y="2388"/>
                    <a:pt x="1655" y="2957"/>
                  </a:cubicBezTo>
                  <a:cubicBezTo>
                    <a:pt x="1248" y="3446"/>
                    <a:pt x="895" y="3988"/>
                    <a:pt x="515" y="4476"/>
                  </a:cubicBezTo>
                  <a:cubicBezTo>
                    <a:pt x="353" y="4666"/>
                    <a:pt x="163" y="4883"/>
                    <a:pt x="0" y="5100"/>
                  </a:cubicBezTo>
                  <a:lnTo>
                    <a:pt x="27" y="5100"/>
                  </a:lnTo>
                  <a:cubicBezTo>
                    <a:pt x="190" y="4910"/>
                    <a:pt x="353" y="4693"/>
                    <a:pt x="542" y="4503"/>
                  </a:cubicBezTo>
                  <a:cubicBezTo>
                    <a:pt x="949" y="4015"/>
                    <a:pt x="1329" y="3527"/>
                    <a:pt x="1736" y="3039"/>
                  </a:cubicBezTo>
                  <a:cubicBezTo>
                    <a:pt x="2224" y="2469"/>
                    <a:pt x="2712" y="1899"/>
                    <a:pt x="3146" y="1303"/>
                  </a:cubicBezTo>
                  <a:cubicBezTo>
                    <a:pt x="3363" y="1032"/>
                    <a:pt x="3553" y="733"/>
                    <a:pt x="3716" y="435"/>
                  </a:cubicBezTo>
                  <a:cubicBezTo>
                    <a:pt x="3770" y="299"/>
                    <a:pt x="3852" y="164"/>
                    <a:pt x="3906" y="28"/>
                  </a:cubicBezTo>
                  <a:lnTo>
                    <a:pt x="3879" y="1"/>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29"/>
            <p:cNvSpPr/>
            <p:nvPr/>
          </p:nvSpPr>
          <p:spPr>
            <a:xfrm>
              <a:off x="4592096" y="1013973"/>
              <a:ext cx="256938" cy="302932"/>
            </a:xfrm>
            <a:custGeom>
              <a:avLst/>
              <a:gdLst/>
              <a:ahLst/>
              <a:cxnLst/>
              <a:rect l="l" t="t" r="r" b="b"/>
              <a:pathLst>
                <a:path w="2687" h="3168" extrusionOk="0">
                  <a:moveTo>
                    <a:pt x="2659" y="0"/>
                  </a:moveTo>
                  <a:cubicBezTo>
                    <a:pt x="2605" y="27"/>
                    <a:pt x="2551" y="82"/>
                    <a:pt x="2496" y="109"/>
                  </a:cubicBezTo>
                  <a:cubicBezTo>
                    <a:pt x="2442" y="163"/>
                    <a:pt x="2415" y="217"/>
                    <a:pt x="2361" y="272"/>
                  </a:cubicBezTo>
                  <a:cubicBezTo>
                    <a:pt x="1981" y="651"/>
                    <a:pt x="1628" y="1058"/>
                    <a:pt x="1276" y="1465"/>
                  </a:cubicBezTo>
                  <a:cubicBezTo>
                    <a:pt x="1086" y="1682"/>
                    <a:pt x="923" y="1899"/>
                    <a:pt x="760" y="2116"/>
                  </a:cubicBezTo>
                  <a:cubicBezTo>
                    <a:pt x="489" y="2441"/>
                    <a:pt x="245" y="2767"/>
                    <a:pt x="28" y="3120"/>
                  </a:cubicBezTo>
                  <a:cubicBezTo>
                    <a:pt x="1" y="3120"/>
                    <a:pt x="1" y="3147"/>
                    <a:pt x="28" y="3147"/>
                  </a:cubicBezTo>
                  <a:cubicBezTo>
                    <a:pt x="28" y="3160"/>
                    <a:pt x="35" y="3167"/>
                    <a:pt x="45" y="3167"/>
                  </a:cubicBezTo>
                  <a:cubicBezTo>
                    <a:pt x="55" y="3167"/>
                    <a:pt x="69" y="3160"/>
                    <a:pt x="82" y="3147"/>
                  </a:cubicBezTo>
                  <a:cubicBezTo>
                    <a:pt x="408" y="2713"/>
                    <a:pt x="733" y="2279"/>
                    <a:pt x="1086" y="1872"/>
                  </a:cubicBezTo>
                  <a:cubicBezTo>
                    <a:pt x="1357" y="1573"/>
                    <a:pt x="1601" y="1275"/>
                    <a:pt x="1873" y="977"/>
                  </a:cubicBezTo>
                  <a:cubicBezTo>
                    <a:pt x="2035" y="787"/>
                    <a:pt x="2198" y="570"/>
                    <a:pt x="2388" y="380"/>
                  </a:cubicBezTo>
                  <a:cubicBezTo>
                    <a:pt x="2442" y="326"/>
                    <a:pt x="2524" y="244"/>
                    <a:pt x="2578" y="163"/>
                  </a:cubicBezTo>
                  <a:cubicBezTo>
                    <a:pt x="2632" y="82"/>
                    <a:pt x="2659" y="55"/>
                    <a:pt x="2686" y="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29"/>
            <p:cNvSpPr/>
            <p:nvPr/>
          </p:nvSpPr>
          <p:spPr>
            <a:xfrm>
              <a:off x="2148941" y="-1058358"/>
              <a:ext cx="1468092" cy="1553674"/>
            </a:xfrm>
            <a:custGeom>
              <a:avLst/>
              <a:gdLst/>
              <a:ahLst/>
              <a:cxnLst/>
              <a:rect l="l" t="t" r="r" b="b"/>
              <a:pathLst>
                <a:path w="15353" h="16248" extrusionOk="0">
                  <a:moveTo>
                    <a:pt x="12287" y="16248"/>
                  </a:moveTo>
                  <a:lnTo>
                    <a:pt x="15190" y="15461"/>
                  </a:lnTo>
                  <a:lnTo>
                    <a:pt x="14837" y="14566"/>
                  </a:lnTo>
                  <a:cubicBezTo>
                    <a:pt x="15325" y="13671"/>
                    <a:pt x="15352" y="12559"/>
                    <a:pt x="14918" y="11637"/>
                  </a:cubicBezTo>
                  <a:cubicBezTo>
                    <a:pt x="14159" y="10063"/>
                    <a:pt x="8870" y="0"/>
                    <a:pt x="8870" y="0"/>
                  </a:cubicBezTo>
                  <a:lnTo>
                    <a:pt x="0" y="2631"/>
                  </a:lnTo>
                  <a:cubicBezTo>
                    <a:pt x="0" y="2631"/>
                    <a:pt x="4638" y="9141"/>
                    <a:pt x="6700" y="11230"/>
                  </a:cubicBezTo>
                  <a:cubicBezTo>
                    <a:pt x="10660" y="15217"/>
                    <a:pt x="10958" y="15732"/>
                    <a:pt x="12016" y="15569"/>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29"/>
            <p:cNvSpPr/>
            <p:nvPr/>
          </p:nvSpPr>
          <p:spPr>
            <a:xfrm>
              <a:off x="4446941" y="-1499273"/>
              <a:ext cx="1024499" cy="1670429"/>
            </a:xfrm>
            <a:custGeom>
              <a:avLst/>
              <a:gdLst/>
              <a:ahLst/>
              <a:cxnLst/>
              <a:rect l="l" t="t" r="r" b="b"/>
              <a:pathLst>
                <a:path w="10714" h="17469" extrusionOk="0">
                  <a:moveTo>
                    <a:pt x="4204" y="17143"/>
                  </a:moveTo>
                  <a:lnTo>
                    <a:pt x="1248" y="17468"/>
                  </a:lnTo>
                  <a:lnTo>
                    <a:pt x="1248" y="16519"/>
                  </a:lnTo>
                  <a:cubicBezTo>
                    <a:pt x="434" y="15841"/>
                    <a:pt x="0" y="14837"/>
                    <a:pt x="81" y="13806"/>
                  </a:cubicBezTo>
                  <a:cubicBezTo>
                    <a:pt x="217" y="12070"/>
                    <a:pt x="1492" y="787"/>
                    <a:pt x="1492" y="787"/>
                  </a:cubicBezTo>
                  <a:lnTo>
                    <a:pt x="10714" y="0"/>
                  </a:lnTo>
                  <a:cubicBezTo>
                    <a:pt x="10714" y="0"/>
                    <a:pt x="8761" y="7758"/>
                    <a:pt x="7595" y="10443"/>
                  </a:cubicBezTo>
                  <a:cubicBezTo>
                    <a:pt x="5371" y="15569"/>
                    <a:pt x="5262" y="16193"/>
                    <a:pt x="4231" y="1641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29"/>
            <p:cNvSpPr/>
            <p:nvPr/>
          </p:nvSpPr>
          <p:spPr>
            <a:xfrm>
              <a:off x="4644019" y="108810"/>
              <a:ext cx="487675" cy="692594"/>
            </a:xfrm>
            <a:custGeom>
              <a:avLst/>
              <a:gdLst/>
              <a:ahLst/>
              <a:cxnLst/>
              <a:rect l="l" t="t" r="r" b="b"/>
              <a:pathLst>
                <a:path w="5100" h="7243" extrusionOk="0">
                  <a:moveTo>
                    <a:pt x="5100" y="4882"/>
                  </a:moveTo>
                  <a:lnTo>
                    <a:pt x="2333" y="1004"/>
                  </a:lnTo>
                  <a:lnTo>
                    <a:pt x="1764" y="0"/>
                  </a:lnTo>
                  <a:lnTo>
                    <a:pt x="0" y="434"/>
                  </a:lnTo>
                  <a:lnTo>
                    <a:pt x="679" y="2767"/>
                  </a:lnTo>
                  <a:lnTo>
                    <a:pt x="4123" y="7242"/>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29"/>
            <p:cNvSpPr/>
            <p:nvPr/>
          </p:nvSpPr>
          <p:spPr>
            <a:xfrm>
              <a:off x="3300523" y="407057"/>
              <a:ext cx="300924" cy="648512"/>
            </a:xfrm>
            <a:custGeom>
              <a:avLst/>
              <a:gdLst/>
              <a:ahLst/>
              <a:cxnLst/>
              <a:rect l="l" t="t" r="r" b="b"/>
              <a:pathLst>
                <a:path w="3147" h="6782" extrusionOk="0">
                  <a:moveTo>
                    <a:pt x="0" y="5073"/>
                  </a:moveTo>
                  <a:lnTo>
                    <a:pt x="895" y="1519"/>
                  </a:lnTo>
                  <a:lnTo>
                    <a:pt x="977" y="353"/>
                  </a:lnTo>
                  <a:lnTo>
                    <a:pt x="2740" y="0"/>
                  </a:lnTo>
                  <a:lnTo>
                    <a:pt x="3147" y="2387"/>
                  </a:lnTo>
                  <a:lnTo>
                    <a:pt x="1926" y="6781"/>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29"/>
            <p:cNvSpPr/>
            <p:nvPr/>
          </p:nvSpPr>
          <p:spPr>
            <a:xfrm>
              <a:off x="4319763" y="1146219"/>
              <a:ext cx="959763" cy="184265"/>
            </a:xfrm>
            <a:custGeom>
              <a:avLst/>
              <a:gdLst/>
              <a:ahLst/>
              <a:cxnLst/>
              <a:rect l="l" t="t" r="r" b="b"/>
              <a:pathLst>
                <a:path w="10037" h="1927" extrusionOk="0">
                  <a:moveTo>
                    <a:pt x="1493" y="245"/>
                  </a:moveTo>
                  <a:cubicBezTo>
                    <a:pt x="1493" y="245"/>
                    <a:pt x="1" y="1"/>
                    <a:pt x="652" y="1357"/>
                  </a:cubicBezTo>
                  <a:cubicBezTo>
                    <a:pt x="652" y="1357"/>
                    <a:pt x="950" y="1926"/>
                    <a:pt x="3202" y="1818"/>
                  </a:cubicBezTo>
                  <a:cubicBezTo>
                    <a:pt x="4504" y="1737"/>
                    <a:pt x="9332" y="1872"/>
                    <a:pt x="9332" y="1872"/>
                  </a:cubicBezTo>
                  <a:lnTo>
                    <a:pt x="10037" y="1492"/>
                  </a:lnTo>
                  <a:lnTo>
                    <a:pt x="1683" y="814"/>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29"/>
            <p:cNvSpPr/>
            <p:nvPr/>
          </p:nvSpPr>
          <p:spPr>
            <a:xfrm>
              <a:off x="4420932" y="1195465"/>
              <a:ext cx="931268" cy="116851"/>
            </a:xfrm>
            <a:custGeom>
              <a:avLst/>
              <a:gdLst/>
              <a:ahLst/>
              <a:cxnLst/>
              <a:rect l="l" t="t" r="r" b="b"/>
              <a:pathLst>
                <a:path w="9739" h="1222" extrusionOk="0">
                  <a:moveTo>
                    <a:pt x="1" y="1"/>
                  </a:moveTo>
                  <a:cubicBezTo>
                    <a:pt x="1" y="28"/>
                    <a:pt x="1" y="55"/>
                    <a:pt x="1" y="82"/>
                  </a:cubicBezTo>
                  <a:cubicBezTo>
                    <a:pt x="28" y="137"/>
                    <a:pt x="55" y="218"/>
                    <a:pt x="109" y="299"/>
                  </a:cubicBezTo>
                  <a:cubicBezTo>
                    <a:pt x="164" y="381"/>
                    <a:pt x="245" y="462"/>
                    <a:pt x="326" y="543"/>
                  </a:cubicBezTo>
                  <a:cubicBezTo>
                    <a:pt x="570" y="706"/>
                    <a:pt x="869" y="815"/>
                    <a:pt x="1167" y="869"/>
                  </a:cubicBezTo>
                  <a:cubicBezTo>
                    <a:pt x="1601" y="977"/>
                    <a:pt x="2035" y="1005"/>
                    <a:pt x="2496" y="1032"/>
                  </a:cubicBezTo>
                  <a:cubicBezTo>
                    <a:pt x="3825" y="1032"/>
                    <a:pt x="6565" y="1167"/>
                    <a:pt x="8274" y="1194"/>
                  </a:cubicBezTo>
                  <a:cubicBezTo>
                    <a:pt x="8952" y="1222"/>
                    <a:pt x="9494" y="1222"/>
                    <a:pt x="9738" y="1194"/>
                  </a:cubicBezTo>
                  <a:lnTo>
                    <a:pt x="9006" y="1194"/>
                  </a:lnTo>
                  <a:cubicBezTo>
                    <a:pt x="8518" y="1194"/>
                    <a:pt x="7812" y="1167"/>
                    <a:pt x="7053" y="1140"/>
                  </a:cubicBezTo>
                  <a:cubicBezTo>
                    <a:pt x="5453" y="1086"/>
                    <a:pt x="3554" y="1005"/>
                    <a:pt x="2496" y="1005"/>
                  </a:cubicBezTo>
                  <a:cubicBezTo>
                    <a:pt x="2062" y="977"/>
                    <a:pt x="1601" y="950"/>
                    <a:pt x="1167" y="842"/>
                  </a:cubicBezTo>
                  <a:cubicBezTo>
                    <a:pt x="869" y="788"/>
                    <a:pt x="598" y="679"/>
                    <a:pt x="353" y="516"/>
                  </a:cubicBezTo>
                  <a:cubicBezTo>
                    <a:pt x="272" y="489"/>
                    <a:pt x="218" y="435"/>
                    <a:pt x="191" y="354"/>
                  </a:cubicBezTo>
                  <a:cubicBezTo>
                    <a:pt x="136" y="272"/>
                    <a:pt x="82" y="191"/>
                    <a:pt x="55" y="109"/>
                  </a:cubicBezTo>
                  <a:cubicBezTo>
                    <a:pt x="55" y="82"/>
                    <a:pt x="28" y="55"/>
                    <a:pt x="1" y="28"/>
                  </a:cubicBezTo>
                  <a:lnTo>
                    <a:pt x="1"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29"/>
            <p:cNvSpPr/>
            <p:nvPr/>
          </p:nvSpPr>
          <p:spPr>
            <a:xfrm>
              <a:off x="4353518" y="1190301"/>
              <a:ext cx="902676" cy="132437"/>
            </a:xfrm>
            <a:custGeom>
              <a:avLst/>
              <a:gdLst/>
              <a:ahLst/>
              <a:cxnLst/>
              <a:rect l="l" t="t" r="r" b="b"/>
              <a:pathLst>
                <a:path w="9440" h="1385" extrusionOk="0">
                  <a:moveTo>
                    <a:pt x="9413" y="1357"/>
                  </a:moveTo>
                  <a:lnTo>
                    <a:pt x="9223" y="1357"/>
                  </a:lnTo>
                  <a:cubicBezTo>
                    <a:pt x="9060" y="1357"/>
                    <a:pt x="8924" y="1357"/>
                    <a:pt x="8789" y="1330"/>
                  </a:cubicBezTo>
                  <a:lnTo>
                    <a:pt x="8626" y="1330"/>
                  </a:lnTo>
                  <a:cubicBezTo>
                    <a:pt x="7975" y="1330"/>
                    <a:pt x="7351" y="1357"/>
                    <a:pt x="6700" y="1384"/>
                  </a:cubicBezTo>
                  <a:lnTo>
                    <a:pt x="5886" y="1384"/>
                  </a:lnTo>
                  <a:cubicBezTo>
                    <a:pt x="5452" y="1384"/>
                    <a:pt x="5019" y="1357"/>
                    <a:pt x="4585" y="1330"/>
                  </a:cubicBezTo>
                  <a:cubicBezTo>
                    <a:pt x="3961" y="1303"/>
                    <a:pt x="3310" y="1248"/>
                    <a:pt x="2686" y="1194"/>
                  </a:cubicBezTo>
                  <a:cubicBezTo>
                    <a:pt x="2062" y="1221"/>
                    <a:pt x="1438" y="1113"/>
                    <a:pt x="841" y="896"/>
                  </a:cubicBezTo>
                  <a:cubicBezTo>
                    <a:pt x="624" y="787"/>
                    <a:pt x="407" y="625"/>
                    <a:pt x="245" y="435"/>
                  </a:cubicBezTo>
                  <a:cubicBezTo>
                    <a:pt x="136" y="299"/>
                    <a:pt x="55" y="163"/>
                    <a:pt x="1" y="1"/>
                  </a:cubicBezTo>
                  <a:lnTo>
                    <a:pt x="1" y="1"/>
                  </a:lnTo>
                  <a:cubicBezTo>
                    <a:pt x="55" y="163"/>
                    <a:pt x="136" y="326"/>
                    <a:pt x="245" y="462"/>
                  </a:cubicBezTo>
                  <a:cubicBezTo>
                    <a:pt x="407" y="652"/>
                    <a:pt x="597" y="814"/>
                    <a:pt x="841" y="923"/>
                  </a:cubicBezTo>
                  <a:cubicBezTo>
                    <a:pt x="1438" y="1140"/>
                    <a:pt x="2062" y="1248"/>
                    <a:pt x="2686" y="1221"/>
                  </a:cubicBezTo>
                  <a:cubicBezTo>
                    <a:pt x="3337" y="1276"/>
                    <a:pt x="3961" y="1330"/>
                    <a:pt x="4612" y="1357"/>
                  </a:cubicBezTo>
                  <a:cubicBezTo>
                    <a:pt x="5046" y="1384"/>
                    <a:pt x="5452" y="1384"/>
                    <a:pt x="5886" y="1384"/>
                  </a:cubicBezTo>
                  <a:lnTo>
                    <a:pt x="6727" y="1384"/>
                  </a:lnTo>
                  <a:cubicBezTo>
                    <a:pt x="7351" y="1384"/>
                    <a:pt x="8002" y="1357"/>
                    <a:pt x="8653" y="1357"/>
                  </a:cubicBezTo>
                  <a:cubicBezTo>
                    <a:pt x="8843" y="1357"/>
                    <a:pt x="9006" y="1357"/>
                    <a:pt x="9196" y="1384"/>
                  </a:cubicBezTo>
                  <a:lnTo>
                    <a:pt x="9440" y="1384"/>
                  </a:lnTo>
                  <a:lnTo>
                    <a:pt x="9440" y="138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29"/>
            <p:cNvSpPr/>
            <p:nvPr/>
          </p:nvSpPr>
          <p:spPr>
            <a:xfrm>
              <a:off x="4205685" y="427807"/>
              <a:ext cx="1110177" cy="871503"/>
            </a:xfrm>
            <a:custGeom>
              <a:avLst/>
              <a:gdLst/>
              <a:ahLst/>
              <a:cxnLst/>
              <a:rect l="l" t="t" r="r" b="b"/>
              <a:pathLst>
                <a:path w="11610" h="9114" extrusionOk="0">
                  <a:moveTo>
                    <a:pt x="11610" y="9114"/>
                  </a:moveTo>
                  <a:lnTo>
                    <a:pt x="7758" y="217"/>
                  </a:lnTo>
                  <a:lnTo>
                    <a:pt x="1" y="0"/>
                  </a:lnTo>
                  <a:lnTo>
                    <a:pt x="2957" y="868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29"/>
            <p:cNvSpPr/>
            <p:nvPr/>
          </p:nvSpPr>
          <p:spPr>
            <a:xfrm>
              <a:off x="3632524" y="1063219"/>
              <a:ext cx="767753" cy="705598"/>
            </a:xfrm>
            <a:custGeom>
              <a:avLst/>
              <a:gdLst/>
              <a:ahLst/>
              <a:cxnLst/>
              <a:rect l="l" t="t" r="r" b="b"/>
              <a:pathLst>
                <a:path w="8029" h="7379" extrusionOk="0">
                  <a:moveTo>
                    <a:pt x="6537" y="1737"/>
                  </a:moveTo>
                  <a:cubicBezTo>
                    <a:pt x="6537" y="1737"/>
                    <a:pt x="8029" y="1"/>
                    <a:pt x="7839" y="2225"/>
                  </a:cubicBezTo>
                  <a:cubicBezTo>
                    <a:pt x="7839" y="2225"/>
                    <a:pt x="7920" y="2876"/>
                    <a:pt x="5940" y="3988"/>
                  </a:cubicBezTo>
                  <a:cubicBezTo>
                    <a:pt x="4801" y="4639"/>
                    <a:pt x="814" y="7324"/>
                    <a:pt x="814" y="7324"/>
                  </a:cubicBezTo>
                  <a:lnTo>
                    <a:pt x="0" y="7378"/>
                  </a:lnTo>
                  <a:lnTo>
                    <a:pt x="6673" y="2306"/>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29"/>
            <p:cNvSpPr/>
            <p:nvPr/>
          </p:nvSpPr>
          <p:spPr>
            <a:xfrm>
              <a:off x="3629942" y="1203306"/>
              <a:ext cx="718507" cy="594007"/>
            </a:xfrm>
            <a:custGeom>
              <a:avLst/>
              <a:gdLst/>
              <a:ahLst/>
              <a:cxnLst/>
              <a:rect l="l" t="t" r="r" b="b"/>
              <a:pathLst>
                <a:path w="7514" h="6212" extrusionOk="0">
                  <a:moveTo>
                    <a:pt x="7432" y="0"/>
                  </a:moveTo>
                  <a:lnTo>
                    <a:pt x="7432" y="82"/>
                  </a:lnTo>
                  <a:cubicBezTo>
                    <a:pt x="7432" y="82"/>
                    <a:pt x="7432" y="109"/>
                    <a:pt x="7432" y="136"/>
                  </a:cubicBezTo>
                  <a:cubicBezTo>
                    <a:pt x="7459" y="516"/>
                    <a:pt x="7351" y="868"/>
                    <a:pt x="7134" y="1194"/>
                  </a:cubicBezTo>
                  <a:cubicBezTo>
                    <a:pt x="6727" y="1682"/>
                    <a:pt x="6239" y="2062"/>
                    <a:pt x="5696" y="2387"/>
                  </a:cubicBezTo>
                  <a:cubicBezTo>
                    <a:pt x="5099" y="2740"/>
                    <a:pt x="4530" y="3120"/>
                    <a:pt x="3960" y="3499"/>
                  </a:cubicBezTo>
                  <a:cubicBezTo>
                    <a:pt x="3038" y="4123"/>
                    <a:pt x="2116" y="4774"/>
                    <a:pt x="1193" y="5398"/>
                  </a:cubicBezTo>
                  <a:cubicBezTo>
                    <a:pt x="787" y="5669"/>
                    <a:pt x="407" y="5940"/>
                    <a:pt x="0" y="6212"/>
                  </a:cubicBezTo>
                  <a:lnTo>
                    <a:pt x="0" y="6212"/>
                  </a:lnTo>
                  <a:cubicBezTo>
                    <a:pt x="461" y="5913"/>
                    <a:pt x="922" y="5615"/>
                    <a:pt x="1383" y="5317"/>
                  </a:cubicBezTo>
                  <a:cubicBezTo>
                    <a:pt x="2441" y="4611"/>
                    <a:pt x="3499" y="3852"/>
                    <a:pt x="4557" y="3147"/>
                  </a:cubicBezTo>
                  <a:cubicBezTo>
                    <a:pt x="4937" y="2903"/>
                    <a:pt x="5316" y="2658"/>
                    <a:pt x="5696" y="2414"/>
                  </a:cubicBezTo>
                  <a:cubicBezTo>
                    <a:pt x="6266" y="2116"/>
                    <a:pt x="6754" y="1709"/>
                    <a:pt x="7188" y="1221"/>
                  </a:cubicBezTo>
                  <a:cubicBezTo>
                    <a:pt x="7405" y="895"/>
                    <a:pt x="7513" y="516"/>
                    <a:pt x="7459" y="136"/>
                  </a:cubicBezTo>
                  <a:cubicBezTo>
                    <a:pt x="7459" y="109"/>
                    <a:pt x="7459" y="82"/>
                    <a:pt x="7459" y="82"/>
                  </a:cubicBezTo>
                  <a:cubicBezTo>
                    <a:pt x="7459" y="55"/>
                    <a:pt x="7459" y="27"/>
                    <a:pt x="743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29"/>
            <p:cNvSpPr/>
            <p:nvPr/>
          </p:nvSpPr>
          <p:spPr>
            <a:xfrm>
              <a:off x="3544265" y="1226637"/>
              <a:ext cx="760103" cy="583680"/>
            </a:xfrm>
            <a:custGeom>
              <a:avLst/>
              <a:gdLst/>
              <a:ahLst/>
              <a:cxnLst/>
              <a:rect l="l" t="t" r="r" b="b"/>
              <a:pathLst>
                <a:path w="7949" h="6104" extrusionOk="0">
                  <a:moveTo>
                    <a:pt x="7894" y="55"/>
                  </a:moveTo>
                  <a:lnTo>
                    <a:pt x="7894" y="55"/>
                  </a:lnTo>
                  <a:lnTo>
                    <a:pt x="7894" y="163"/>
                  </a:lnTo>
                  <a:cubicBezTo>
                    <a:pt x="7867" y="516"/>
                    <a:pt x="7704" y="868"/>
                    <a:pt x="7487" y="1140"/>
                  </a:cubicBezTo>
                  <a:cubicBezTo>
                    <a:pt x="7080" y="1601"/>
                    <a:pt x="6592" y="1981"/>
                    <a:pt x="6077" y="2279"/>
                  </a:cubicBezTo>
                  <a:cubicBezTo>
                    <a:pt x="5073" y="2957"/>
                    <a:pt x="4070" y="3608"/>
                    <a:pt x="3066" y="4259"/>
                  </a:cubicBezTo>
                  <a:cubicBezTo>
                    <a:pt x="2578" y="4557"/>
                    <a:pt x="2062" y="4883"/>
                    <a:pt x="1547" y="5181"/>
                  </a:cubicBezTo>
                  <a:cubicBezTo>
                    <a:pt x="1032" y="5507"/>
                    <a:pt x="516" y="5805"/>
                    <a:pt x="1" y="6103"/>
                  </a:cubicBezTo>
                  <a:lnTo>
                    <a:pt x="1" y="6103"/>
                  </a:lnTo>
                  <a:lnTo>
                    <a:pt x="1" y="6103"/>
                  </a:lnTo>
                  <a:cubicBezTo>
                    <a:pt x="516" y="5805"/>
                    <a:pt x="1032" y="5534"/>
                    <a:pt x="1547" y="5208"/>
                  </a:cubicBezTo>
                  <a:cubicBezTo>
                    <a:pt x="2062" y="4910"/>
                    <a:pt x="2578" y="4584"/>
                    <a:pt x="3093" y="4286"/>
                  </a:cubicBezTo>
                  <a:cubicBezTo>
                    <a:pt x="4097" y="3635"/>
                    <a:pt x="5127" y="2984"/>
                    <a:pt x="6104" y="2333"/>
                  </a:cubicBezTo>
                  <a:cubicBezTo>
                    <a:pt x="6619" y="2008"/>
                    <a:pt x="7107" y="1628"/>
                    <a:pt x="7514" y="1167"/>
                  </a:cubicBezTo>
                  <a:cubicBezTo>
                    <a:pt x="7758" y="868"/>
                    <a:pt x="7894" y="516"/>
                    <a:pt x="7921" y="136"/>
                  </a:cubicBezTo>
                  <a:cubicBezTo>
                    <a:pt x="7921" y="109"/>
                    <a:pt x="7948" y="82"/>
                    <a:pt x="7921" y="28"/>
                  </a:cubicBezTo>
                  <a:cubicBezTo>
                    <a:pt x="7921" y="0"/>
                    <a:pt x="7921" y="28"/>
                    <a:pt x="7921" y="28"/>
                  </a:cubicBezTo>
                  <a:lnTo>
                    <a:pt x="7921" y="28"/>
                  </a:lnTo>
                  <a:cubicBezTo>
                    <a:pt x="7921" y="28"/>
                    <a:pt x="7894" y="55"/>
                    <a:pt x="7894"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29"/>
            <p:cNvSpPr/>
            <p:nvPr/>
          </p:nvSpPr>
          <p:spPr>
            <a:xfrm>
              <a:off x="3456101" y="466725"/>
              <a:ext cx="822258" cy="1330587"/>
            </a:xfrm>
            <a:custGeom>
              <a:avLst/>
              <a:gdLst/>
              <a:ahLst/>
              <a:cxnLst/>
              <a:rect l="l" t="t" r="r" b="b"/>
              <a:pathLst>
                <a:path w="8599" h="13915" extrusionOk="0">
                  <a:moveTo>
                    <a:pt x="1547" y="13915"/>
                  </a:moveTo>
                  <a:lnTo>
                    <a:pt x="1" y="4367"/>
                  </a:lnTo>
                  <a:lnTo>
                    <a:pt x="6429" y="0"/>
                  </a:lnTo>
                  <a:lnTo>
                    <a:pt x="8599" y="8897"/>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29"/>
            <p:cNvSpPr/>
            <p:nvPr/>
          </p:nvSpPr>
          <p:spPr>
            <a:xfrm>
              <a:off x="4024098" y="412221"/>
              <a:ext cx="467020" cy="858594"/>
            </a:xfrm>
            <a:custGeom>
              <a:avLst/>
              <a:gdLst/>
              <a:ahLst/>
              <a:cxnLst/>
              <a:rect l="l" t="t" r="r" b="b"/>
              <a:pathLst>
                <a:path w="4884" h="8979" extrusionOk="0">
                  <a:moveTo>
                    <a:pt x="4883" y="8219"/>
                  </a:moveTo>
                  <a:lnTo>
                    <a:pt x="2469" y="1"/>
                  </a:lnTo>
                  <a:lnTo>
                    <a:pt x="1" y="733"/>
                  </a:lnTo>
                  <a:lnTo>
                    <a:pt x="2306" y="8979"/>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29"/>
            <p:cNvSpPr/>
            <p:nvPr/>
          </p:nvSpPr>
          <p:spPr>
            <a:xfrm>
              <a:off x="4317181" y="466725"/>
              <a:ext cx="889767" cy="744421"/>
            </a:xfrm>
            <a:custGeom>
              <a:avLst/>
              <a:gdLst/>
              <a:ahLst/>
              <a:cxnLst/>
              <a:rect l="l" t="t" r="r" b="b"/>
              <a:pathLst>
                <a:path w="9305" h="7785" extrusionOk="0">
                  <a:moveTo>
                    <a:pt x="9223" y="7785"/>
                  </a:moveTo>
                  <a:cubicBezTo>
                    <a:pt x="9250" y="7785"/>
                    <a:pt x="9277" y="7785"/>
                    <a:pt x="9304" y="7758"/>
                  </a:cubicBezTo>
                  <a:cubicBezTo>
                    <a:pt x="9304" y="7730"/>
                    <a:pt x="9304" y="7676"/>
                    <a:pt x="9304" y="7649"/>
                  </a:cubicBezTo>
                  <a:lnTo>
                    <a:pt x="6266" y="570"/>
                  </a:lnTo>
                  <a:cubicBezTo>
                    <a:pt x="6239" y="516"/>
                    <a:pt x="6212" y="516"/>
                    <a:pt x="6185" y="516"/>
                  </a:cubicBezTo>
                  <a:lnTo>
                    <a:pt x="109" y="0"/>
                  </a:lnTo>
                  <a:cubicBezTo>
                    <a:pt x="55" y="0"/>
                    <a:pt x="28" y="27"/>
                    <a:pt x="1" y="27"/>
                  </a:cubicBezTo>
                  <a:cubicBezTo>
                    <a:pt x="1" y="54"/>
                    <a:pt x="1" y="109"/>
                    <a:pt x="1" y="136"/>
                  </a:cubicBezTo>
                  <a:lnTo>
                    <a:pt x="2225" y="7324"/>
                  </a:lnTo>
                  <a:cubicBezTo>
                    <a:pt x="2225" y="7351"/>
                    <a:pt x="2279" y="7378"/>
                    <a:pt x="2306" y="7378"/>
                  </a:cubicBezTo>
                  <a:close/>
                  <a:moveTo>
                    <a:pt x="9060" y="7595"/>
                  </a:moveTo>
                  <a:lnTo>
                    <a:pt x="2388" y="7188"/>
                  </a:lnTo>
                  <a:lnTo>
                    <a:pt x="245" y="217"/>
                  </a:lnTo>
                  <a:lnTo>
                    <a:pt x="6104" y="705"/>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29"/>
            <p:cNvSpPr/>
            <p:nvPr/>
          </p:nvSpPr>
          <p:spPr>
            <a:xfrm>
              <a:off x="3497601" y="560053"/>
              <a:ext cx="687430" cy="1133509"/>
            </a:xfrm>
            <a:custGeom>
              <a:avLst/>
              <a:gdLst/>
              <a:ahLst/>
              <a:cxnLst/>
              <a:rect l="l" t="t" r="r" b="b"/>
              <a:pathLst>
                <a:path w="7189" h="11854" extrusionOk="0">
                  <a:moveTo>
                    <a:pt x="1438" y="11745"/>
                  </a:moveTo>
                  <a:cubicBezTo>
                    <a:pt x="1438" y="11827"/>
                    <a:pt x="1520" y="11854"/>
                    <a:pt x="1601" y="11800"/>
                  </a:cubicBezTo>
                  <a:lnTo>
                    <a:pt x="7134" y="7216"/>
                  </a:lnTo>
                  <a:cubicBezTo>
                    <a:pt x="7161" y="7188"/>
                    <a:pt x="7189" y="7134"/>
                    <a:pt x="7189" y="7107"/>
                  </a:cubicBezTo>
                  <a:lnTo>
                    <a:pt x="5371" y="82"/>
                  </a:lnTo>
                  <a:cubicBezTo>
                    <a:pt x="5344" y="28"/>
                    <a:pt x="5290" y="1"/>
                    <a:pt x="5236" y="28"/>
                  </a:cubicBezTo>
                  <a:lnTo>
                    <a:pt x="55" y="3391"/>
                  </a:lnTo>
                  <a:cubicBezTo>
                    <a:pt x="28" y="3418"/>
                    <a:pt x="1" y="3445"/>
                    <a:pt x="1" y="3500"/>
                  </a:cubicBezTo>
                  <a:close/>
                  <a:moveTo>
                    <a:pt x="1601" y="11555"/>
                  </a:moveTo>
                  <a:lnTo>
                    <a:pt x="218" y="3527"/>
                  </a:lnTo>
                  <a:lnTo>
                    <a:pt x="5209" y="272"/>
                  </a:lnTo>
                  <a:lnTo>
                    <a:pt x="6972" y="7107"/>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29"/>
            <p:cNvSpPr/>
            <p:nvPr/>
          </p:nvSpPr>
          <p:spPr>
            <a:xfrm>
              <a:off x="3264186" y="751967"/>
              <a:ext cx="417679" cy="560348"/>
            </a:xfrm>
            <a:custGeom>
              <a:avLst/>
              <a:gdLst/>
              <a:ahLst/>
              <a:cxnLst/>
              <a:rect l="l" t="t" r="r" b="b"/>
              <a:pathLst>
                <a:path w="4368" h="5860" extrusionOk="0">
                  <a:moveTo>
                    <a:pt x="380" y="4530"/>
                  </a:moveTo>
                  <a:cubicBezTo>
                    <a:pt x="543" y="4666"/>
                    <a:pt x="3635" y="5778"/>
                    <a:pt x="3852" y="5805"/>
                  </a:cubicBezTo>
                  <a:cubicBezTo>
                    <a:pt x="4368" y="5860"/>
                    <a:pt x="4069" y="3988"/>
                    <a:pt x="3906" y="3473"/>
                  </a:cubicBezTo>
                  <a:cubicBezTo>
                    <a:pt x="3608" y="2659"/>
                    <a:pt x="1601" y="679"/>
                    <a:pt x="1031" y="326"/>
                  </a:cubicBezTo>
                  <a:cubicBezTo>
                    <a:pt x="435" y="1"/>
                    <a:pt x="1" y="4259"/>
                    <a:pt x="380" y="4530"/>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29"/>
            <p:cNvSpPr/>
            <p:nvPr/>
          </p:nvSpPr>
          <p:spPr>
            <a:xfrm>
              <a:off x="3591024" y="1130632"/>
              <a:ext cx="62346" cy="31269"/>
            </a:xfrm>
            <a:custGeom>
              <a:avLst/>
              <a:gdLst/>
              <a:ahLst/>
              <a:cxnLst/>
              <a:rect l="l" t="t" r="r" b="b"/>
              <a:pathLst>
                <a:path w="652" h="327" extrusionOk="0">
                  <a:moveTo>
                    <a:pt x="651" y="218"/>
                  </a:moveTo>
                  <a:lnTo>
                    <a:pt x="651" y="218"/>
                  </a:lnTo>
                  <a:lnTo>
                    <a:pt x="597" y="191"/>
                  </a:lnTo>
                  <a:cubicBezTo>
                    <a:pt x="570" y="137"/>
                    <a:pt x="543" y="109"/>
                    <a:pt x="488" y="82"/>
                  </a:cubicBezTo>
                  <a:cubicBezTo>
                    <a:pt x="434" y="55"/>
                    <a:pt x="380" y="28"/>
                    <a:pt x="299" y="28"/>
                  </a:cubicBezTo>
                  <a:cubicBezTo>
                    <a:pt x="217" y="1"/>
                    <a:pt x="136" y="28"/>
                    <a:pt x="54" y="82"/>
                  </a:cubicBezTo>
                  <a:cubicBezTo>
                    <a:pt x="0" y="164"/>
                    <a:pt x="0" y="245"/>
                    <a:pt x="27" y="326"/>
                  </a:cubicBezTo>
                  <a:lnTo>
                    <a:pt x="27" y="326"/>
                  </a:lnTo>
                  <a:lnTo>
                    <a:pt x="27" y="326"/>
                  </a:lnTo>
                  <a:cubicBezTo>
                    <a:pt x="0" y="272"/>
                    <a:pt x="27" y="191"/>
                    <a:pt x="82" y="137"/>
                  </a:cubicBezTo>
                  <a:cubicBezTo>
                    <a:pt x="136" y="82"/>
                    <a:pt x="217" y="55"/>
                    <a:pt x="271" y="55"/>
                  </a:cubicBezTo>
                  <a:cubicBezTo>
                    <a:pt x="353" y="82"/>
                    <a:pt x="407" y="82"/>
                    <a:pt x="461" y="109"/>
                  </a:cubicBezTo>
                  <a:cubicBezTo>
                    <a:pt x="516" y="137"/>
                    <a:pt x="543" y="164"/>
                    <a:pt x="570" y="191"/>
                  </a:cubicBezTo>
                  <a:lnTo>
                    <a:pt x="624" y="245"/>
                  </a:lnTo>
                  <a:lnTo>
                    <a:pt x="624" y="24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29"/>
            <p:cNvSpPr/>
            <p:nvPr/>
          </p:nvSpPr>
          <p:spPr>
            <a:xfrm>
              <a:off x="3549524" y="1104719"/>
              <a:ext cx="7841" cy="15682"/>
            </a:xfrm>
            <a:custGeom>
              <a:avLst/>
              <a:gdLst/>
              <a:ahLst/>
              <a:cxnLst/>
              <a:rect l="l" t="t" r="r" b="b"/>
              <a:pathLst>
                <a:path w="82" h="164" extrusionOk="0">
                  <a:moveTo>
                    <a:pt x="82" y="1"/>
                  </a:moveTo>
                  <a:lnTo>
                    <a:pt x="54" y="28"/>
                  </a:lnTo>
                  <a:cubicBezTo>
                    <a:pt x="54" y="28"/>
                    <a:pt x="27" y="55"/>
                    <a:pt x="27" y="55"/>
                  </a:cubicBezTo>
                  <a:cubicBezTo>
                    <a:pt x="0" y="82"/>
                    <a:pt x="0" y="136"/>
                    <a:pt x="0" y="163"/>
                  </a:cubicBezTo>
                  <a:lnTo>
                    <a:pt x="0" y="163"/>
                  </a:lnTo>
                  <a:lnTo>
                    <a:pt x="0" y="163"/>
                  </a:lnTo>
                  <a:cubicBezTo>
                    <a:pt x="0" y="136"/>
                    <a:pt x="0" y="136"/>
                    <a:pt x="0" y="109"/>
                  </a:cubicBezTo>
                  <a:cubicBezTo>
                    <a:pt x="27" y="82"/>
                    <a:pt x="27" y="55"/>
                    <a:pt x="54" y="28"/>
                  </a:cubicBezTo>
                  <a:lnTo>
                    <a:pt x="54" y="28"/>
                  </a:lnTo>
                  <a:lnTo>
                    <a:pt x="54" y="1"/>
                  </a:lnTo>
                  <a:lnTo>
                    <a:pt x="54"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29"/>
            <p:cNvSpPr/>
            <p:nvPr/>
          </p:nvSpPr>
          <p:spPr>
            <a:xfrm>
              <a:off x="3531356" y="1104719"/>
              <a:ext cx="7841" cy="13100"/>
            </a:xfrm>
            <a:custGeom>
              <a:avLst/>
              <a:gdLst/>
              <a:ahLst/>
              <a:cxnLst/>
              <a:rect l="l" t="t" r="r" b="b"/>
              <a:pathLst>
                <a:path w="82" h="137" extrusionOk="0">
                  <a:moveTo>
                    <a:pt x="82" y="1"/>
                  </a:moveTo>
                  <a:cubicBezTo>
                    <a:pt x="82" y="28"/>
                    <a:pt x="55" y="28"/>
                    <a:pt x="55" y="55"/>
                  </a:cubicBezTo>
                  <a:cubicBezTo>
                    <a:pt x="27" y="82"/>
                    <a:pt x="0" y="109"/>
                    <a:pt x="0" y="136"/>
                  </a:cubicBezTo>
                  <a:lnTo>
                    <a:pt x="0" y="136"/>
                  </a:lnTo>
                  <a:lnTo>
                    <a:pt x="0" y="136"/>
                  </a:lnTo>
                  <a:lnTo>
                    <a:pt x="82" y="1"/>
                  </a:lnTo>
                  <a:lnTo>
                    <a:pt x="8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29"/>
            <p:cNvSpPr/>
            <p:nvPr/>
          </p:nvSpPr>
          <p:spPr>
            <a:xfrm>
              <a:off x="3596188" y="1203306"/>
              <a:ext cx="64928" cy="33755"/>
            </a:xfrm>
            <a:custGeom>
              <a:avLst/>
              <a:gdLst/>
              <a:ahLst/>
              <a:cxnLst/>
              <a:rect l="l" t="t" r="r" b="b"/>
              <a:pathLst>
                <a:path w="679" h="353" extrusionOk="0">
                  <a:moveTo>
                    <a:pt x="679" y="272"/>
                  </a:moveTo>
                  <a:lnTo>
                    <a:pt x="679" y="272"/>
                  </a:lnTo>
                  <a:cubicBezTo>
                    <a:pt x="679" y="217"/>
                    <a:pt x="624" y="163"/>
                    <a:pt x="570" y="109"/>
                  </a:cubicBezTo>
                  <a:cubicBezTo>
                    <a:pt x="489" y="55"/>
                    <a:pt x="407" y="27"/>
                    <a:pt x="326" y="27"/>
                  </a:cubicBezTo>
                  <a:cubicBezTo>
                    <a:pt x="272" y="0"/>
                    <a:pt x="217" y="0"/>
                    <a:pt x="163" y="27"/>
                  </a:cubicBezTo>
                  <a:cubicBezTo>
                    <a:pt x="109" y="27"/>
                    <a:pt x="82" y="55"/>
                    <a:pt x="55" y="82"/>
                  </a:cubicBezTo>
                  <a:cubicBezTo>
                    <a:pt x="0" y="136"/>
                    <a:pt x="28" y="244"/>
                    <a:pt x="109" y="353"/>
                  </a:cubicBezTo>
                  <a:lnTo>
                    <a:pt x="109" y="353"/>
                  </a:lnTo>
                  <a:cubicBezTo>
                    <a:pt x="28" y="244"/>
                    <a:pt x="28" y="163"/>
                    <a:pt x="82" y="109"/>
                  </a:cubicBezTo>
                  <a:cubicBezTo>
                    <a:pt x="109" y="82"/>
                    <a:pt x="136" y="82"/>
                    <a:pt x="163" y="82"/>
                  </a:cubicBezTo>
                  <a:cubicBezTo>
                    <a:pt x="217" y="55"/>
                    <a:pt x="272" y="55"/>
                    <a:pt x="326" y="82"/>
                  </a:cubicBezTo>
                  <a:cubicBezTo>
                    <a:pt x="407" y="82"/>
                    <a:pt x="462" y="109"/>
                    <a:pt x="543" y="136"/>
                  </a:cubicBezTo>
                  <a:cubicBezTo>
                    <a:pt x="597" y="190"/>
                    <a:pt x="624" y="244"/>
                    <a:pt x="651" y="299"/>
                  </a:cubicBezTo>
                  <a:lnTo>
                    <a:pt x="651" y="299"/>
                  </a:lnTo>
                  <a:lnTo>
                    <a:pt x="651" y="299"/>
                  </a:lnTo>
                  <a:lnTo>
                    <a:pt x="651" y="29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29"/>
            <p:cNvSpPr/>
            <p:nvPr/>
          </p:nvSpPr>
          <p:spPr>
            <a:xfrm>
              <a:off x="3536519" y="1172133"/>
              <a:ext cx="7841" cy="13100"/>
            </a:xfrm>
            <a:custGeom>
              <a:avLst/>
              <a:gdLst/>
              <a:ahLst/>
              <a:cxnLst/>
              <a:rect l="l" t="t" r="r" b="b"/>
              <a:pathLst>
                <a:path w="82" h="137" extrusionOk="0">
                  <a:moveTo>
                    <a:pt x="82" y="1"/>
                  </a:moveTo>
                  <a:lnTo>
                    <a:pt x="82" y="1"/>
                  </a:lnTo>
                  <a:cubicBezTo>
                    <a:pt x="55" y="1"/>
                    <a:pt x="55" y="1"/>
                    <a:pt x="28" y="28"/>
                  </a:cubicBezTo>
                  <a:cubicBezTo>
                    <a:pt x="28" y="55"/>
                    <a:pt x="1" y="82"/>
                    <a:pt x="1" y="136"/>
                  </a:cubicBezTo>
                  <a:lnTo>
                    <a:pt x="1" y="136"/>
                  </a:lnTo>
                  <a:lnTo>
                    <a:pt x="1" y="136"/>
                  </a:lnTo>
                  <a:cubicBezTo>
                    <a:pt x="1" y="109"/>
                    <a:pt x="28" y="82"/>
                    <a:pt x="28" y="55"/>
                  </a:cubicBezTo>
                  <a:cubicBezTo>
                    <a:pt x="28" y="28"/>
                    <a:pt x="55" y="28"/>
                    <a:pt x="55" y="1"/>
                  </a:cubicBezTo>
                  <a:lnTo>
                    <a:pt x="55" y="1"/>
                  </a:lnTo>
                  <a:lnTo>
                    <a:pt x="55" y="1"/>
                  </a:lnTo>
                  <a:lnTo>
                    <a:pt x="55"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29"/>
            <p:cNvSpPr/>
            <p:nvPr/>
          </p:nvSpPr>
          <p:spPr>
            <a:xfrm>
              <a:off x="3520933" y="1169551"/>
              <a:ext cx="5355" cy="7937"/>
            </a:xfrm>
            <a:custGeom>
              <a:avLst/>
              <a:gdLst/>
              <a:ahLst/>
              <a:cxnLst/>
              <a:rect l="l" t="t" r="r" b="b"/>
              <a:pathLst>
                <a:path w="56" h="83" extrusionOk="0">
                  <a:moveTo>
                    <a:pt x="55" y="1"/>
                  </a:moveTo>
                  <a:lnTo>
                    <a:pt x="55" y="1"/>
                  </a:lnTo>
                  <a:lnTo>
                    <a:pt x="55" y="28"/>
                  </a:lnTo>
                  <a:lnTo>
                    <a:pt x="1" y="82"/>
                  </a:lnTo>
                  <a:lnTo>
                    <a:pt x="1" y="82"/>
                  </a:lnTo>
                  <a:lnTo>
                    <a:pt x="1" y="82"/>
                  </a:lnTo>
                  <a:cubicBezTo>
                    <a:pt x="28" y="55"/>
                    <a:pt x="28" y="28"/>
                    <a:pt x="55" y="1"/>
                  </a:cubicBezTo>
                  <a:lnTo>
                    <a:pt x="55" y="1"/>
                  </a:lnTo>
                  <a:lnTo>
                    <a:pt x="55" y="1"/>
                  </a:lnTo>
                  <a:lnTo>
                    <a:pt x="55"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29"/>
            <p:cNvSpPr/>
            <p:nvPr/>
          </p:nvSpPr>
          <p:spPr>
            <a:xfrm>
              <a:off x="3583183" y="1252551"/>
              <a:ext cx="80514" cy="59764"/>
            </a:xfrm>
            <a:custGeom>
              <a:avLst/>
              <a:gdLst/>
              <a:ahLst/>
              <a:cxnLst/>
              <a:rect l="l" t="t" r="r" b="b"/>
              <a:pathLst>
                <a:path w="842" h="625" extrusionOk="0">
                  <a:moveTo>
                    <a:pt x="842" y="408"/>
                  </a:moveTo>
                  <a:cubicBezTo>
                    <a:pt x="842" y="380"/>
                    <a:pt x="815" y="326"/>
                    <a:pt x="815" y="299"/>
                  </a:cubicBezTo>
                  <a:cubicBezTo>
                    <a:pt x="787" y="218"/>
                    <a:pt x="706" y="136"/>
                    <a:pt x="625" y="109"/>
                  </a:cubicBezTo>
                  <a:cubicBezTo>
                    <a:pt x="516" y="28"/>
                    <a:pt x="381" y="1"/>
                    <a:pt x="245" y="28"/>
                  </a:cubicBezTo>
                  <a:cubicBezTo>
                    <a:pt x="136" y="55"/>
                    <a:pt x="55" y="109"/>
                    <a:pt x="28" y="218"/>
                  </a:cubicBezTo>
                  <a:cubicBezTo>
                    <a:pt x="1" y="326"/>
                    <a:pt x="28" y="408"/>
                    <a:pt x="109" y="489"/>
                  </a:cubicBezTo>
                  <a:cubicBezTo>
                    <a:pt x="109" y="516"/>
                    <a:pt x="136" y="543"/>
                    <a:pt x="164" y="543"/>
                  </a:cubicBezTo>
                  <a:cubicBezTo>
                    <a:pt x="191" y="570"/>
                    <a:pt x="218" y="597"/>
                    <a:pt x="272" y="625"/>
                  </a:cubicBezTo>
                  <a:lnTo>
                    <a:pt x="272" y="625"/>
                  </a:lnTo>
                  <a:lnTo>
                    <a:pt x="272" y="625"/>
                  </a:lnTo>
                  <a:lnTo>
                    <a:pt x="191" y="543"/>
                  </a:lnTo>
                  <a:cubicBezTo>
                    <a:pt x="164" y="516"/>
                    <a:pt x="136" y="516"/>
                    <a:pt x="109" y="489"/>
                  </a:cubicBezTo>
                  <a:cubicBezTo>
                    <a:pt x="55" y="408"/>
                    <a:pt x="28" y="326"/>
                    <a:pt x="55" y="245"/>
                  </a:cubicBezTo>
                  <a:cubicBezTo>
                    <a:pt x="82" y="163"/>
                    <a:pt x="164" y="109"/>
                    <a:pt x="245" y="82"/>
                  </a:cubicBezTo>
                  <a:cubicBezTo>
                    <a:pt x="353" y="55"/>
                    <a:pt x="489" y="82"/>
                    <a:pt x="598" y="136"/>
                  </a:cubicBezTo>
                  <a:cubicBezTo>
                    <a:pt x="679" y="191"/>
                    <a:pt x="733" y="245"/>
                    <a:pt x="787" y="326"/>
                  </a:cubicBezTo>
                  <a:cubicBezTo>
                    <a:pt x="815" y="353"/>
                    <a:pt x="815" y="380"/>
                    <a:pt x="815" y="435"/>
                  </a:cubicBezTo>
                  <a:lnTo>
                    <a:pt x="815" y="43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29"/>
            <p:cNvSpPr/>
            <p:nvPr/>
          </p:nvSpPr>
          <p:spPr>
            <a:xfrm>
              <a:off x="3515769" y="1226637"/>
              <a:ext cx="5259" cy="18264"/>
            </a:xfrm>
            <a:custGeom>
              <a:avLst/>
              <a:gdLst/>
              <a:ahLst/>
              <a:cxnLst/>
              <a:rect l="l" t="t" r="r" b="b"/>
              <a:pathLst>
                <a:path w="55" h="191" extrusionOk="0">
                  <a:moveTo>
                    <a:pt x="55" y="0"/>
                  </a:moveTo>
                  <a:lnTo>
                    <a:pt x="55" y="0"/>
                  </a:lnTo>
                  <a:cubicBezTo>
                    <a:pt x="55" y="28"/>
                    <a:pt x="28" y="28"/>
                    <a:pt x="28" y="55"/>
                  </a:cubicBezTo>
                  <a:cubicBezTo>
                    <a:pt x="28" y="82"/>
                    <a:pt x="1" y="136"/>
                    <a:pt x="1" y="163"/>
                  </a:cubicBezTo>
                  <a:lnTo>
                    <a:pt x="1" y="190"/>
                  </a:lnTo>
                  <a:cubicBezTo>
                    <a:pt x="1" y="190"/>
                    <a:pt x="1" y="190"/>
                    <a:pt x="1" y="190"/>
                  </a:cubicBezTo>
                  <a:cubicBezTo>
                    <a:pt x="1" y="190"/>
                    <a:pt x="1" y="163"/>
                    <a:pt x="1" y="163"/>
                  </a:cubicBezTo>
                  <a:cubicBezTo>
                    <a:pt x="1" y="109"/>
                    <a:pt x="28" y="55"/>
                    <a:pt x="55" y="28"/>
                  </a:cubicBezTo>
                  <a:lnTo>
                    <a:pt x="55" y="0"/>
                  </a:lnTo>
                  <a:lnTo>
                    <a:pt x="55" y="0"/>
                  </a:lnTo>
                  <a:lnTo>
                    <a:pt x="55"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29"/>
            <p:cNvSpPr/>
            <p:nvPr/>
          </p:nvSpPr>
          <p:spPr>
            <a:xfrm>
              <a:off x="3495019" y="1229219"/>
              <a:ext cx="5259" cy="13100"/>
            </a:xfrm>
            <a:custGeom>
              <a:avLst/>
              <a:gdLst/>
              <a:ahLst/>
              <a:cxnLst/>
              <a:rect l="l" t="t" r="r" b="b"/>
              <a:pathLst>
                <a:path w="55" h="137" extrusionOk="0">
                  <a:moveTo>
                    <a:pt x="55" y="1"/>
                  </a:moveTo>
                  <a:cubicBezTo>
                    <a:pt x="55" y="28"/>
                    <a:pt x="28" y="28"/>
                    <a:pt x="28" y="55"/>
                  </a:cubicBezTo>
                  <a:cubicBezTo>
                    <a:pt x="1" y="82"/>
                    <a:pt x="1" y="109"/>
                    <a:pt x="1" y="136"/>
                  </a:cubicBezTo>
                  <a:lnTo>
                    <a:pt x="1" y="136"/>
                  </a:lnTo>
                  <a:lnTo>
                    <a:pt x="1" y="136"/>
                  </a:lnTo>
                  <a:cubicBezTo>
                    <a:pt x="1" y="109"/>
                    <a:pt x="1" y="82"/>
                    <a:pt x="28" y="55"/>
                  </a:cubicBezTo>
                  <a:lnTo>
                    <a:pt x="55" y="1"/>
                  </a:lnTo>
                  <a:lnTo>
                    <a:pt x="55"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29"/>
            <p:cNvSpPr/>
            <p:nvPr/>
          </p:nvSpPr>
          <p:spPr>
            <a:xfrm>
              <a:off x="3362773" y="988059"/>
              <a:ext cx="5259" cy="15586"/>
            </a:xfrm>
            <a:custGeom>
              <a:avLst/>
              <a:gdLst/>
              <a:ahLst/>
              <a:cxnLst/>
              <a:rect l="l" t="t" r="r" b="b"/>
              <a:pathLst>
                <a:path w="55" h="163" extrusionOk="0">
                  <a:moveTo>
                    <a:pt x="55" y="27"/>
                  </a:moveTo>
                  <a:lnTo>
                    <a:pt x="55" y="54"/>
                  </a:lnTo>
                  <a:lnTo>
                    <a:pt x="55" y="54"/>
                  </a:lnTo>
                  <a:cubicBezTo>
                    <a:pt x="55" y="81"/>
                    <a:pt x="27" y="136"/>
                    <a:pt x="0" y="163"/>
                  </a:cubicBezTo>
                  <a:lnTo>
                    <a:pt x="0" y="163"/>
                  </a:lnTo>
                  <a:lnTo>
                    <a:pt x="0" y="163"/>
                  </a:lnTo>
                  <a:cubicBezTo>
                    <a:pt x="0" y="163"/>
                    <a:pt x="27" y="81"/>
                    <a:pt x="55" y="54"/>
                  </a:cubicBezTo>
                  <a:cubicBezTo>
                    <a:pt x="55" y="27"/>
                    <a:pt x="55" y="27"/>
                    <a:pt x="55" y="0"/>
                  </a:cubicBezTo>
                  <a:lnTo>
                    <a:pt x="55"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 name="Google Shape;527;p29"/>
            <p:cNvSpPr/>
            <p:nvPr/>
          </p:nvSpPr>
          <p:spPr>
            <a:xfrm>
              <a:off x="3318691" y="1141055"/>
              <a:ext cx="7841" cy="10423"/>
            </a:xfrm>
            <a:custGeom>
              <a:avLst/>
              <a:gdLst/>
              <a:ahLst/>
              <a:cxnLst/>
              <a:rect l="l" t="t" r="r" b="b"/>
              <a:pathLst>
                <a:path w="82" h="109" extrusionOk="0">
                  <a:moveTo>
                    <a:pt x="82" y="0"/>
                  </a:moveTo>
                  <a:lnTo>
                    <a:pt x="54" y="55"/>
                  </a:lnTo>
                  <a:cubicBezTo>
                    <a:pt x="27" y="55"/>
                    <a:pt x="0" y="82"/>
                    <a:pt x="0" y="109"/>
                  </a:cubicBezTo>
                  <a:lnTo>
                    <a:pt x="0" y="109"/>
                  </a:lnTo>
                  <a:cubicBezTo>
                    <a:pt x="0" y="82"/>
                    <a:pt x="27" y="82"/>
                    <a:pt x="27" y="55"/>
                  </a:cubicBezTo>
                  <a:cubicBezTo>
                    <a:pt x="54" y="28"/>
                    <a:pt x="54" y="0"/>
                    <a:pt x="82" y="0"/>
                  </a:cubicBezTo>
                  <a:lnTo>
                    <a:pt x="82"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 name="Google Shape;528;p29"/>
            <p:cNvSpPr/>
            <p:nvPr/>
          </p:nvSpPr>
          <p:spPr>
            <a:xfrm>
              <a:off x="3575437" y="1047632"/>
              <a:ext cx="59764" cy="39014"/>
            </a:xfrm>
            <a:custGeom>
              <a:avLst/>
              <a:gdLst/>
              <a:ahLst/>
              <a:cxnLst/>
              <a:rect l="l" t="t" r="r" b="b"/>
              <a:pathLst>
                <a:path w="625" h="408" extrusionOk="0">
                  <a:moveTo>
                    <a:pt x="624" y="408"/>
                  </a:moveTo>
                  <a:lnTo>
                    <a:pt x="624" y="408"/>
                  </a:lnTo>
                  <a:cubicBezTo>
                    <a:pt x="624" y="408"/>
                    <a:pt x="624" y="381"/>
                    <a:pt x="624" y="381"/>
                  </a:cubicBezTo>
                  <a:cubicBezTo>
                    <a:pt x="597" y="272"/>
                    <a:pt x="516" y="191"/>
                    <a:pt x="434" y="137"/>
                  </a:cubicBezTo>
                  <a:cubicBezTo>
                    <a:pt x="353" y="55"/>
                    <a:pt x="245" y="28"/>
                    <a:pt x="109" y="1"/>
                  </a:cubicBezTo>
                  <a:cubicBezTo>
                    <a:pt x="55" y="1"/>
                    <a:pt x="28" y="55"/>
                    <a:pt x="28" y="82"/>
                  </a:cubicBezTo>
                  <a:cubicBezTo>
                    <a:pt x="0" y="164"/>
                    <a:pt x="28" y="218"/>
                    <a:pt x="82" y="272"/>
                  </a:cubicBezTo>
                  <a:lnTo>
                    <a:pt x="217" y="381"/>
                  </a:lnTo>
                  <a:lnTo>
                    <a:pt x="217" y="381"/>
                  </a:lnTo>
                  <a:lnTo>
                    <a:pt x="217" y="381"/>
                  </a:lnTo>
                  <a:lnTo>
                    <a:pt x="136" y="299"/>
                  </a:lnTo>
                  <a:lnTo>
                    <a:pt x="109" y="272"/>
                  </a:lnTo>
                  <a:cubicBezTo>
                    <a:pt x="55" y="218"/>
                    <a:pt x="28" y="164"/>
                    <a:pt x="55" y="109"/>
                  </a:cubicBezTo>
                  <a:cubicBezTo>
                    <a:pt x="55" y="55"/>
                    <a:pt x="82" y="55"/>
                    <a:pt x="109" y="55"/>
                  </a:cubicBezTo>
                  <a:cubicBezTo>
                    <a:pt x="217" y="55"/>
                    <a:pt x="326" y="82"/>
                    <a:pt x="434" y="164"/>
                  </a:cubicBezTo>
                  <a:cubicBezTo>
                    <a:pt x="516" y="218"/>
                    <a:pt x="570" y="299"/>
                    <a:pt x="597" y="381"/>
                  </a:cubicBezTo>
                  <a:lnTo>
                    <a:pt x="597" y="408"/>
                  </a:lnTo>
                  <a:lnTo>
                    <a:pt x="597" y="40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29"/>
            <p:cNvSpPr/>
            <p:nvPr/>
          </p:nvSpPr>
          <p:spPr>
            <a:xfrm>
              <a:off x="3544265" y="1019137"/>
              <a:ext cx="10518" cy="15682"/>
            </a:xfrm>
            <a:custGeom>
              <a:avLst/>
              <a:gdLst/>
              <a:ahLst/>
              <a:cxnLst/>
              <a:rect l="l" t="t" r="r" b="b"/>
              <a:pathLst>
                <a:path w="110" h="164" extrusionOk="0">
                  <a:moveTo>
                    <a:pt x="82" y="28"/>
                  </a:moveTo>
                  <a:lnTo>
                    <a:pt x="82" y="28"/>
                  </a:lnTo>
                  <a:lnTo>
                    <a:pt x="82" y="28"/>
                  </a:lnTo>
                  <a:lnTo>
                    <a:pt x="28" y="136"/>
                  </a:lnTo>
                  <a:cubicBezTo>
                    <a:pt x="1" y="163"/>
                    <a:pt x="28" y="136"/>
                    <a:pt x="28" y="136"/>
                  </a:cubicBezTo>
                  <a:lnTo>
                    <a:pt x="28" y="136"/>
                  </a:lnTo>
                  <a:cubicBezTo>
                    <a:pt x="55" y="109"/>
                    <a:pt x="82" y="82"/>
                    <a:pt x="109" y="55"/>
                  </a:cubicBezTo>
                  <a:cubicBezTo>
                    <a:pt x="109" y="1"/>
                    <a:pt x="109" y="55"/>
                    <a:pt x="109" y="55"/>
                  </a:cubicBezTo>
                  <a:lnTo>
                    <a:pt x="109"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29"/>
            <p:cNvSpPr/>
            <p:nvPr/>
          </p:nvSpPr>
          <p:spPr>
            <a:xfrm>
              <a:off x="3536519" y="1019137"/>
              <a:ext cx="5259" cy="7841"/>
            </a:xfrm>
            <a:custGeom>
              <a:avLst/>
              <a:gdLst/>
              <a:ahLst/>
              <a:cxnLst/>
              <a:rect l="l" t="t" r="r" b="b"/>
              <a:pathLst>
                <a:path w="55" h="82" extrusionOk="0">
                  <a:moveTo>
                    <a:pt x="55" y="1"/>
                  </a:moveTo>
                  <a:lnTo>
                    <a:pt x="55" y="1"/>
                  </a:lnTo>
                  <a:lnTo>
                    <a:pt x="28" y="28"/>
                  </a:lnTo>
                  <a:cubicBezTo>
                    <a:pt x="28" y="55"/>
                    <a:pt x="1" y="55"/>
                    <a:pt x="1" y="82"/>
                  </a:cubicBezTo>
                  <a:lnTo>
                    <a:pt x="1" y="82"/>
                  </a:lnTo>
                  <a:lnTo>
                    <a:pt x="28" y="55"/>
                  </a:lnTo>
                  <a:lnTo>
                    <a:pt x="55" y="28"/>
                  </a:lnTo>
                  <a:lnTo>
                    <a:pt x="55" y="28"/>
                  </a:lnTo>
                  <a:lnTo>
                    <a:pt x="55"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 name="Google Shape;531;p29"/>
            <p:cNvSpPr/>
            <p:nvPr/>
          </p:nvSpPr>
          <p:spPr>
            <a:xfrm>
              <a:off x="3310850" y="855718"/>
              <a:ext cx="62346" cy="26009"/>
            </a:xfrm>
            <a:custGeom>
              <a:avLst/>
              <a:gdLst/>
              <a:ahLst/>
              <a:cxnLst/>
              <a:rect l="l" t="t" r="r" b="b"/>
              <a:pathLst>
                <a:path w="652" h="272" extrusionOk="0">
                  <a:moveTo>
                    <a:pt x="1" y="245"/>
                  </a:moveTo>
                  <a:lnTo>
                    <a:pt x="28" y="245"/>
                  </a:lnTo>
                  <a:lnTo>
                    <a:pt x="55" y="218"/>
                  </a:lnTo>
                  <a:cubicBezTo>
                    <a:pt x="136" y="164"/>
                    <a:pt x="218" y="109"/>
                    <a:pt x="299" y="82"/>
                  </a:cubicBezTo>
                  <a:cubicBezTo>
                    <a:pt x="408" y="28"/>
                    <a:pt x="516" y="1"/>
                    <a:pt x="652" y="1"/>
                  </a:cubicBezTo>
                  <a:lnTo>
                    <a:pt x="652" y="1"/>
                  </a:lnTo>
                  <a:lnTo>
                    <a:pt x="652" y="1"/>
                  </a:lnTo>
                  <a:cubicBezTo>
                    <a:pt x="516" y="1"/>
                    <a:pt x="408" y="28"/>
                    <a:pt x="299" y="55"/>
                  </a:cubicBezTo>
                  <a:cubicBezTo>
                    <a:pt x="218" y="109"/>
                    <a:pt x="136" y="164"/>
                    <a:pt x="55" y="218"/>
                  </a:cubicBezTo>
                  <a:cubicBezTo>
                    <a:pt x="28" y="218"/>
                    <a:pt x="28" y="245"/>
                    <a:pt x="28" y="245"/>
                  </a:cubicBezTo>
                  <a:lnTo>
                    <a:pt x="28" y="272"/>
                  </a:lnTo>
                  <a:lnTo>
                    <a:pt x="28" y="27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29"/>
            <p:cNvSpPr/>
            <p:nvPr/>
          </p:nvSpPr>
          <p:spPr>
            <a:xfrm>
              <a:off x="3331600" y="834968"/>
              <a:ext cx="41596" cy="10518"/>
            </a:xfrm>
            <a:custGeom>
              <a:avLst/>
              <a:gdLst/>
              <a:ahLst/>
              <a:cxnLst/>
              <a:rect l="l" t="t" r="r" b="b"/>
              <a:pathLst>
                <a:path w="435" h="110" extrusionOk="0">
                  <a:moveTo>
                    <a:pt x="435" y="28"/>
                  </a:moveTo>
                  <a:cubicBezTo>
                    <a:pt x="353" y="28"/>
                    <a:pt x="299" y="28"/>
                    <a:pt x="218" y="28"/>
                  </a:cubicBezTo>
                  <a:cubicBezTo>
                    <a:pt x="136" y="55"/>
                    <a:pt x="82" y="82"/>
                    <a:pt x="1" y="109"/>
                  </a:cubicBezTo>
                  <a:lnTo>
                    <a:pt x="1" y="109"/>
                  </a:lnTo>
                  <a:lnTo>
                    <a:pt x="1" y="109"/>
                  </a:lnTo>
                  <a:cubicBezTo>
                    <a:pt x="136" y="55"/>
                    <a:pt x="272" y="28"/>
                    <a:pt x="435" y="1"/>
                  </a:cubicBezTo>
                  <a:lnTo>
                    <a:pt x="435"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29"/>
            <p:cNvSpPr/>
            <p:nvPr/>
          </p:nvSpPr>
          <p:spPr>
            <a:xfrm>
              <a:off x="4905929" y="391471"/>
              <a:ext cx="321770" cy="570675"/>
            </a:xfrm>
            <a:custGeom>
              <a:avLst/>
              <a:gdLst/>
              <a:ahLst/>
              <a:cxnLst/>
              <a:rect l="l" t="t" r="r" b="b"/>
              <a:pathLst>
                <a:path w="3365" h="5968" extrusionOk="0">
                  <a:moveTo>
                    <a:pt x="3202" y="3418"/>
                  </a:moveTo>
                  <a:cubicBezTo>
                    <a:pt x="3120" y="3581"/>
                    <a:pt x="1222" y="5642"/>
                    <a:pt x="1059" y="5751"/>
                  </a:cubicBezTo>
                  <a:cubicBezTo>
                    <a:pt x="706" y="5968"/>
                    <a:pt x="191" y="4449"/>
                    <a:pt x="109" y="3988"/>
                  </a:cubicBezTo>
                  <a:cubicBezTo>
                    <a:pt x="1" y="3283"/>
                    <a:pt x="760" y="977"/>
                    <a:pt x="1059" y="489"/>
                  </a:cubicBezTo>
                  <a:cubicBezTo>
                    <a:pt x="1357" y="1"/>
                    <a:pt x="3364" y="3038"/>
                    <a:pt x="3202" y="3418"/>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29"/>
            <p:cNvSpPr/>
            <p:nvPr/>
          </p:nvSpPr>
          <p:spPr>
            <a:xfrm>
              <a:off x="4926679" y="798727"/>
              <a:ext cx="46855" cy="33755"/>
            </a:xfrm>
            <a:custGeom>
              <a:avLst/>
              <a:gdLst/>
              <a:ahLst/>
              <a:cxnLst/>
              <a:rect l="l" t="t" r="r" b="b"/>
              <a:pathLst>
                <a:path w="490" h="353" extrusionOk="0">
                  <a:moveTo>
                    <a:pt x="55" y="353"/>
                  </a:moveTo>
                  <a:lnTo>
                    <a:pt x="55" y="353"/>
                  </a:lnTo>
                  <a:cubicBezTo>
                    <a:pt x="55" y="326"/>
                    <a:pt x="55" y="326"/>
                    <a:pt x="55" y="298"/>
                  </a:cubicBezTo>
                  <a:cubicBezTo>
                    <a:pt x="55" y="271"/>
                    <a:pt x="82" y="217"/>
                    <a:pt x="109" y="190"/>
                  </a:cubicBezTo>
                  <a:cubicBezTo>
                    <a:pt x="137" y="136"/>
                    <a:pt x="164" y="109"/>
                    <a:pt x="218" y="81"/>
                  </a:cubicBezTo>
                  <a:cubicBezTo>
                    <a:pt x="272" y="54"/>
                    <a:pt x="326" y="27"/>
                    <a:pt x="381" y="54"/>
                  </a:cubicBezTo>
                  <a:cubicBezTo>
                    <a:pt x="462" y="54"/>
                    <a:pt x="489" y="109"/>
                    <a:pt x="489" y="190"/>
                  </a:cubicBezTo>
                  <a:lnTo>
                    <a:pt x="489" y="190"/>
                  </a:lnTo>
                  <a:lnTo>
                    <a:pt x="489" y="190"/>
                  </a:lnTo>
                  <a:cubicBezTo>
                    <a:pt x="489" y="109"/>
                    <a:pt x="462" y="27"/>
                    <a:pt x="381" y="0"/>
                  </a:cubicBezTo>
                  <a:cubicBezTo>
                    <a:pt x="326" y="0"/>
                    <a:pt x="245" y="0"/>
                    <a:pt x="191" y="54"/>
                  </a:cubicBezTo>
                  <a:cubicBezTo>
                    <a:pt x="137" y="81"/>
                    <a:pt x="82" y="136"/>
                    <a:pt x="55" y="190"/>
                  </a:cubicBezTo>
                  <a:cubicBezTo>
                    <a:pt x="28" y="217"/>
                    <a:pt x="28" y="244"/>
                    <a:pt x="1" y="298"/>
                  </a:cubicBezTo>
                  <a:cubicBezTo>
                    <a:pt x="1" y="298"/>
                    <a:pt x="1" y="326"/>
                    <a:pt x="1" y="353"/>
                  </a:cubicBezTo>
                  <a:lnTo>
                    <a:pt x="1" y="353"/>
                  </a:lnTo>
                  <a:lnTo>
                    <a:pt x="1" y="35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29"/>
            <p:cNvSpPr/>
            <p:nvPr/>
          </p:nvSpPr>
          <p:spPr>
            <a:xfrm>
              <a:off x="4983766" y="759808"/>
              <a:ext cx="13100" cy="7841"/>
            </a:xfrm>
            <a:custGeom>
              <a:avLst/>
              <a:gdLst/>
              <a:ahLst/>
              <a:cxnLst/>
              <a:rect l="l" t="t" r="r" b="b"/>
              <a:pathLst>
                <a:path w="137" h="82" extrusionOk="0">
                  <a:moveTo>
                    <a:pt x="1" y="0"/>
                  </a:moveTo>
                  <a:lnTo>
                    <a:pt x="28" y="27"/>
                  </a:lnTo>
                  <a:lnTo>
                    <a:pt x="82" y="54"/>
                  </a:lnTo>
                  <a:cubicBezTo>
                    <a:pt x="82" y="54"/>
                    <a:pt x="109" y="82"/>
                    <a:pt x="136" y="82"/>
                  </a:cubicBezTo>
                  <a:lnTo>
                    <a:pt x="136" y="82"/>
                  </a:lnTo>
                  <a:cubicBezTo>
                    <a:pt x="109" y="54"/>
                    <a:pt x="82" y="27"/>
                    <a:pt x="55" y="27"/>
                  </a:cubicBezTo>
                  <a:cubicBezTo>
                    <a:pt x="55" y="0"/>
                    <a:pt x="28" y="0"/>
                    <a:pt x="28" y="0"/>
                  </a:cubicBezTo>
                  <a:lnTo>
                    <a:pt x="1"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29"/>
            <p:cNvSpPr/>
            <p:nvPr/>
          </p:nvSpPr>
          <p:spPr>
            <a:xfrm>
              <a:off x="4996770" y="751967"/>
              <a:ext cx="13005" cy="5355"/>
            </a:xfrm>
            <a:custGeom>
              <a:avLst/>
              <a:gdLst/>
              <a:ahLst/>
              <a:cxnLst/>
              <a:rect l="l" t="t" r="r" b="b"/>
              <a:pathLst>
                <a:path w="136" h="56" extrusionOk="0">
                  <a:moveTo>
                    <a:pt x="0" y="1"/>
                  </a:moveTo>
                  <a:lnTo>
                    <a:pt x="136" y="55"/>
                  </a:lnTo>
                  <a:lnTo>
                    <a:pt x="136" y="55"/>
                  </a:lnTo>
                  <a:cubicBezTo>
                    <a:pt x="109" y="55"/>
                    <a:pt x="82" y="28"/>
                    <a:pt x="55" y="28"/>
                  </a:cubicBezTo>
                  <a:cubicBezTo>
                    <a:pt x="27" y="28"/>
                    <a:pt x="27" y="1"/>
                    <a:pt x="0" y="1"/>
                  </a:cubicBezTo>
                  <a:lnTo>
                    <a:pt x="0"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29"/>
            <p:cNvSpPr/>
            <p:nvPr/>
          </p:nvSpPr>
          <p:spPr>
            <a:xfrm>
              <a:off x="4950107" y="853136"/>
              <a:ext cx="49341" cy="41596"/>
            </a:xfrm>
            <a:custGeom>
              <a:avLst/>
              <a:gdLst/>
              <a:ahLst/>
              <a:cxnLst/>
              <a:rect l="l" t="t" r="r" b="b"/>
              <a:pathLst>
                <a:path w="516" h="435" extrusionOk="0">
                  <a:moveTo>
                    <a:pt x="54" y="435"/>
                  </a:moveTo>
                  <a:lnTo>
                    <a:pt x="54" y="408"/>
                  </a:lnTo>
                  <a:cubicBezTo>
                    <a:pt x="54" y="353"/>
                    <a:pt x="54" y="299"/>
                    <a:pt x="81" y="245"/>
                  </a:cubicBezTo>
                  <a:cubicBezTo>
                    <a:pt x="109" y="191"/>
                    <a:pt x="163" y="136"/>
                    <a:pt x="217" y="109"/>
                  </a:cubicBezTo>
                  <a:cubicBezTo>
                    <a:pt x="271" y="82"/>
                    <a:pt x="298" y="55"/>
                    <a:pt x="353" y="55"/>
                  </a:cubicBezTo>
                  <a:cubicBezTo>
                    <a:pt x="380" y="55"/>
                    <a:pt x="407" y="55"/>
                    <a:pt x="434" y="55"/>
                  </a:cubicBezTo>
                  <a:cubicBezTo>
                    <a:pt x="488" y="82"/>
                    <a:pt x="515" y="136"/>
                    <a:pt x="488" y="245"/>
                  </a:cubicBezTo>
                  <a:lnTo>
                    <a:pt x="488" y="245"/>
                  </a:lnTo>
                  <a:cubicBezTo>
                    <a:pt x="515" y="136"/>
                    <a:pt x="488" y="55"/>
                    <a:pt x="434" y="28"/>
                  </a:cubicBezTo>
                  <a:cubicBezTo>
                    <a:pt x="407" y="1"/>
                    <a:pt x="353" y="1"/>
                    <a:pt x="326" y="28"/>
                  </a:cubicBezTo>
                  <a:cubicBezTo>
                    <a:pt x="271" y="28"/>
                    <a:pt x="217" y="55"/>
                    <a:pt x="190" y="82"/>
                  </a:cubicBezTo>
                  <a:cubicBezTo>
                    <a:pt x="136" y="109"/>
                    <a:pt x="81" y="163"/>
                    <a:pt x="54" y="245"/>
                  </a:cubicBezTo>
                  <a:cubicBezTo>
                    <a:pt x="27" y="299"/>
                    <a:pt x="0" y="353"/>
                    <a:pt x="27" y="435"/>
                  </a:cubicBezTo>
                  <a:lnTo>
                    <a:pt x="27" y="435"/>
                  </a:lnTo>
                  <a:lnTo>
                    <a:pt x="27" y="43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 name="Google Shape;538;p29"/>
            <p:cNvSpPr/>
            <p:nvPr/>
          </p:nvSpPr>
          <p:spPr>
            <a:xfrm>
              <a:off x="5020102" y="801309"/>
              <a:ext cx="10423" cy="7841"/>
            </a:xfrm>
            <a:custGeom>
              <a:avLst/>
              <a:gdLst/>
              <a:ahLst/>
              <a:cxnLst/>
              <a:rect l="l" t="t" r="r" b="b"/>
              <a:pathLst>
                <a:path w="109" h="82" extrusionOk="0">
                  <a:moveTo>
                    <a:pt x="0" y="0"/>
                  </a:moveTo>
                  <a:lnTo>
                    <a:pt x="0" y="0"/>
                  </a:lnTo>
                  <a:lnTo>
                    <a:pt x="0" y="0"/>
                  </a:lnTo>
                  <a:lnTo>
                    <a:pt x="0" y="0"/>
                  </a:lnTo>
                  <a:lnTo>
                    <a:pt x="0" y="0"/>
                  </a:lnTo>
                  <a:lnTo>
                    <a:pt x="0" y="0"/>
                  </a:lnTo>
                  <a:lnTo>
                    <a:pt x="55" y="27"/>
                  </a:lnTo>
                  <a:lnTo>
                    <a:pt x="109" y="82"/>
                  </a:lnTo>
                  <a:lnTo>
                    <a:pt x="109" y="82"/>
                  </a:lnTo>
                  <a:lnTo>
                    <a:pt x="109" y="82"/>
                  </a:lnTo>
                  <a:cubicBezTo>
                    <a:pt x="82" y="54"/>
                    <a:pt x="55" y="27"/>
                    <a:pt x="28" y="0"/>
                  </a:cubicBezTo>
                  <a:cubicBezTo>
                    <a:pt x="28" y="0"/>
                    <a:pt x="0" y="0"/>
                    <a:pt x="0" y="0"/>
                  </a:cubicBezTo>
                  <a:lnTo>
                    <a:pt x="0"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29"/>
            <p:cNvSpPr/>
            <p:nvPr/>
          </p:nvSpPr>
          <p:spPr>
            <a:xfrm>
              <a:off x="5033107" y="793468"/>
              <a:ext cx="5259" cy="5355"/>
            </a:xfrm>
            <a:custGeom>
              <a:avLst/>
              <a:gdLst/>
              <a:ahLst/>
              <a:cxnLst/>
              <a:rect l="l" t="t" r="r" b="b"/>
              <a:pathLst>
                <a:path w="55" h="56" extrusionOk="0">
                  <a:moveTo>
                    <a:pt x="0" y="1"/>
                  </a:moveTo>
                  <a:lnTo>
                    <a:pt x="0" y="1"/>
                  </a:lnTo>
                  <a:lnTo>
                    <a:pt x="0" y="1"/>
                  </a:lnTo>
                  <a:cubicBezTo>
                    <a:pt x="27" y="28"/>
                    <a:pt x="54" y="28"/>
                    <a:pt x="54" y="55"/>
                  </a:cubicBezTo>
                  <a:lnTo>
                    <a:pt x="54" y="55"/>
                  </a:lnTo>
                  <a:lnTo>
                    <a:pt x="27" y="1"/>
                  </a:lnTo>
                  <a:lnTo>
                    <a:pt x="0" y="1"/>
                  </a:lnTo>
                  <a:lnTo>
                    <a:pt x="0"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29"/>
            <p:cNvSpPr/>
            <p:nvPr/>
          </p:nvSpPr>
          <p:spPr>
            <a:xfrm>
              <a:off x="4976020" y="889473"/>
              <a:ext cx="62346" cy="51923"/>
            </a:xfrm>
            <a:custGeom>
              <a:avLst/>
              <a:gdLst/>
              <a:ahLst/>
              <a:cxnLst/>
              <a:rect l="l" t="t" r="r" b="b"/>
              <a:pathLst>
                <a:path w="652" h="543" extrusionOk="0">
                  <a:moveTo>
                    <a:pt x="27" y="543"/>
                  </a:moveTo>
                  <a:cubicBezTo>
                    <a:pt x="27" y="516"/>
                    <a:pt x="27" y="489"/>
                    <a:pt x="27" y="461"/>
                  </a:cubicBezTo>
                  <a:cubicBezTo>
                    <a:pt x="27" y="380"/>
                    <a:pt x="55" y="299"/>
                    <a:pt x="109" y="244"/>
                  </a:cubicBezTo>
                  <a:cubicBezTo>
                    <a:pt x="163" y="163"/>
                    <a:pt x="244" y="82"/>
                    <a:pt x="353" y="55"/>
                  </a:cubicBezTo>
                  <a:cubicBezTo>
                    <a:pt x="407" y="28"/>
                    <a:pt x="489" y="55"/>
                    <a:pt x="543" y="109"/>
                  </a:cubicBezTo>
                  <a:cubicBezTo>
                    <a:pt x="597" y="163"/>
                    <a:pt x="624" y="217"/>
                    <a:pt x="597" y="299"/>
                  </a:cubicBezTo>
                  <a:cubicBezTo>
                    <a:pt x="597" y="326"/>
                    <a:pt x="597" y="353"/>
                    <a:pt x="570" y="380"/>
                  </a:cubicBezTo>
                  <a:cubicBezTo>
                    <a:pt x="570" y="407"/>
                    <a:pt x="543" y="434"/>
                    <a:pt x="543" y="461"/>
                  </a:cubicBezTo>
                  <a:lnTo>
                    <a:pt x="543" y="461"/>
                  </a:lnTo>
                  <a:lnTo>
                    <a:pt x="543" y="461"/>
                  </a:lnTo>
                  <a:cubicBezTo>
                    <a:pt x="570" y="434"/>
                    <a:pt x="570" y="407"/>
                    <a:pt x="597" y="380"/>
                  </a:cubicBezTo>
                  <a:cubicBezTo>
                    <a:pt x="597" y="353"/>
                    <a:pt x="597" y="326"/>
                    <a:pt x="624" y="299"/>
                  </a:cubicBezTo>
                  <a:cubicBezTo>
                    <a:pt x="651" y="217"/>
                    <a:pt x="624" y="136"/>
                    <a:pt x="570" y="82"/>
                  </a:cubicBezTo>
                  <a:cubicBezTo>
                    <a:pt x="516" y="0"/>
                    <a:pt x="407" y="0"/>
                    <a:pt x="326" y="28"/>
                  </a:cubicBezTo>
                  <a:cubicBezTo>
                    <a:pt x="217" y="55"/>
                    <a:pt x="136" y="109"/>
                    <a:pt x="55" y="217"/>
                  </a:cubicBezTo>
                  <a:cubicBezTo>
                    <a:pt x="27" y="299"/>
                    <a:pt x="0" y="380"/>
                    <a:pt x="0" y="461"/>
                  </a:cubicBezTo>
                  <a:cubicBezTo>
                    <a:pt x="0" y="489"/>
                    <a:pt x="27" y="516"/>
                    <a:pt x="27" y="543"/>
                  </a:cubicBezTo>
                  <a:lnTo>
                    <a:pt x="27" y="54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29"/>
            <p:cNvSpPr/>
            <p:nvPr/>
          </p:nvSpPr>
          <p:spPr>
            <a:xfrm>
              <a:off x="5059021" y="834968"/>
              <a:ext cx="13005" cy="10518"/>
            </a:xfrm>
            <a:custGeom>
              <a:avLst/>
              <a:gdLst/>
              <a:ahLst/>
              <a:cxnLst/>
              <a:rect l="l" t="t" r="r" b="b"/>
              <a:pathLst>
                <a:path w="136" h="110" extrusionOk="0">
                  <a:moveTo>
                    <a:pt x="0" y="28"/>
                  </a:moveTo>
                  <a:lnTo>
                    <a:pt x="0" y="28"/>
                  </a:lnTo>
                  <a:lnTo>
                    <a:pt x="0" y="28"/>
                  </a:lnTo>
                  <a:lnTo>
                    <a:pt x="82" y="109"/>
                  </a:lnTo>
                  <a:lnTo>
                    <a:pt x="136" y="109"/>
                  </a:lnTo>
                  <a:lnTo>
                    <a:pt x="136" y="109"/>
                  </a:lnTo>
                  <a:lnTo>
                    <a:pt x="136" y="109"/>
                  </a:lnTo>
                  <a:cubicBezTo>
                    <a:pt x="109" y="82"/>
                    <a:pt x="82" y="55"/>
                    <a:pt x="55" y="28"/>
                  </a:cubicBezTo>
                  <a:cubicBezTo>
                    <a:pt x="27" y="28"/>
                    <a:pt x="27" y="1"/>
                    <a:pt x="0" y="1"/>
                  </a:cubicBezTo>
                  <a:lnTo>
                    <a:pt x="0"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29"/>
            <p:cNvSpPr/>
            <p:nvPr/>
          </p:nvSpPr>
          <p:spPr>
            <a:xfrm>
              <a:off x="5074607" y="829804"/>
              <a:ext cx="10423" cy="7841"/>
            </a:xfrm>
            <a:custGeom>
              <a:avLst/>
              <a:gdLst/>
              <a:ahLst/>
              <a:cxnLst/>
              <a:rect l="l" t="t" r="r" b="b"/>
              <a:pathLst>
                <a:path w="109" h="82" extrusionOk="0">
                  <a:moveTo>
                    <a:pt x="27" y="1"/>
                  </a:moveTo>
                  <a:lnTo>
                    <a:pt x="54" y="28"/>
                  </a:lnTo>
                  <a:lnTo>
                    <a:pt x="109" y="82"/>
                  </a:lnTo>
                  <a:lnTo>
                    <a:pt x="109" y="82"/>
                  </a:lnTo>
                  <a:lnTo>
                    <a:pt x="109" y="82"/>
                  </a:lnTo>
                  <a:cubicBezTo>
                    <a:pt x="109" y="55"/>
                    <a:pt x="81" y="55"/>
                    <a:pt x="81" y="55"/>
                  </a:cubicBezTo>
                  <a:cubicBezTo>
                    <a:pt x="54" y="28"/>
                    <a:pt x="27" y="28"/>
                    <a:pt x="0" y="28"/>
                  </a:cubicBezTo>
                  <a:lnTo>
                    <a:pt x="0"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 name="Google Shape;543;p29"/>
            <p:cNvSpPr/>
            <p:nvPr/>
          </p:nvSpPr>
          <p:spPr>
            <a:xfrm>
              <a:off x="5079771" y="596390"/>
              <a:ext cx="10423" cy="7841"/>
            </a:xfrm>
            <a:custGeom>
              <a:avLst/>
              <a:gdLst/>
              <a:ahLst/>
              <a:cxnLst/>
              <a:rect l="l" t="t" r="r" b="b"/>
              <a:pathLst>
                <a:path w="109" h="82" extrusionOk="0">
                  <a:moveTo>
                    <a:pt x="27" y="0"/>
                  </a:moveTo>
                  <a:lnTo>
                    <a:pt x="27" y="28"/>
                  </a:lnTo>
                  <a:lnTo>
                    <a:pt x="27" y="28"/>
                  </a:lnTo>
                  <a:lnTo>
                    <a:pt x="109" y="82"/>
                  </a:lnTo>
                  <a:lnTo>
                    <a:pt x="109" y="82"/>
                  </a:lnTo>
                  <a:lnTo>
                    <a:pt x="109" y="82"/>
                  </a:lnTo>
                  <a:cubicBezTo>
                    <a:pt x="109" y="82"/>
                    <a:pt x="55" y="55"/>
                    <a:pt x="27" y="28"/>
                  </a:cubicBezTo>
                  <a:lnTo>
                    <a:pt x="27" y="28"/>
                  </a:lnTo>
                  <a:lnTo>
                    <a:pt x="0" y="28"/>
                  </a:lnTo>
                  <a:lnTo>
                    <a:pt x="0"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29"/>
            <p:cNvSpPr/>
            <p:nvPr/>
          </p:nvSpPr>
          <p:spPr>
            <a:xfrm>
              <a:off x="5173098" y="694976"/>
              <a:ext cx="10518" cy="5259"/>
            </a:xfrm>
            <a:custGeom>
              <a:avLst/>
              <a:gdLst/>
              <a:ahLst/>
              <a:cxnLst/>
              <a:rect l="l" t="t" r="r" b="b"/>
              <a:pathLst>
                <a:path w="110" h="55" extrusionOk="0">
                  <a:moveTo>
                    <a:pt x="1" y="0"/>
                  </a:moveTo>
                  <a:lnTo>
                    <a:pt x="55" y="27"/>
                  </a:lnTo>
                  <a:lnTo>
                    <a:pt x="109" y="54"/>
                  </a:lnTo>
                  <a:lnTo>
                    <a:pt x="109" y="54"/>
                  </a:lnTo>
                  <a:lnTo>
                    <a:pt x="28" y="27"/>
                  </a:lnTo>
                  <a:lnTo>
                    <a:pt x="1" y="0"/>
                  </a:lnTo>
                  <a:lnTo>
                    <a:pt x="1"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 name="Google Shape;545;p29"/>
            <p:cNvSpPr/>
            <p:nvPr/>
          </p:nvSpPr>
          <p:spPr>
            <a:xfrm>
              <a:off x="5110848" y="650799"/>
              <a:ext cx="10518" cy="5355"/>
            </a:xfrm>
            <a:custGeom>
              <a:avLst/>
              <a:gdLst/>
              <a:ahLst/>
              <a:cxnLst/>
              <a:rect l="l" t="t" r="r" b="b"/>
              <a:pathLst>
                <a:path w="110" h="56" extrusionOk="0">
                  <a:moveTo>
                    <a:pt x="28" y="1"/>
                  </a:moveTo>
                  <a:lnTo>
                    <a:pt x="28" y="1"/>
                  </a:lnTo>
                  <a:lnTo>
                    <a:pt x="82" y="28"/>
                  </a:lnTo>
                  <a:lnTo>
                    <a:pt x="109" y="55"/>
                  </a:lnTo>
                  <a:lnTo>
                    <a:pt x="109" y="55"/>
                  </a:lnTo>
                  <a:cubicBezTo>
                    <a:pt x="82" y="28"/>
                    <a:pt x="82" y="28"/>
                    <a:pt x="55" y="28"/>
                  </a:cubicBezTo>
                  <a:lnTo>
                    <a:pt x="1" y="1"/>
                  </a:lnTo>
                  <a:lnTo>
                    <a:pt x="1" y="1"/>
                  </a:lnTo>
                  <a:cubicBezTo>
                    <a:pt x="1" y="1"/>
                    <a:pt x="28" y="1"/>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 name="Google Shape;546;p29"/>
            <p:cNvSpPr/>
            <p:nvPr/>
          </p:nvSpPr>
          <p:spPr>
            <a:xfrm>
              <a:off x="4916352" y="723472"/>
              <a:ext cx="39014" cy="51923"/>
            </a:xfrm>
            <a:custGeom>
              <a:avLst/>
              <a:gdLst/>
              <a:ahLst/>
              <a:cxnLst/>
              <a:rect l="l" t="t" r="r" b="b"/>
              <a:pathLst>
                <a:path w="408" h="543" extrusionOk="0">
                  <a:moveTo>
                    <a:pt x="28" y="543"/>
                  </a:moveTo>
                  <a:lnTo>
                    <a:pt x="28" y="543"/>
                  </a:lnTo>
                  <a:lnTo>
                    <a:pt x="28" y="516"/>
                  </a:lnTo>
                  <a:cubicBezTo>
                    <a:pt x="28" y="434"/>
                    <a:pt x="28" y="353"/>
                    <a:pt x="82" y="272"/>
                  </a:cubicBezTo>
                  <a:cubicBezTo>
                    <a:pt x="109" y="190"/>
                    <a:pt x="190" y="109"/>
                    <a:pt x="272" y="55"/>
                  </a:cubicBezTo>
                  <a:cubicBezTo>
                    <a:pt x="272" y="55"/>
                    <a:pt x="326" y="55"/>
                    <a:pt x="326" y="55"/>
                  </a:cubicBezTo>
                  <a:cubicBezTo>
                    <a:pt x="353" y="109"/>
                    <a:pt x="380" y="163"/>
                    <a:pt x="353" y="217"/>
                  </a:cubicBezTo>
                  <a:lnTo>
                    <a:pt x="326" y="326"/>
                  </a:lnTo>
                  <a:lnTo>
                    <a:pt x="326" y="326"/>
                  </a:lnTo>
                  <a:lnTo>
                    <a:pt x="326" y="326"/>
                  </a:lnTo>
                  <a:lnTo>
                    <a:pt x="380" y="217"/>
                  </a:lnTo>
                  <a:cubicBezTo>
                    <a:pt x="407" y="163"/>
                    <a:pt x="407" y="109"/>
                    <a:pt x="380" y="55"/>
                  </a:cubicBezTo>
                  <a:cubicBezTo>
                    <a:pt x="353" y="0"/>
                    <a:pt x="299" y="0"/>
                    <a:pt x="272" y="28"/>
                  </a:cubicBezTo>
                  <a:cubicBezTo>
                    <a:pt x="190" y="82"/>
                    <a:pt x="109" y="163"/>
                    <a:pt x="55" y="245"/>
                  </a:cubicBezTo>
                  <a:cubicBezTo>
                    <a:pt x="28" y="326"/>
                    <a:pt x="0" y="407"/>
                    <a:pt x="28" y="516"/>
                  </a:cubicBezTo>
                  <a:cubicBezTo>
                    <a:pt x="28" y="516"/>
                    <a:pt x="28" y="516"/>
                    <a:pt x="28" y="516"/>
                  </a:cubicBezTo>
                  <a:lnTo>
                    <a:pt x="28" y="51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 name="Google Shape;547;p29"/>
            <p:cNvSpPr/>
            <p:nvPr/>
          </p:nvSpPr>
          <p:spPr>
            <a:xfrm>
              <a:off x="4955270" y="694976"/>
              <a:ext cx="7841" cy="5259"/>
            </a:xfrm>
            <a:custGeom>
              <a:avLst/>
              <a:gdLst/>
              <a:ahLst/>
              <a:cxnLst/>
              <a:rect l="l" t="t" r="r" b="b"/>
              <a:pathLst>
                <a:path w="82" h="55" extrusionOk="0">
                  <a:moveTo>
                    <a:pt x="0" y="0"/>
                  </a:moveTo>
                  <a:lnTo>
                    <a:pt x="0" y="0"/>
                  </a:lnTo>
                  <a:lnTo>
                    <a:pt x="0" y="0"/>
                  </a:lnTo>
                  <a:cubicBezTo>
                    <a:pt x="27" y="27"/>
                    <a:pt x="55" y="27"/>
                    <a:pt x="82" y="54"/>
                  </a:cubicBezTo>
                  <a:lnTo>
                    <a:pt x="82" y="54"/>
                  </a:lnTo>
                  <a:lnTo>
                    <a:pt x="82" y="54"/>
                  </a:lnTo>
                  <a:cubicBezTo>
                    <a:pt x="55" y="27"/>
                    <a:pt x="27" y="0"/>
                    <a:pt x="0" y="0"/>
                  </a:cubicBezTo>
                  <a:lnTo>
                    <a:pt x="0"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29"/>
            <p:cNvSpPr/>
            <p:nvPr/>
          </p:nvSpPr>
          <p:spPr>
            <a:xfrm>
              <a:off x="4960434" y="689717"/>
              <a:ext cx="10518" cy="2677"/>
            </a:xfrm>
            <a:custGeom>
              <a:avLst/>
              <a:gdLst/>
              <a:ahLst/>
              <a:cxnLst/>
              <a:rect l="l" t="t" r="r" b="b"/>
              <a:pathLst>
                <a:path w="110" h="28" extrusionOk="0">
                  <a:moveTo>
                    <a:pt x="28" y="1"/>
                  </a:moveTo>
                  <a:lnTo>
                    <a:pt x="109" y="28"/>
                  </a:lnTo>
                  <a:lnTo>
                    <a:pt x="109" y="28"/>
                  </a:lnTo>
                  <a:lnTo>
                    <a:pt x="28" y="1"/>
                  </a:lnTo>
                  <a:lnTo>
                    <a:pt x="1"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29"/>
            <p:cNvSpPr/>
            <p:nvPr/>
          </p:nvSpPr>
          <p:spPr>
            <a:xfrm>
              <a:off x="5025266" y="487476"/>
              <a:ext cx="57182" cy="10423"/>
            </a:xfrm>
            <a:custGeom>
              <a:avLst/>
              <a:gdLst/>
              <a:ahLst/>
              <a:cxnLst/>
              <a:rect l="l" t="t" r="r" b="b"/>
              <a:pathLst>
                <a:path w="598" h="109" extrusionOk="0">
                  <a:moveTo>
                    <a:pt x="597" y="27"/>
                  </a:moveTo>
                  <a:lnTo>
                    <a:pt x="597" y="27"/>
                  </a:lnTo>
                  <a:lnTo>
                    <a:pt x="543" y="27"/>
                  </a:lnTo>
                  <a:cubicBezTo>
                    <a:pt x="462" y="0"/>
                    <a:pt x="380" y="0"/>
                    <a:pt x="299" y="27"/>
                  </a:cubicBezTo>
                  <a:cubicBezTo>
                    <a:pt x="191" y="27"/>
                    <a:pt x="109" y="54"/>
                    <a:pt x="1" y="109"/>
                  </a:cubicBezTo>
                  <a:lnTo>
                    <a:pt x="1" y="109"/>
                  </a:lnTo>
                  <a:cubicBezTo>
                    <a:pt x="109" y="54"/>
                    <a:pt x="191" y="54"/>
                    <a:pt x="299" y="27"/>
                  </a:cubicBezTo>
                  <a:cubicBezTo>
                    <a:pt x="380" y="27"/>
                    <a:pt x="462" y="27"/>
                    <a:pt x="543" y="27"/>
                  </a:cubicBezTo>
                  <a:lnTo>
                    <a:pt x="597" y="27"/>
                  </a:lnTo>
                  <a:lnTo>
                    <a:pt x="597" y="27"/>
                  </a:lnTo>
                  <a:lnTo>
                    <a:pt x="597"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 name="Google Shape;550;p29"/>
            <p:cNvSpPr/>
            <p:nvPr/>
          </p:nvSpPr>
          <p:spPr>
            <a:xfrm>
              <a:off x="5017520" y="474471"/>
              <a:ext cx="33755" cy="10518"/>
            </a:xfrm>
            <a:custGeom>
              <a:avLst/>
              <a:gdLst/>
              <a:ahLst/>
              <a:cxnLst/>
              <a:rect l="l" t="t" r="r" b="b"/>
              <a:pathLst>
                <a:path w="353" h="110" extrusionOk="0">
                  <a:moveTo>
                    <a:pt x="0" y="82"/>
                  </a:moveTo>
                  <a:cubicBezTo>
                    <a:pt x="55" y="55"/>
                    <a:pt x="109" y="55"/>
                    <a:pt x="190" y="28"/>
                  </a:cubicBezTo>
                  <a:cubicBezTo>
                    <a:pt x="244" y="28"/>
                    <a:pt x="299" y="1"/>
                    <a:pt x="353" y="1"/>
                  </a:cubicBezTo>
                  <a:lnTo>
                    <a:pt x="353" y="1"/>
                  </a:lnTo>
                  <a:lnTo>
                    <a:pt x="353" y="1"/>
                  </a:lnTo>
                  <a:cubicBezTo>
                    <a:pt x="299" y="1"/>
                    <a:pt x="244" y="28"/>
                    <a:pt x="190" y="28"/>
                  </a:cubicBezTo>
                  <a:cubicBezTo>
                    <a:pt x="109" y="55"/>
                    <a:pt x="55" y="82"/>
                    <a:pt x="0" y="109"/>
                  </a:cubicBezTo>
                  <a:lnTo>
                    <a:pt x="0"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29"/>
            <p:cNvSpPr/>
            <p:nvPr/>
          </p:nvSpPr>
          <p:spPr>
            <a:xfrm>
              <a:off x="-493969" y="147633"/>
              <a:ext cx="1867507" cy="1172427"/>
            </a:xfrm>
            <a:custGeom>
              <a:avLst/>
              <a:gdLst/>
              <a:ahLst/>
              <a:cxnLst/>
              <a:rect l="l" t="t" r="r" b="b"/>
              <a:pathLst>
                <a:path w="19530" h="12261" extrusionOk="0">
                  <a:moveTo>
                    <a:pt x="17929" y="12098"/>
                  </a:moveTo>
                  <a:lnTo>
                    <a:pt x="19529" y="8789"/>
                  </a:lnTo>
                  <a:lnTo>
                    <a:pt x="18688" y="8301"/>
                  </a:lnTo>
                  <a:cubicBezTo>
                    <a:pt x="18526" y="7569"/>
                    <a:pt x="18065" y="6972"/>
                    <a:pt x="17414" y="6619"/>
                  </a:cubicBezTo>
                  <a:cubicBezTo>
                    <a:pt x="15813" y="5887"/>
                    <a:pt x="5506" y="1"/>
                    <a:pt x="5506" y="1"/>
                  </a:cubicBezTo>
                  <a:lnTo>
                    <a:pt x="0" y="7460"/>
                  </a:lnTo>
                  <a:cubicBezTo>
                    <a:pt x="0" y="7460"/>
                    <a:pt x="7459" y="11040"/>
                    <a:pt x="10361" y="11447"/>
                  </a:cubicBezTo>
                  <a:cubicBezTo>
                    <a:pt x="15922" y="12261"/>
                    <a:pt x="16274" y="12261"/>
                    <a:pt x="16980" y="11474"/>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29"/>
            <p:cNvSpPr/>
            <p:nvPr/>
          </p:nvSpPr>
          <p:spPr>
            <a:xfrm>
              <a:off x="1132187" y="964632"/>
              <a:ext cx="122014" cy="259519"/>
            </a:xfrm>
            <a:custGeom>
              <a:avLst/>
              <a:gdLst/>
              <a:ahLst/>
              <a:cxnLst/>
              <a:rect l="l" t="t" r="r" b="b"/>
              <a:pathLst>
                <a:path w="1276" h="2714" extrusionOk="0">
                  <a:moveTo>
                    <a:pt x="1248" y="28"/>
                  </a:moveTo>
                  <a:lnTo>
                    <a:pt x="1221" y="28"/>
                  </a:lnTo>
                  <a:cubicBezTo>
                    <a:pt x="1194" y="55"/>
                    <a:pt x="1167" y="109"/>
                    <a:pt x="1140" y="137"/>
                  </a:cubicBezTo>
                  <a:cubicBezTo>
                    <a:pt x="923" y="516"/>
                    <a:pt x="706" y="896"/>
                    <a:pt x="516" y="1303"/>
                  </a:cubicBezTo>
                  <a:cubicBezTo>
                    <a:pt x="299" y="1764"/>
                    <a:pt x="136" y="2225"/>
                    <a:pt x="1" y="2686"/>
                  </a:cubicBezTo>
                  <a:cubicBezTo>
                    <a:pt x="1" y="2713"/>
                    <a:pt x="28" y="2713"/>
                    <a:pt x="28" y="2686"/>
                  </a:cubicBezTo>
                  <a:cubicBezTo>
                    <a:pt x="136" y="2306"/>
                    <a:pt x="299" y="1954"/>
                    <a:pt x="462" y="1601"/>
                  </a:cubicBezTo>
                  <a:cubicBezTo>
                    <a:pt x="679" y="1113"/>
                    <a:pt x="923" y="652"/>
                    <a:pt x="1194" y="191"/>
                  </a:cubicBezTo>
                  <a:cubicBezTo>
                    <a:pt x="1221" y="137"/>
                    <a:pt x="1221" y="109"/>
                    <a:pt x="1248" y="55"/>
                  </a:cubicBezTo>
                  <a:cubicBezTo>
                    <a:pt x="1276" y="28"/>
                    <a:pt x="1248" y="55"/>
                    <a:pt x="1248" y="55"/>
                  </a:cubicBezTo>
                  <a:cubicBezTo>
                    <a:pt x="1248" y="55"/>
                    <a:pt x="1248" y="55"/>
                    <a:pt x="1248" y="28"/>
                  </a:cubicBezTo>
                  <a:lnTo>
                    <a:pt x="1248" y="28"/>
                  </a:lnTo>
                  <a:cubicBezTo>
                    <a:pt x="1248" y="28"/>
                    <a:pt x="1248" y="1"/>
                    <a:pt x="1248" y="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29"/>
            <p:cNvSpPr/>
            <p:nvPr/>
          </p:nvSpPr>
          <p:spPr>
            <a:xfrm>
              <a:off x="504521" y="570476"/>
              <a:ext cx="721185" cy="448756"/>
            </a:xfrm>
            <a:custGeom>
              <a:avLst/>
              <a:gdLst/>
              <a:ahLst/>
              <a:cxnLst/>
              <a:rect l="l" t="t" r="r" b="b"/>
              <a:pathLst>
                <a:path w="7542" h="4693" extrusionOk="0">
                  <a:moveTo>
                    <a:pt x="7541" y="4693"/>
                  </a:moveTo>
                  <a:cubicBezTo>
                    <a:pt x="7541" y="4638"/>
                    <a:pt x="7514" y="4611"/>
                    <a:pt x="7514" y="4557"/>
                  </a:cubicBezTo>
                  <a:cubicBezTo>
                    <a:pt x="7514" y="4530"/>
                    <a:pt x="7514" y="4503"/>
                    <a:pt x="7487" y="4476"/>
                  </a:cubicBezTo>
                  <a:cubicBezTo>
                    <a:pt x="7406" y="4204"/>
                    <a:pt x="7324" y="3933"/>
                    <a:pt x="7216" y="3689"/>
                  </a:cubicBezTo>
                  <a:cubicBezTo>
                    <a:pt x="7134" y="3472"/>
                    <a:pt x="6999" y="3255"/>
                    <a:pt x="6836" y="3092"/>
                  </a:cubicBezTo>
                  <a:cubicBezTo>
                    <a:pt x="6700" y="2984"/>
                    <a:pt x="6511" y="2902"/>
                    <a:pt x="6348" y="2875"/>
                  </a:cubicBezTo>
                  <a:cubicBezTo>
                    <a:pt x="5941" y="2821"/>
                    <a:pt x="5453" y="2930"/>
                    <a:pt x="5100" y="2767"/>
                  </a:cubicBezTo>
                  <a:cubicBezTo>
                    <a:pt x="4585" y="2550"/>
                    <a:pt x="4341" y="1980"/>
                    <a:pt x="3907" y="1655"/>
                  </a:cubicBezTo>
                  <a:cubicBezTo>
                    <a:pt x="3798" y="1573"/>
                    <a:pt x="3662" y="1519"/>
                    <a:pt x="3527" y="1465"/>
                  </a:cubicBezTo>
                  <a:cubicBezTo>
                    <a:pt x="3066" y="1329"/>
                    <a:pt x="2578" y="1519"/>
                    <a:pt x="2116" y="1465"/>
                  </a:cubicBezTo>
                  <a:cubicBezTo>
                    <a:pt x="1981" y="1465"/>
                    <a:pt x="1872" y="1438"/>
                    <a:pt x="1764" y="1383"/>
                  </a:cubicBezTo>
                  <a:cubicBezTo>
                    <a:pt x="1493" y="1221"/>
                    <a:pt x="1276" y="1004"/>
                    <a:pt x="1086" y="760"/>
                  </a:cubicBezTo>
                  <a:cubicBezTo>
                    <a:pt x="1031" y="678"/>
                    <a:pt x="950" y="570"/>
                    <a:pt x="896" y="488"/>
                  </a:cubicBezTo>
                  <a:cubicBezTo>
                    <a:pt x="814" y="407"/>
                    <a:pt x="733" y="353"/>
                    <a:pt x="652" y="271"/>
                  </a:cubicBezTo>
                  <a:cubicBezTo>
                    <a:pt x="489" y="136"/>
                    <a:pt x="245" y="27"/>
                    <a:pt x="28" y="0"/>
                  </a:cubicBezTo>
                  <a:lnTo>
                    <a:pt x="1" y="0"/>
                  </a:lnTo>
                  <a:cubicBezTo>
                    <a:pt x="1" y="27"/>
                    <a:pt x="1" y="27"/>
                    <a:pt x="1" y="27"/>
                  </a:cubicBezTo>
                  <a:cubicBezTo>
                    <a:pt x="245" y="82"/>
                    <a:pt x="435" y="163"/>
                    <a:pt x="597" y="326"/>
                  </a:cubicBezTo>
                  <a:cubicBezTo>
                    <a:pt x="679" y="380"/>
                    <a:pt x="760" y="461"/>
                    <a:pt x="814" y="543"/>
                  </a:cubicBezTo>
                  <a:cubicBezTo>
                    <a:pt x="896" y="624"/>
                    <a:pt x="950" y="705"/>
                    <a:pt x="1004" y="787"/>
                  </a:cubicBezTo>
                  <a:cubicBezTo>
                    <a:pt x="1194" y="1058"/>
                    <a:pt x="1438" y="1302"/>
                    <a:pt x="1737" y="1438"/>
                  </a:cubicBezTo>
                  <a:cubicBezTo>
                    <a:pt x="1845" y="1492"/>
                    <a:pt x="1954" y="1519"/>
                    <a:pt x="2089" y="1546"/>
                  </a:cubicBezTo>
                  <a:cubicBezTo>
                    <a:pt x="2550" y="1600"/>
                    <a:pt x="3039" y="1383"/>
                    <a:pt x="3500" y="1519"/>
                  </a:cubicBezTo>
                  <a:cubicBezTo>
                    <a:pt x="3608" y="1546"/>
                    <a:pt x="3744" y="1628"/>
                    <a:pt x="3825" y="1709"/>
                  </a:cubicBezTo>
                  <a:cubicBezTo>
                    <a:pt x="4259" y="2034"/>
                    <a:pt x="4503" y="2577"/>
                    <a:pt x="5046" y="2794"/>
                  </a:cubicBezTo>
                  <a:cubicBezTo>
                    <a:pt x="5426" y="2957"/>
                    <a:pt x="5887" y="2848"/>
                    <a:pt x="6294" y="2902"/>
                  </a:cubicBezTo>
                  <a:cubicBezTo>
                    <a:pt x="6483" y="2930"/>
                    <a:pt x="6646" y="2984"/>
                    <a:pt x="6782" y="3119"/>
                  </a:cubicBezTo>
                  <a:cubicBezTo>
                    <a:pt x="6944" y="3255"/>
                    <a:pt x="7080" y="3445"/>
                    <a:pt x="7161" y="3662"/>
                  </a:cubicBezTo>
                  <a:cubicBezTo>
                    <a:pt x="7270" y="3906"/>
                    <a:pt x="7351" y="4204"/>
                    <a:pt x="7433" y="4448"/>
                  </a:cubicBezTo>
                  <a:cubicBezTo>
                    <a:pt x="7460" y="4476"/>
                    <a:pt x="7460" y="4503"/>
                    <a:pt x="7460" y="4530"/>
                  </a:cubicBezTo>
                  <a:cubicBezTo>
                    <a:pt x="7487" y="4584"/>
                    <a:pt x="7514" y="4611"/>
                    <a:pt x="7514" y="463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29"/>
            <p:cNvSpPr/>
            <p:nvPr/>
          </p:nvSpPr>
          <p:spPr>
            <a:xfrm>
              <a:off x="499357" y="1083969"/>
              <a:ext cx="671844" cy="103846"/>
            </a:xfrm>
            <a:custGeom>
              <a:avLst/>
              <a:gdLst/>
              <a:ahLst/>
              <a:cxnLst/>
              <a:rect l="l" t="t" r="r" b="b"/>
              <a:pathLst>
                <a:path w="7026" h="1086" extrusionOk="0">
                  <a:moveTo>
                    <a:pt x="7026" y="489"/>
                  </a:moveTo>
                  <a:cubicBezTo>
                    <a:pt x="6998" y="489"/>
                    <a:pt x="6971" y="489"/>
                    <a:pt x="6944" y="516"/>
                  </a:cubicBezTo>
                  <a:lnTo>
                    <a:pt x="6890" y="543"/>
                  </a:lnTo>
                  <a:cubicBezTo>
                    <a:pt x="6754" y="679"/>
                    <a:pt x="6592" y="760"/>
                    <a:pt x="6429" y="869"/>
                  </a:cubicBezTo>
                  <a:cubicBezTo>
                    <a:pt x="6293" y="923"/>
                    <a:pt x="6131" y="977"/>
                    <a:pt x="5968" y="1004"/>
                  </a:cubicBezTo>
                  <a:cubicBezTo>
                    <a:pt x="5805" y="1004"/>
                    <a:pt x="5615" y="1004"/>
                    <a:pt x="5452" y="950"/>
                  </a:cubicBezTo>
                  <a:cubicBezTo>
                    <a:pt x="5046" y="814"/>
                    <a:pt x="4720" y="516"/>
                    <a:pt x="4259" y="516"/>
                  </a:cubicBezTo>
                  <a:cubicBezTo>
                    <a:pt x="3798" y="516"/>
                    <a:pt x="3445" y="787"/>
                    <a:pt x="3038" y="896"/>
                  </a:cubicBezTo>
                  <a:cubicBezTo>
                    <a:pt x="2849" y="950"/>
                    <a:pt x="2686" y="950"/>
                    <a:pt x="2496" y="896"/>
                  </a:cubicBezTo>
                  <a:cubicBezTo>
                    <a:pt x="2170" y="814"/>
                    <a:pt x="1953" y="408"/>
                    <a:pt x="1682" y="218"/>
                  </a:cubicBezTo>
                  <a:cubicBezTo>
                    <a:pt x="1601" y="163"/>
                    <a:pt x="1519" y="109"/>
                    <a:pt x="1411" y="109"/>
                  </a:cubicBezTo>
                  <a:cubicBezTo>
                    <a:pt x="1275" y="82"/>
                    <a:pt x="1140" y="82"/>
                    <a:pt x="1004" y="109"/>
                  </a:cubicBezTo>
                  <a:cubicBezTo>
                    <a:pt x="787" y="136"/>
                    <a:pt x="597" y="163"/>
                    <a:pt x="380" y="163"/>
                  </a:cubicBezTo>
                  <a:cubicBezTo>
                    <a:pt x="245" y="136"/>
                    <a:pt x="109" y="82"/>
                    <a:pt x="1" y="1"/>
                  </a:cubicBezTo>
                  <a:lnTo>
                    <a:pt x="1" y="1"/>
                  </a:lnTo>
                  <a:cubicBezTo>
                    <a:pt x="109" y="82"/>
                    <a:pt x="245" y="136"/>
                    <a:pt x="407" y="163"/>
                  </a:cubicBezTo>
                  <a:cubicBezTo>
                    <a:pt x="733" y="245"/>
                    <a:pt x="1058" y="82"/>
                    <a:pt x="1411" y="163"/>
                  </a:cubicBezTo>
                  <a:cubicBezTo>
                    <a:pt x="1574" y="218"/>
                    <a:pt x="1736" y="299"/>
                    <a:pt x="1845" y="462"/>
                  </a:cubicBezTo>
                  <a:cubicBezTo>
                    <a:pt x="1953" y="597"/>
                    <a:pt x="2089" y="733"/>
                    <a:pt x="2252" y="841"/>
                  </a:cubicBezTo>
                  <a:cubicBezTo>
                    <a:pt x="2306" y="923"/>
                    <a:pt x="2415" y="950"/>
                    <a:pt x="2496" y="977"/>
                  </a:cubicBezTo>
                  <a:cubicBezTo>
                    <a:pt x="2686" y="1031"/>
                    <a:pt x="2876" y="1031"/>
                    <a:pt x="3066" y="977"/>
                  </a:cubicBezTo>
                  <a:cubicBezTo>
                    <a:pt x="3472" y="869"/>
                    <a:pt x="3852" y="597"/>
                    <a:pt x="4286" y="597"/>
                  </a:cubicBezTo>
                  <a:cubicBezTo>
                    <a:pt x="4720" y="597"/>
                    <a:pt x="5073" y="869"/>
                    <a:pt x="5452" y="1004"/>
                  </a:cubicBezTo>
                  <a:cubicBezTo>
                    <a:pt x="5615" y="1058"/>
                    <a:pt x="5805" y="1086"/>
                    <a:pt x="5995" y="1058"/>
                  </a:cubicBezTo>
                  <a:cubicBezTo>
                    <a:pt x="6212" y="1031"/>
                    <a:pt x="6402" y="950"/>
                    <a:pt x="6565" y="841"/>
                  </a:cubicBezTo>
                  <a:cubicBezTo>
                    <a:pt x="6700" y="787"/>
                    <a:pt x="6836" y="679"/>
                    <a:pt x="6944" y="570"/>
                  </a:cubicBezTo>
                  <a:cubicBezTo>
                    <a:pt x="6971" y="543"/>
                    <a:pt x="6998" y="516"/>
                    <a:pt x="7026" y="489"/>
                  </a:cubicBezTo>
                  <a:lnTo>
                    <a:pt x="7026" y="489"/>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29"/>
            <p:cNvSpPr/>
            <p:nvPr/>
          </p:nvSpPr>
          <p:spPr>
            <a:xfrm>
              <a:off x="418939" y="832386"/>
              <a:ext cx="767849" cy="249097"/>
            </a:xfrm>
            <a:custGeom>
              <a:avLst/>
              <a:gdLst/>
              <a:ahLst/>
              <a:cxnLst/>
              <a:rect l="l" t="t" r="r" b="b"/>
              <a:pathLst>
                <a:path w="8030" h="2605" extrusionOk="0">
                  <a:moveTo>
                    <a:pt x="8029" y="2605"/>
                  </a:moveTo>
                  <a:lnTo>
                    <a:pt x="8029" y="2577"/>
                  </a:lnTo>
                  <a:cubicBezTo>
                    <a:pt x="8029" y="2550"/>
                    <a:pt x="8002" y="2550"/>
                    <a:pt x="7975" y="2550"/>
                  </a:cubicBezTo>
                  <a:cubicBezTo>
                    <a:pt x="7812" y="2415"/>
                    <a:pt x="7622" y="2333"/>
                    <a:pt x="7433" y="2306"/>
                  </a:cubicBezTo>
                  <a:cubicBezTo>
                    <a:pt x="6944" y="2225"/>
                    <a:pt x="6483" y="2469"/>
                    <a:pt x="5941" y="2252"/>
                  </a:cubicBezTo>
                  <a:cubicBezTo>
                    <a:pt x="5832" y="2198"/>
                    <a:pt x="5724" y="2143"/>
                    <a:pt x="5615" y="2062"/>
                  </a:cubicBezTo>
                  <a:cubicBezTo>
                    <a:pt x="5425" y="1872"/>
                    <a:pt x="5236" y="1682"/>
                    <a:pt x="5100" y="1465"/>
                  </a:cubicBezTo>
                  <a:cubicBezTo>
                    <a:pt x="4937" y="1248"/>
                    <a:pt x="4720" y="1058"/>
                    <a:pt x="4449" y="950"/>
                  </a:cubicBezTo>
                  <a:cubicBezTo>
                    <a:pt x="4313" y="896"/>
                    <a:pt x="4178" y="869"/>
                    <a:pt x="4015" y="869"/>
                  </a:cubicBezTo>
                  <a:cubicBezTo>
                    <a:pt x="3690" y="923"/>
                    <a:pt x="3337" y="950"/>
                    <a:pt x="3011" y="950"/>
                  </a:cubicBezTo>
                  <a:cubicBezTo>
                    <a:pt x="2849" y="923"/>
                    <a:pt x="2740" y="869"/>
                    <a:pt x="2632" y="787"/>
                  </a:cubicBezTo>
                  <a:cubicBezTo>
                    <a:pt x="2333" y="570"/>
                    <a:pt x="2143" y="272"/>
                    <a:pt x="1791" y="163"/>
                  </a:cubicBezTo>
                  <a:cubicBezTo>
                    <a:pt x="1601" y="82"/>
                    <a:pt x="1384" y="82"/>
                    <a:pt x="1167" y="82"/>
                  </a:cubicBezTo>
                  <a:cubicBezTo>
                    <a:pt x="950" y="109"/>
                    <a:pt x="733" y="109"/>
                    <a:pt x="543" y="109"/>
                  </a:cubicBezTo>
                  <a:cubicBezTo>
                    <a:pt x="353" y="109"/>
                    <a:pt x="163" y="55"/>
                    <a:pt x="1" y="1"/>
                  </a:cubicBezTo>
                  <a:lnTo>
                    <a:pt x="1" y="28"/>
                  </a:lnTo>
                  <a:cubicBezTo>
                    <a:pt x="163" y="109"/>
                    <a:pt x="353" y="136"/>
                    <a:pt x="543" y="163"/>
                  </a:cubicBezTo>
                  <a:cubicBezTo>
                    <a:pt x="760" y="191"/>
                    <a:pt x="977" y="191"/>
                    <a:pt x="1167" y="163"/>
                  </a:cubicBezTo>
                  <a:cubicBezTo>
                    <a:pt x="1384" y="163"/>
                    <a:pt x="1601" y="163"/>
                    <a:pt x="1791" y="245"/>
                  </a:cubicBezTo>
                  <a:cubicBezTo>
                    <a:pt x="2143" y="353"/>
                    <a:pt x="2306" y="652"/>
                    <a:pt x="2577" y="869"/>
                  </a:cubicBezTo>
                  <a:cubicBezTo>
                    <a:pt x="2713" y="950"/>
                    <a:pt x="2849" y="1031"/>
                    <a:pt x="3011" y="1058"/>
                  </a:cubicBezTo>
                  <a:cubicBezTo>
                    <a:pt x="3337" y="1058"/>
                    <a:pt x="3690" y="1031"/>
                    <a:pt x="4015" y="977"/>
                  </a:cubicBezTo>
                  <a:cubicBezTo>
                    <a:pt x="4151" y="977"/>
                    <a:pt x="4286" y="977"/>
                    <a:pt x="4422" y="1031"/>
                  </a:cubicBezTo>
                  <a:cubicBezTo>
                    <a:pt x="4666" y="1140"/>
                    <a:pt x="4856" y="1303"/>
                    <a:pt x="5019" y="1520"/>
                  </a:cubicBezTo>
                  <a:cubicBezTo>
                    <a:pt x="5181" y="1737"/>
                    <a:pt x="5371" y="1954"/>
                    <a:pt x="5561" y="2116"/>
                  </a:cubicBezTo>
                  <a:cubicBezTo>
                    <a:pt x="5670" y="2198"/>
                    <a:pt x="5778" y="2279"/>
                    <a:pt x="5887" y="2333"/>
                  </a:cubicBezTo>
                  <a:cubicBezTo>
                    <a:pt x="6456" y="2523"/>
                    <a:pt x="6917" y="2279"/>
                    <a:pt x="7406" y="2360"/>
                  </a:cubicBezTo>
                  <a:cubicBezTo>
                    <a:pt x="7595" y="2388"/>
                    <a:pt x="7785" y="2469"/>
                    <a:pt x="7921" y="2577"/>
                  </a:cubicBezTo>
                  <a:cubicBezTo>
                    <a:pt x="7948" y="2605"/>
                    <a:pt x="7948" y="2605"/>
                    <a:pt x="7975" y="2605"/>
                  </a:cubicBezTo>
                  <a:lnTo>
                    <a:pt x="8002" y="2605"/>
                  </a:lnTo>
                  <a:cubicBezTo>
                    <a:pt x="8002" y="2605"/>
                    <a:pt x="8029" y="2605"/>
                    <a:pt x="8029" y="260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29"/>
            <p:cNvSpPr/>
            <p:nvPr/>
          </p:nvSpPr>
          <p:spPr>
            <a:xfrm>
              <a:off x="1238519" y="1021718"/>
              <a:ext cx="495516" cy="531852"/>
            </a:xfrm>
            <a:custGeom>
              <a:avLst/>
              <a:gdLst/>
              <a:ahLst/>
              <a:cxnLst/>
              <a:rect l="l" t="t" r="r" b="b"/>
              <a:pathLst>
                <a:path w="5182" h="5562" extrusionOk="0">
                  <a:moveTo>
                    <a:pt x="2605" y="5561"/>
                  </a:moveTo>
                  <a:lnTo>
                    <a:pt x="1547" y="3228"/>
                  </a:lnTo>
                  <a:lnTo>
                    <a:pt x="1" y="2442"/>
                  </a:lnTo>
                  <a:lnTo>
                    <a:pt x="1113" y="1"/>
                  </a:lnTo>
                  <a:lnTo>
                    <a:pt x="4232" y="1574"/>
                  </a:lnTo>
                  <a:lnTo>
                    <a:pt x="5181" y="5507"/>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29"/>
            <p:cNvSpPr/>
            <p:nvPr/>
          </p:nvSpPr>
          <p:spPr>
            <a:xfrm>
              <a:off x="1389029" y="650799"/>
              <a:ext cx="1387674" cy="1320260"/>
            </a:xfrm>
            <a:custGeom>
              <a:avLst/>
              <a:gdLst/>
              <a:ahLst/>
              <a:cxnLst/>
              <a:rect l="l" t="t" r="r" b="b"/>
              <a:pathLst>
                <a:path w="14512" h="13807" extrusionOk="0">
                  <a:moveTo>
                    <a:pt x="13969" y="9142"/>
                  </a:moveTo>
                  <a:lnTo>
                    <a:pt x="8110" y="13807"/>
                  </a:lnTo>
                  <a:lnTo>
                    <a:pt x="0" y="6050"/>
                  </a:lnTo>
                  <a:lnTo>
                    <a:pt x="787" y="4666"/>
                  </a:lnTo>
                  <a:lnTo>
                    <a:pt x="6618" y="1"/>
                  </a:lnTo>
                  <a:lnTo>
                    <a:pt x="14511" y="7786"/>
                  </a:lnTo>
                  <a:lnTo>
                    <a:pt x="13508" y="8626"/>
                  </a:lnTo>
                  <a:close/>
                </a:path>
              </a:pathLst>
            </a:custGeom>
            <a:solidFill>
              <a:srgbClr val="46B2C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29"/>
            <p:cNvSpPr/>
            <p:nvPr/>
          </p:nvSpPr>
          <p:spPr>
            <a:xfrm>
              <a:off x="1459025" y="1094392"/>
              <a:ext cx="747099" cy="713344"/>
            </a:xfrm>
            <a:custGeom>
              <a:avLst/>
              <a:gdLst/>
              <a:ahLst/>
              <a:cxnLst/>
              <a:rect l="l" t="t" r="r" b="b"/>
              <a:pathLst>
                <a:path w="7813" h="7460" extrusionOk="0">
                  <a:moveTo>
                    <a:pt x="0" y="0"/>
                  </a:moveTo>
                  <a:cubicBezTo>
                    <a:pt x="55" y="54"/>
                    <a:pt x="82" y="136"/>
                    <a:pt x="136" y="163"/>
                  </a:cubicBezTo>
                  <a:cubicBezTo>
                    <a:pt x="163" y="217"/>
                    <a:pt x="190" y="244"/>
                    <a:pt x="244" y="271"/>
                  </a:cubicBezTo>
                  <a:cubicBezTo>
                    <a:pt x="570" y="624"/>
                    <a:pt x="895" y="922"/>
                    <a:pt x="1221" y="1248"/>
                  </a:cubicBezTo>
                  <a:cubicBezTo>
                    <a:pt x="1628" y="1628"/>
                    <a:pt x="2008" y="2007"/>
                    <a:pt x="2414" y="2387"/>
                  </a:cubicBezTo>
                  <a:cubicBezTo>
                    <a:pt x="2984" y="2930"/>
                    <a:pt x="3581" y="3472"/>
                    <a:pt x="4177" y="4042"/>
                  </a:cubicBezTo>
                  <a:cubicBezTo>
                    <a:pt x="5018" y="4828"/>
                    <a:pt x="5832" y="5669"/>
                    <a:pt x="6673" y="6456"/>
                  </a:cubicBezTo>
                  <a:cubicBezTo>
                    <a:pt x="6971" y="6727"/>
                    <a:pt x="7270" y="6998"/>
                    <a:pt x="7568" y="7269"/>
                  </a:cubicBezTo>
                  <a:lnTo>
                    <a:pt x="7785" y="7459"/>
                  </a:lnTo>
                  <a:lnTo>
                    <a:pt x="7812" y="7459"/>
                  </a:lnTo>
                  <a:lnTo>
                    <a:pt x="7812" y="7432"/>
                  </a:lnTo>
                  <a:lnTo>
                    <a:pt x="7514" y="7161"/>
                  </a:lnTo>
                  <a:cubicBezTo>
                    <a:pt x="7134" y="6781"/>
                    <a:pt x="6754" y="6428"/>
                    <a:pt x="6374" y="6076"/>
                  </a:cubicBezTo>
                  <a:cubicBezTo>
                    <a:pt x="5669" y="5398"/>
                    <a:pt x="4964" y="4665"/>
                    <a:pt x="4232" y="3987"/>
                  </a:cubicBezTo>
                  <a:cubicBezTo>
                    <a:pt x="3526" y="3282"/>
                    <a:pt x="2713" y="2550"/>
                    <a:pt x="1953" y="1845"/>
                  </a:cubicBezTo>
                  <a:cubicBezTo>
                    <a:pt x="1438" y="1356"/>
                    <a:pt x="950" y="895"/>
                    <a:pt x="434" y="407"/>
                  </a:cubicBezTo>
                  <a:cubicBezTo>
                    <a:pt x="353" y="326"/>
                    <a:pt x="272" y="217"/>
                    <a:pt x="190" y="163"/>
                  </a:cubicBezTo>
                  <a:lnTo>
                    <a:pt x="27" y="0"/>
                  </a:lnTo>
                  <a:lnTo>
                    <a:pt x="27"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29"/>
            <p:cNvSpPr/>
            <p:nvPr/>
          </p:nvSpPr>
          <p:spPr>
            <a:xfrm>
              <a:off x="2052936" y="1781630"/>
              <a:ext cx="114269" cy="98682"/>
            </a:xfrm>
            <a:custGeom>
              <a:avLst/>
              <a:gdLst/>
              <a:ahLst/>
              <a:cxnLst/>
              <a:rect l="l" t="t" r="r" b="b"/>
              <a:pathLst>
                <a:path w="1195" h="1032" extrusionOk="0">
                  <a:moveTo>
                    <a:pt x="1086" y="408"/>
                  </a:moveTo>
                  <a:lnTo>
                    <a:pt x="1086" y="408"/>
                  </a:lnTo>
                  <a:lnTo>
                    <a:pt x="1086" y="381"/>
                  </a:lnTo>
                  <a:cubicBezTo>
                    <a:pt x="1031" y="272"/>
                    <a:pt x="923" y="191"/>
                    <a:pt x="814" y="137"/>
                  </a:cubicBezTo>
                  <a:cubicBezTo>
                    <a:pt x="652" y="28"/>
                    <a:pt x="408" y="1"/>
                    <a:pt x="218" y="82"/>
                  </a:cubicBezTo>
                  <a:cubicBezTo>
                    <a:pt x="55" y="191"/>
                    <a:pt x="1" y="408"/>
                    <a:pt x="218" y="706"/>
                  </a:cubicBezTo>
                  <a:cubicBezTo>
                    <a:pt x="408" y="950"/>
                    <a:pt x="760" y="1032"/>
                    <a:pt x="1031" y="869"/>
                  </a:cubicBezTo>
                  <a:cubicBezTo>
                    <a:pt x="1167" y="760"/>
                    <a:pt x="1194" y="543"/>
                    <a:pt x="1086" y="408"/>
                  </a:cubicBezTo>
                  <a:close/>
                  <a:moveTo>
                    <a:pt x="760" y="164"/>
                  </a:moveTo>
                  <a:lnTo>
                    <a:pt x="733" y="164"/>
                  </a:lnTo>
                  <a:cubicBezTo>
                    <a:pt x="625" y="109"/>
                    <a:pt x="516" y="82"/>
                    <a:pt x="380" y="109"/>
                  </a:cubicBezTo>
                  <a:cubicBezTo>
                    <a:pt x="163" y="137"/>
                    <a:pt x="28" y="326"/>
                    <a:pt x="299" y="652"/>
                  </a:cubicBezTo>
                  <a:cubicBezTo>
                    <a:pt x="435" y="842"/>
                    <a:pt x="652" y="923"/>
                    <a:pt x="869" y="869"/>
                  </a:cubicBezTo>
                  <a:cubicBezTo>
                    <a:pt x="1059" y="815"/>
                    <a:pt x="1167" y="625"/>
                    <a:pt x="977" y="354"/>
                  </a:cubicBezTo>
                  <a:cubicBezTo>
                    <a:pt x="977" y="326"/>
                    <a:pt x="950" y="299"/>
                    <a:pt x="923" y="272"/>
                  </a:cubicBezTo>
                  <a:cubicBezTo>
                    <a:pt x="869" y="245"/>
                    <a:pt x="814" y="218"/>
                    <a:pt x="787" y="191"/>
                  </a:cubicBezTo>
                  <a:cubicBezTo>
                    <a:pt x="787" y="191"/>
                    <a:pt x="760" y="191"/>
                    <a:pt x="760" y="16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29"/>
            <p:cNvSpPr/>
            <p:nvPr/>
          </p:nvSpPr>
          <p:spPr>
            <a:xfrm>
              <a:off x="1404520" y="1148801"/>
              <a:ext cx="106428" cy="155769"/>
            </a:xfrm>
            <a:custGeom>
              <a:avLst/>
              <a:gdLst/>
              <a:ahLst/>
              <a:cxnLst/>
              <a:rect l="l" t="t" r="r" b="b"/>
              <a:pathLst>
                <a:path w="1113" h="1629" extrusionOk="0">
                  <a:moveTo>
                    <a:pt x="1086" y="1"/>
                  </a:moveTo>
                  <a:cubicBezTo>
                    <a:pt x="1059" y="55"/>
                    <a:pt x="1031" y="82"/>
                    <a:pt x="977" y="109"/>
                  </a:cubicBezTo>
                  <a:lnTo>
                    <a:pt x="950" y="163"/>
                  </a:lnTo>
                  <a:cubicBezTo>
                    <a:pt x="842" y="299"/>
                    <a:pt x="733" y="462"/>
                    <a:pt x="652" y="597"/>
                  </a:cubicBezTo>
                  <a:cubicBezTo>
                    <a:pt x="516" y="814"/>
                    <a:pt x="353" y="1031"/>
                    <a:pt x="218" y="1248"/>
                  </a:cubicBezTo>
                  <a:cubicBezTo>
                    <a:pt x="163" y="1330"/>
                    <a:pt x="109" y="1438"/>
                    <a:pt x="55" y="1520"/>
                  </a:cubicBezTo>
                  <a:cubicBezTo>
                    <a:pt x="1" y="1628"/>
                    <a:pt x="55" y="1520"/>
                    <a:pt x="82" y="1520"/>
                  </a:cubicBezTo>
                  <a:cubicBezTo>
                    <a:pt x="136" y="1438"/>
                    <a:pt x="218" y="1357"/>
                    <a:pt x="272" y="1248"/>
                  </a:cubicBezTo>
                  <a:lnTo>
                    <a:pt x="353" y="1113"/>
                  </a:lnTo>
                  <a:lnTo>
                    <a:pt x="814" y="435"/>
                  </a:lnTo>
                  <a:cubicBezTo>
                    <a:pt x="896" y="353"/>
                    <a:pt x="950" y="272"/>
                    <a:pt x="1031" y="163"/>
                  </a:cubicBezTo>
                  <a:cubicBezTo>
                    <a:pt x="1086" y="55"/>
                    <a:pt x="1086" y="55"/>
                    <a:pt x="1113" y="1"/>
                  </a:cubicBezTo>
                  <a:lnTo>
                    <a:pt x="1113"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29"/>
            <p:cNvSpPr/>
            <p:nvPr/>
          </p:nvSpPr>
          <p:spPr>
            <a:xfrm>
              <a:off x="1409779" y="1166969"/>
              <a:ext cx="119337" cy="153092"/>
            </a:xfrm>
            <a:custGeom>
              <a:avLst/>
              <a:gdLst/>
              <a:ahLst/>
              <a:cxnLst/>
              <a:rect l="l" t="t" r="r" b="b"/>
              <a:pathLst>
                <a:path w="1248" h="1601" extrusionOk="0">
                  <a:moveTo>
                    <a:pt x="1248" y="1"/>
                  </a:moveTo>
                  <a:lnTo>
                    <a:pt x="1221" y="1"/>
                  </a:lnTo>
                  <a:cubicBezTo>
                    <a:pt x="1193" y="1"/>
                    <a:pt x="1221" y="1"/>
                    <a:pt x="1193" y="28"/>
                  </a:cubicBezTo>
                  <a:cubicBezTo>
                    <a:pt x="1139" y="136"/>
                    <a:pt x="1058" y="218"/>
                    <a:pt x="976" y="299"/>
                  </a:cubicBezTo>
                  <a:cubicBezTo>
                    <a:pt x="759" y="597"/>
                    <a:pt x="515" y="869"/>
                    <a:pt x="298" y="1167"/>
                  </a:cubicBezTo>
                  <a:cubicBezTo>
                    <a:pt x="217" y="1303"/>
                    <a:pt x="136" y="1438"/>
                    <a:pt x="27" y="1547"/>
                  </a:cubicBezTo>
                  <a:cubicBezTo>
                    <a:pt x="0" y="1574"/>
                    <a:pt x="54" y="1601"/>
                    <a:pt x="81" y="1574"/>
                  </a:cubicBezTo>
                  <a:cubicBezTo>
                    <a:pt x="163" y="1465"/>
                    <a:pt x="271" y="1330"/>
                    <a:pt x="380" y="1221"/>
                  </a:cubicBezTo>
                  <a:cubicBezTo>
                    <a:pt x="597" y="923"/>
                    <a:pt x="814" y="652"/>
                    <a:pt x="1058" y="353"/>
                  </a:cubicBezTo>
                  <a:cubicBezTo>
                    <a:pt x="1112" y="272"/>
                    <a:pt x="1193" y="163"/>
                    <a:pt x="1248" y="82"/>
                  </a:cubicBezTo>
                  <a:lnTo>
                    <a:pt x="1248" y="55"/>
                  </a:lnTo>
                  <a:lnTo>
                    <a:pt x="1248" y="28"/>
                  </a:lnTo>
                  <a:lnTo>
                    <a:pt x="1248"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 name="Google Shape;562;p29"/>
            <p:cNvSpPr/>
            <p:nvPr/>
          </p:nvSpPr>
          <p:spPr>
            <a:xfrm>
              <a:off x="1972518" y="1701308"/>
              <a:ext cx="106428" cy="124596"/>
            </a:xfrm>
            <a:custGeom>
              <a:avLst/>
              <a:gdLst/>
              <a:ahLst/>
              <a:cxnLst/>
              <a:rect l="l" t="t" r="r" b="b"/>
              <a:pathLst>
                <a:path w="1113" h="1303" extrusionOk="0">
                  <a:moveTo>
                    <a:pt x="1113" y="0"/>
                  </a:moveTo>
                  <a:lnTo>
                    <a:pt x="1113" y="0"/>
                  </a:lnTo>
                  <a:lnTo>
                    <a:pt x="1086" y="0"/>
                  </a:lnTo>
                  <a:cubicBezTo>
                    <a:pt x="1086" y="27"/>
                    <a:pt x="1086" y="54"/>
                    <a:pt x="1059" y="54"/>
                  </a:cubicBezTo>
                  <a:cubicBezTo>
                    <a:pt x="923" y="271"/>
                    <a:pt x="760" y="461"/>
                    <a:pt x="570" y="651"/>
                  </a:cubicBezTo>
                  <a:cubicBezTo>
                    <a:pt x="489" y="760"/>
                    <a:pt x="381" y="868"/>
                    <a:pt x="299" y="977"/>
                  </a:cubicBezTo>
                  <a:cubicBezTo>
                    <a:pt x="191" y="1085"/>
                    <a:pt x="109" y="1194"/>
                    <a:pt x="1" y="1302"/>
                  </a:cubicBezTo>
                  <a:cubicBezTo>
                    <a:pt x="137" y="1166"/>
                    <a:pt x="272" y="1058"/>
                    <a:pt x="381" y="949"/>
                  </a:cubicBezTo>
                  <a:cubicBezTo>
                    <a:pt x="489" y="841"/>
                    <a:pt x="625" y="705"/>
                    <a:pt x="706" y="570"/>
                  </a:cubicBezTo>
                  <a:cubicBezTo>
                    <a:pt x="842" y="407"/>
                    <a:pt x="977" y="244"/>
                    <a:pt x="1086" y="81"/>
                  </a:cubicBezTo>
                  <a:cubicBezTo>
                    <a:pt x="1113" y="81"/>
                    <a:pt x="1113" y="54"/>
                    <a:pt x="1113" y="54"/>
                  </a:cubicBezTo>
                  <a:cubicBezTo>
                    <a:pt x="1113" y="27"/>
                    <a:pt x="1113" y="27"/>
                    <a:pt x="1113" y="27"/>
                  </a:cubicBezTo>
                  <a:lnTo>
                    <a:pt x="1113" y="27"/>
                  </a:lnTo>
                  <a:lnTo>
                    <a:pt x="1113"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29"/>
            <p:cNvSpPr/>
            <p:nvPr/>
          </p:nvSpPr>
          <p:spPr>
            <a:xfrm>
              <a:off x="1946604" y="1685721"/>
              <a:ext cx="119433" cy="147928"/>
            </a:xfrm>
            <a:custGeom>
              <a:avLst/>
              <a:gdLst/>
              <a:ahLst/>
              <a:cxnLst/>
              <a:rect l="l" t="t" r="r" b="b"/>
              <a:pathLst>
                <a:path w="1249" h="1547" extrusionOk="0">
                  <a:moveTo>
                    <a:pt x="1248" y="0"/>
                  </a:moveTo>
                  <a:lnTo>
                    <a:pt x="1221" y="0"/>
                  </a:lnTo>
                  <a:cubicBezTo>
                    <a:pt x="1221" y="0"/>
                    <a:pt x="1194" y="28"/>
                    <a:pt x="1194" y="28"/>
                  </a:cubicBezTo>
                  <a:cubicBezTo>
                    <a:pt x="1031" y="217"/>
                    <a:pt x="869" y="407"/>
                    <a:pt x="733" y="570"/>
                  </a:cubicBezTo>
                  <a:cubicBezTo>
                    <a:pt x="597" y="760"/>
                    <a:pt x="435" y="950"/>
                    <a:pt x="299" y="1140"/>
                  </a:cubicBezTo>
                  <a:lnTo>
                    <a:pt x="28" y="1519"/>
                  </a:lnTo>
                  <a:cubicBezTo>
                    <a:pt x="1" y="1519"/>
                    <a:pt x="1" y="1546"/>
                    <a:pt x="28" y="1546"/>
                  </a:cubicBezTo>
                  <a:cubicBezTo>
                    <a:pt x="28" y="1546"/>
                    <a:pt x="28" y="1546"/>
                    <a:pt x="55" y="1546"/>
                  </a:cubicBezTo>
                  <a:lnTo>
                    <a:pt x="353" y="1167"/>
                  </a:lnTo>
                  <a:cubicBezTo>
                    <a:pt x="489" y="1004"/>
                    <a:pt x="624" y="814"/>
                    <a:pt x="787" y="624"/>
                  </a:cubicBezTo>
                  <a:cubicBezTo>
                    <a:pt x="923" y="434"/>
                    <a:pt x="1058" y="244"/>
                    <a:pt x="1221" y="82"/>
                  </a:cubicBezTo>
                  <a:cubicBezTo>
                    <a:pt x="1221" y="55"/>
                    <a:pt x="1248" y="28"/>
                    <a:pt x="1248" y="28"/>
                  </a:cubicBezTo>
                  <a:cubicBezTo>
                    <a:pt x="1248" y="28"/>
                    <a:pt x="1248" y="0"/>
                    <a:pt x="124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 name="Google Shape;564;p29"/>
            <p:cNvSpPr/>
            <p:nvPr/>
          </p:nvSpPr>
          <p:spPr>
            <a:xfrm>
              <a:off x="2032186" y="741640"/>
              <a:ext cx="614853" cy="645930"/>
            </a:xfrm>
            <a:custGeom>
              <a:avLst/>
              <a:gdLst/>
              <a:ahLst/>
              <a:cxnLst/>
              <a:rect l="l" t="t" r="r" b="b"/>
              <a:pathLst>
                <a:path w="6430" h="6755" extrusionOk="0">
                  <a:moveTo>
                    <a:pt x="6293" y="6700"/>
                  </a:moveTo>
                  <a:cubicBezTo>
                    <a:pt x="6321" y="6700"/>
                    <a:pt x="6321" y="6700"/>
                    <a:pt x="6321" y="6673"/>
                  </a:cubicBezTo>
                  <a:lnTo>
                    <a:pt x="6321" y="6646"/>
                  </a:lnTo>
                  <a:cubicBezTo>
                    <a:pt x="6429" y="6347"/>
                    <a:pt x="6348" y="6212"/>
                    <a:pt x="6239" y="6130"/>
                  </a:cubicBezTo>
                  <a:cubicBezTo>
                    <a:pt x="6104" y="6076"/>
                    <a:pt x="5941" y="6049"/>
                    <a:pt x="5805" y="6049"/>
                  </a:cubicBezTo>
                  <a:cubicBezTo>
                    <a:pt x="5670" y="6022"/>
                    <a:pt x="5534" y="5995"/>
                    <a:pt x="5426" y="5913"/>
                  </a:cubicBezTo>
                  <a:cubicBezTo>
                    <a:pt x="5371" y="5859"/>
                    <a:pt x="5344" y="5832"/>
                    <a:pt x="5317" y="5778"/>
                  </a:cubicBezTo>
                  <a:cubicBezTo>
                    <a:pt x="5263" y="5669"/>
                    <a:pt x="5236" y="5534"/>
                    <a:pt x="5236" y="5425"/>
                  </a:cubicBezTo>
                  <a:cubicBezTo>
                    <a:pt x="5236" y="5289"/>
                    <a:pt x="5181" y="5154"/>
                    <a:pt x="5100" y="5045"/>
                  </a:cubicBezTo>
                  <a:cubicBezTo>
                    <a:pt x="5019" y="4964"/>
                    <a:pt x="4937" y="4910"/>
                    <a:pt x="4856" y="4883"/>
                  </a:cubicBezTo>
                  <a:cubicBezTo>
                    <a:pt x="4639" y="4801"/>
                    <a:pt x="4422" y="4720"/>
                    <a:pt x="4232" y="4638"/>
                  </a:cubicBezTo>
                  <a:cubicBezTo>
                    <a:pt x="4178" y="4584"/>
                    <a:pt x="4124" y="4530"/>
                    <a:pt x="4096" y="4476"/>
                  </a:cubicBezTo>
                  <a:cubicBezTo>
                    <a:pt x="4042" y="4340"/>
                    <a:pt x="3988" y="4205"/>
                    <a:pt x="3961" y="4069"/>
                  </a:cubicBezTo>
                  <a:cubicBezTo>
                    <a:pt x="3934" y="3933"/>
                    <a:pt x="3852" y="3798"/>
                    <a:pt x="3744" y="3689"/>
                  </a:cubicBezTo>
                  <a:cubicBezTo>
                    <a:pt x="3554" y="3581"/>
                    <a:pt x="3364" y="3499"/>
                    <a:pt x="3147" y="3445"/>
                  </a:cubicBezTo>
                  <a:cubicBezTo>
                    <a:pt x="3120" y="3418"/>
                    <a:pt x="3066" y="3391"/>
                    <a:pt x="3039" y="3337"/>
                  </a:cubicBezTo>
                  <a:cubicBezTo>
                    <a:pt x="2984" y="3309"/>
                    <a:pt x="2957" y="3255"/>
                    <a:pt x="2930" y="3201"/>
                  </a:cubicBezTo>
                  <a:cubicBezTo>
                    <a:pt x="2794" y="2984"/>
                    <a:pt x="2767" y="2713"/>
                    <a:pt x="2578" y="2523"/>
                  </a:cubicBezTo>
                  <a:cubicBezTo>
                    <a:pt x="2550" y="2496"/>
                    <a:pt x="2496" y="2469"/>
                    <a:pt x="2469" y="2441"/>
                  </a:cubicBezTo>
                  <a:cubicBezTo>
                    <a:pt x="2279" y="2387"/>
                    <a:pt x="2089" y="2306"/>
                    <a:pt x="1927" y="2197"/>
                  </a:cubicBezTo>
                  <a:cubicBezTo>
                    <a:pt x="1872" y="2170"/>
                    <a:pt x="1845" y="2116"/>
                    <a:pt x="1818" y="2062"/>
                  </a:cubicBezTo>
                  <a:cubicBezTo>
                    <a:pt x="1764" y="1899"/>
                    <a:pt x="1682" y="1763"/>
                    <a:pt x="1601" y="1601"/>
                  </a:cubicBezTo>
                  <a:cubicBezTo>
                    <a:pt x="1574" y="1574"/>
                    <a:pt x="1520" y="1519"/>
                    <a:pt x="1493" y="1492"/>
                  </a:cubicBezTo>
                  <a:cubicBezTo>
                    <a:pt x="1330" y="1384"/>
                    <a:pt x="1086" y="1329"/>
                    <a:pt x="950" y="1194"/>
                  </a:cubicBezTo>
                  <a:cubicBezTo>
                    <a:pt x="896" y="1140"/>
                    <a:pt x="869" y="1085"/>
                    <a:pt x="842" y="1031"/>
                  </a:cubicBezTo>
                  <a:cubicBezTo>
                    <a:pt x="814" y="868"/>
                    <a:pt x="760" y="733"/>
                    <a:pt x="706" y="597"/>
                  </a:cubicBezTo>
                  <a:cubicBezTo>
                    <a:pt x="652" y="516"/>
                    <a:pt x="570" y="434"/>
                    <a:pt x="462" y="407"/>
                  </a:cubicBezTo>
                  <a:cubicBezTo>
                    <a:pt x="380" y="407"/>
                    <a:pt x="299" y="353"/>
                    <a:pt x="245" y="299"/>
                  </a:cubicBezTo>
                  <a:cubicBezTo>
                    <a:pt x="191" y="272"/>
                    <a:pt x="136" y="217"/>
                    <a:pt x="109" y="136"/>
                  </a:cubicBezTo>
                  <a:cubicBezTo>
                    <a:pt x="82" y="109"/>
                    <a:pt x="82" y="55"/>
                    <a:pt x="55" y="27"/>
                  </a:cubicBezTo>
                  <a:cubicBezTo>
                    <a:pt x="55" y="0"/>
                    <a:pt x="28" y="0"/>
                    <a:pt x="28" y="0"/>
                  </a:cubicBezTo>
                  <a:cubicBezTo>
                    <a:pt x="1" y="0"/>
                    <a:pt x="1" y="27"/>
                    <a:pt x="28" y="27"/>
                  </a:cubicBezTo>
                  <a:cubicBezTo>
                    <a:pt x="28" y="82"/>
                    <a:pt x="55" y="136"/>
                    <a:pt x="82" y="190"/>
                  </a:cubicBezTo>
                  <a:cubicBezTo>
                    <a:pt x="109" y="244"/>
                    <a:pt x="136" y="299"/>
                    <a:pt x="218" y="353"/>
                  </a:cubicBezTo>
                  <a:cubicBezTo>
                    <a:pt x="272" y="407"/>
                    <a:pt x="380" y="461"/>
                    <a:pt x="462" y="489"/>
                  </a:cubicBezTo>
                  <a:cubicBezTo>
                    <a:pt x="543" y="516"/>
                    <a:pt x="597" y="543"/>
                    <a:pt x="652" y="624"/>
                  </a:cubicBezTo>
                  <a:cubicBezTo>
                    <a:pt x="706" y="760"/>
                    <a:pt x="760" y="895"/>
                    <a:pt x="787" y="1058"/>
                  </a:cubicBezTo>
                  <a:cubicBezTo>
                    <a:pt x="814" y="1112"/>
                    <a:pt x="869" y="1167"/>
                    <a:pt x="896" y="1221"/>
                  </a:cubicBezTo>
                  <a:cubicBezTo>
                    <a:pt x="1059" y="1384"/>
                    <a:pt x="1276" y="1438"/>
                    <a:pt x="1465" y="1574"/>
                  </a:cubicBezTo>
                  <a:cubicBezTo>
                    <a:pt x="1493" y="1601"/>
                    <a:pt x="1547" y="1628"/>
                    <a:pt x="1574" y="1682"/>
                  </a:cubicBezTo>
                  <a:cubicBezTo>
                    <a:pt x="1655" y="1818"/>
                    <a:pt x="1710" y="1953"/>
                    <a:pt x="1764" y="2116"/>
                  </a:cubicBezTo>
                  <a:cubicBezTo>
                    <a:pt x="1791" y="2170"/>
                    <a:pt x="1845" y="2224"/>
                    <a:pt x="1899" y="2279"/>
                  </a:cubicBezTo>
                  <a:cubicBezTo>
                    <a:pt x="2062" y="2387"/>
                    <a:pt x="2252" y="2469"/>
                    <a:pt x="2442" y="2523"/>
                  </a:cubicBezTo>
                  <a:cubicBezTo>
                    <a:pt x="2469" y="2550"/>
                    <a:pt x="2523" y="2577"/>
                    <a:pt x="2550" y="2604"/>
                  </a:cubicBezTo>
                  <a:cubicBezTo>
                    <a:pt x="2740" y="2767"/>
                    <a:pt x="2767" y="3065"/>
                    <a:pt x="2903" y="3282"/>
                  </a:cubicBezTo>
                  <a:cubicBezTo>
                    <a:pt x="2930" y="3337"/>
                    <a:pt x="2957" y="3391"/>
                    <a:pt x="3011" y="3445"/>
                  </a:cubicBezTo>
                  <a:cubicBezTo>
                    <a:pt x="3066" y="3472"/>
                    <a:pt x="3120" y="3499"/>
                    <a:pt x="3147" y="3526"/>
                  </a:cubicBezTo>
                  <a:cubicBezTo>
                    <a:pt x="3364" y="3581"/>
                    <a:pt x="3554" y="3689"/>
                    <a:pt x="3717" y="3771"/>
                  </a:cubicBezTo>
                  <a:cubicBezTo>
                    <a:pt x="3825" y="3879"/>
                    <a:pt x="3907" y="3988"/>
                    <a:pt x="3934" y="4123"/>
                  </a:cubicBezTo>
                  <a:cubicBezTo>
                    <a:pt x="3961" y="4259"/>
                    <a:pt x="4015" y="4394"/>
                    <a:pt x="4069" y="4530"/>
                  </a:cubicBezTo>
                  <a:cubicBezTo>
                    <a:pt x="4096" y="4611"/>
                    <a:pt x="4151" y="4666"/>
                    <a:pt x="4232" y="4720"/>
                  </a:cubicBezTo>
                  <a:cubicBezTo>
                    <a:pt x="4422" y="4828"/>
                    <a:pt x="4639" y="4910"/>
                    <a:pt x="4856" y="4964"/>
                  </a:cubicBezTo>
                  <a:cubicBezTo>
                    <a:pt x="4937" y="4991"/>
                    <a:pt x="5019" y="5045"/>
                    <a:pt x="5073" y="5127"/>
                  </a:cubicBezTo>
                  <a:cubicBezTo>
                    <a:pt x="5209" y="5289"/>
                    <a:pt x="5181" y="5534"/>
                    <a:pt x="5236" y="5723"/>
                  </a:cubicBezTo>
                  <a:cubicBezTo>
                    <a:pt x="5263" y="5832"/>
                    <a:pt x="5317" y="5913"/>
                    <a:pt x="5398" y="5995"/>
                  </a:cubicBezTo>
                  <a:cubicBezTo>
                    <a:pt x="5534" y="6076"/>
                    <a:pt x="5670" y="6130"/>
                    <a:pt x="5832" y="6130"/>
                  </a:cubicBezTo>
                  <a:cubicBezTo>
                    <a:pt x="5968" y="6130"/>
                    <a:pt x="6104" y="6157"/>
                    <a:pt x="6239" y="6212"/>
                  </a:cubicBezTo>
                  <a:cubicBezTo>
                    <a:pt x="6348" y="6293"/>
                    <a:pt x="6375" y="6402"/>
                    <a:pt x="6321" y="6646"/>
                  </a:cubicBezTo>
                  <a:lnTo>
                    <a:pt x="6321" y="6700"/>
                  </a:lnTo>
                  <a:lnTo>
                    <a:pt x="6321" y="6727"/>
                  </a:lnTo>
                  <a:cubicBezTo>
                    <a:pt x="6321" y="6754"/>
                    <a:pt x="6321" y="6727"/>
                    <a:pt x="6321" y="67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 name="Google Shape;565;p29"/>
            <p:cNvSpPr/>
            <p:nvPr/>
          </p:nvSpPr>
          <p:spPr>
            <a:xfrm>
              <a:off x="1567939" y="720890"/>
              <a:ext cx="466925" cy="365756"/>
            </a:xfrm>
            <a:custGeom>
              <a:avLst/>
              <a:gdLst/>
              <a:ahLst/>
              <a:cxnLst/>
              <a:rect l="l" t="t" r="r" b="b"/>
              <a:pathLst>
                <a:path w="4883" h="3825" extrusionOk="0">
                  <a:moveTo>
                    <a:pt x="4883" y="299"/>
                  </a:moveTo>
                  <a:lnTo>
                    <a:pt x="4883" y="244"/>
                  </a:lnTo>
                  <a:cubicBezTo>
                    <a:pt x="4883" y="244"/>
                    <a:pt x="4883" y="244"/>
                    <a:pt x="4883" y="244"/>
                  </a:cubicBezTo>
                  <a:cubicBezTo>
                    <a:pt x="4883" y="190"/>
                    <a:pt x="4856" y="136"/>
                    <a:pt x="4829" y="82"/>
                  </a:cubicBezTo>
                  <a:cubicBezTo>
                    <a:pt x="4801" y="27"/>
                    <a:pt x="4747" y="0"/>
                    <a:pt x="4693" y="0"/>
                  </a:cubicBezTo>
                  <a:cubicBezTo>
                    <a:pt x="4584" y="0"/>
                    <a:pt x="4476" y="55"/>
                    <a:pt x="4422" y="136"/>
                  </a:cubicBezTo>
                  <a:cubicBezTo>
                    <a:pt x="4340" y="299"/>
                    <a:pt x="4340" y="570"/>
                    <a:pt x="4259" y="706"/>
                  </a:cubicBezTo>
                  <a:cubicBezTo>
                    <a:pt x="4259" y="760"/>
                    <a:pt x="4232" y="787"/>
                    <a:pt x="4205" y="814"/>
                  </a:cubicBezTo>
                  <a:cubicBezTo>
                    <a:pt x="4178" y="841"/>
                    <a:pt x="4151" y="868"/>
                    <a:pt x="4123" y="868"/>
                  </a:cubicBezTo>
                  <a:cubicBezTo>
                    <a:pt x="4042" y="895"/>
                    <a:pt x="3934" y="895"/>
                    <a:pt x="3852" y="868"/>
                  </a:cubicBezTo>
                  <a:cubicBezTo>
                    <a:pt x="3744" y="841"/>
                    <a:pt x="3662" y="841"/>
                    <a:pt x="3554" y="841"/>
                  </a:cubicBezTo>
                  <a:cubicBezTo>
                    <a:pt x="3472" y="841"/>
                    <a:pt x="3364" y="868"/>
                    <a:pt x="3310" y="923"/>
                  </a:cubicBezTo>
                  <a:cubicBezTo>
                    <a:pt x="3255" y="977"/>
                    <a:pt x="3201" y="1031"/>
                    <a:pt x="3174" y="1085"/>
                  </a:cubicBezTo>
                  <a:cubicBezTo>
                    <a:pt x="3147" y="1221"/>
                    <a:pt x="3147" y="1329"/>
                    <a:pt x="3147" y="1465"/>
                  </a:cubicBezTo>
                  <a:cubicBezTo>
                    <a:pt x="3147" y="1574"/>
                    <a:pt x="3093" y="1682"/>
                    <a:pt x="3011" y="1791"/>
                  </a:cubicBezTo>
                  <a:cubicBezTo>
                    <a:pt x="2930" y="1845"/>
                    <a:pt x="2821" y="1899"/>
                    <a:pt x="2713" y="1899"/>
                  </a:cubicBezTo>
                  <a:cubicBezTo>
                    <a:pt x="2550" y="1872"/>
                    <a:pt x="2360" y="1872"/>
                    <a:pt x="2170" y="1899"/>
                  </a:cubicBezTo>
                  <a:cubicBezTo>
                    <a:pt x="2116" y="1926"/>
                    <a:pt x="2035" y="1953"/>
                    <a:pt x="1953" y="2007"/>
                  </a:cubicBezTo>
                  <a:cubicBezTo>
                    <a:pt x="1926" y="2035"/>
                    <a:pt x="1872" y="2089"/>
                    <a:pt x="1845" y="2143"/>
                  </a:cubicBezTo>
                  <a:cubicBezTo>
                    <a:pt x="1736" y="2333"/>
                    <a:pt x="1764" y="2577"/>
                    <a:pt x="1601" y="2767"/>
                  </a:cubicBezTo>
                  <a:cubicBezTo>
                    <a:pt x="1574" y="2794"/>
                    <a:pt x="1519" y="2821"/>
                    <a:pt x="1465" y="2848"/>
                  </a:cubicBezTo>
                  <a:cubicBezTo>
                    <a:pt x="1330" y="2848"/>
                    <a:pt x="1221" y="2848"/>
                    <a:pt x="1086" y="2848"/>
                  </a:cubicBezTo>
                  <a:cubicBezTo>
                    <a:pt x="977" y="2821"/>
                    <a:pt x="841" y="2848"/>
                    <a:pt x="706" y="2903"/>
                  </a:cubicBezTo>
                  <a:cubicBezTo>
                    <a:pt x="624" y="2957"/>
                    <a:pt x="570" y="3011"/>
                    <a:pt x="543" y="3092"/>
                  </a:cubicBezTo>
                  <a:cubicBezTo>
                    <a:pt x="516" y="3174"/>
                    <a:pt x="516" y="3255"/>
                    <a:pt x="516" y="3337"/>
                  </a:cubicBezTo>
                  <a:cubicBezTo>
                    <a:pt x="516" y="3445"/>
                    <a:pt x="489" y="3526"/>
                    <a:pt x="435" y="3635"/>
                  </a:cubicBezTo>
                  <a:cubicBezTo>
                    <a:pt x="407" y="3662"/>
                    <a:pt x="380" y="3689"/>
                    <a:pt x="353" y="3689"/>
                  </a:cubicBezTo>
                  <a:cubicBezTo>
                    <a:pt x="272" y="3716"/>
                    <a:pt x="190" y="3689"/>
                    <a:pt x="109" y="3743"/>
                  </a:cubicBezTo>
                  <a:cubicBezTo>
                    <a:pt x="82" y="3743"/>
                    <a:pt x="55" y="3743"/>
                    <a:pt x="1" y="3771"/>
                  </a:cubicBezTo>
                  <a:cubicBezTo>
                    <a:pt x="1" y="3771"/>
                    <a:pt x="1" y="3798"/>
                    <a:pt x="1" y="3798"/>
                  </a:cubicBezTo>
                  <a:cubicBezTo>
                    <a:pt x="28" y="3825"/>
                    <a:pt x="28" y="3825"/>
                    <a:pt x="55" y="3798"/>
                  </a:cubicBezTo>
                  <a:cubicBezTo>
                    <a:pt x="82" y="3798"/>
                    <a:pt x="109" y="3798"/>
                    <a:pt x="136" y="3798"/>
                  </a:cubicBezTo>
                  <a:cubicBezTo>
                    <a:pt x="218" y="3798"/>
                    <a:pt x="299" y="3771"/>
                    <a:pt x="380" y="3771"/>
                  </a:cubicBezTo>
                  <a:cubicBezTo>
                    <a:pt x="435" y="3743"/>
                    <a:pt x="489" y="3716"/>
                    <a:pt x="516" y="3662"/>
                  </a:cubicBezTo>
                  <a:cubicBezTo>
                    <a:pt x="570" y="3554"/>
                    <a:pt x="597" y="3445"/>
                    <a:pt x="597" y="3337"/>
                  </a:cubicBezTo>
                  <a:cubicBezTo>
                    <a:pt x="597" y="3255"/>
                    <a:pt x="624" y="3174"/>
                    <a:pt x="624" y="3120"/>
                  </a:cubicBezTo>
                  <a:cubicBezTo>
                    <a:pt x="652" y="3038"/>
                    <a:pt x="706" y="2984"/>
                    <a:pt x="760" y="2957"/>
                  </a:cubicBezTo>
                  <a:cubicBezTo>
                    <a:pt x="869" y="2903"/>
                    <a:pt x="977" y="2875"/>
                    <a:pt x="1113" y="2903"/>
                  </a:cubicBezTo>
                  <a:cubicBezTo>
                    <a:pt x="1221" y="2903"/>
                    <a:pt x="1357" y="2903"/>
                    <a:pt x="1492" y="2875"/>
                  </a:cubicBezTo>
                  <a:cubicBezTo>
                    <a:pt x="1547" y="2875"/>
                    <a:pt x="1601" y="2821"/>
                    <a:pt x="1655" y="2767"/>
                  </a:cubicBezTo>
                  <a:cubicBezTo>
                    <a:pt x="1818" y="2631"/>
                    <a:pt x="1818" y="2414"/>
                    <a:pt x="1872" y="2224"/>
                  </a:cubicBezTo>
                  <a:cubicBezTo>
                    <a:pt x="1899" y="2143"/>
                    <a:pt x="1953" y="2089"/>
                    <a:pt x="2008" y="2035"/>
                  </a:cubicBezTo>
                  <a:cubicBezTo>
                    <a:pt x="2143" y="1953"/>
                    <a:pt x="2279" y="1926"/>
                    <a:pt x="2415" y="1926"/>
                  </a:cubicBezTo>
                  <a:cubicBezTo>
                    <a:pt x="2577" y="1953"/>
                    <a:pt x="2713" y="1953"/>
                    <a:pt x="2876" y="1926"/>
                  </a:cubicBezTo>
                  <a:cubicBezTo>
                    <a:pt x="2957" y="1926"/>
                    <a:pt x="3038" y="1899"/>
                    <a:pt x="3093" y="1818"/>
                  </a:cubicBezTo>
                  <a:cubicBezTo>
                    <a:pt x="3174" y="1736"/>
                    <a:pt x="3228" y="1601"/>
                    <a:pt x="3228" y="1465"/>
                  </a:cubicBezTo>
                  <a:cubicBezTo>
                    <a:pt x="3228" y="1357"/>
                    <a:pt x="3228" y="1221"/>
                    <a:pt x="3283" y="1112"/>
                  </a:cubicBezTo>
                  <a:cubicBezTo>
                    <a:pt x="3283" y="1058"/>
                    <a:pt x="3310" y="1004"/>
                    <a:pt x="3364" y="977"/>
                  </a:cubicBezTo>
                  <a:cubicBezTo>
                    <a:pt x="3418" y="923"/>
                    <a:pt x="3500" y="895"/>
                    <a:pt x="3554" y="895"/>
                  </a:cubicBezTo>
                  <a:cubicBezTo>
                    <a:pt x="3771" y="895"/>
                    <a:pt x="3961" y="1004"/>
                    <a:pt x="4151" y="923"/>
                  </a:cubicBezTo>
                  <a:cubicBezTo>
                    <a:pt x="4205" y="895"/>
                    <a:pt x="4232" y="868"/>
                    <a:pt x="4259" y="841"/>
                  </a:cubicBezTo>
                  <a:cubicBezTo>
                    <a:pt x="4286" y="787"/>
                    <a:pt x="4313" y="760"/>
                    <a:pt x="4340" y="733"/>
                  </a:cubicBezTo>
                  <a:cubicBezTo>
                    <a:pt x="4422" y="597"/>
                    <a:pt x="4395" y="299"/>
                    <a:pt x="4503" y="136"/>
                  </a:cubicBezTo>
                  <a:cubicBezTo>
                    <a:pt x="4530" y="82"/>
                    <a:pt x="4612" y="27"/>
                    <a:pt x="4693" y="55"/>
                  </a:cubicBezTo>
                  <a:cubicBezTo>
                    <a:pt x="4720" y="27"/>
                    <a:pt x="4774" y="55"/>
                    <a:pt x="4774" y="82"/>
                  </a:cubicBezTo>
                  <a:cubicBezTo>
                    <a:pt x="4801" y="136"/>
                    <a:pt x="4829" y="163"/>
                    <a:pt x="4856" y="217"/>
                  </a:cubicBezTo>
                  <a:lnTo>
                    <a:pt x="4856" y="244"/>
                  </a:lnTo>
                  <a:lnTo>
                    <a:pt x="4883" y="272"/>
                  </a:lnTo>
                  <a:lnTo>
                    <a:pt x="4883" y="27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 name="Google Shape;566;p29"/>
            <p:cNvSpPr/>
            <p:nvPr/>
          </p:nvSpPr>
          <p:spPr>
            <a:xfrm>
              <a:off x="2226778" y="1366724"/>
              <a:ext cx="412420" cy="347588"/>
            </a:xfrm>
            <a:custGeom>
              <a:avLst/>
              <a:gdLst/>
              <a:ahLst/>
              <a:cxnLst/>
              <a:rect l="l" t="t" r="r" b="b"/>
              <a:pathLst>
                <a:path w="4313" h="3635" extrusionOk="0">
                  <a:moveTo>
                    <a:pt x="4286" y="0"/>
                  </a:moveTo>
                  <a:cubicBezTo>
                    <a:pt x="4258" y="27"/>
                    <a:pt x="4258" y="54"/>
                    <a:pt x="4231" y="54"/>
                  </a:cubicBezTo>
                  <a:cubicBezTo>
                    <a:pt x="4177" y="136"/>
                    <a:pt x="4123" y="190"/>
                    <a:pt x="4041" y="244"/>
                  </a:cubicBezTo>
                  <a:cubicBezTo>
                    <a:pt x="3933" y="299"/>
                    <a:pt x="3797" y="326"/>
                    <a:pt x="3662" y="326"/>
                  </a:cubicBezTo>
                  <a:cubicBezTo>
                    <a:pt x="3499" y="299"/>
                    <a:pt x="3336" y="380"/>
                    <a:pt x="3255" y="488"/>
                  </a:cubicBezTo>
                  <a:cubicBezTo>
                    <a:pt x="3201" y="543"/>
                    <a:pt x="3174" y="570"/>
                    <a:pt x="3174" y="651"/>
                  </a:cubicBezTo>
                  <a:cubicBezTo>
                    <a:pt x="3174" y="732"/>
                    <a:pt x="3174" y="841"/>
                    <a:pt x="3174" y="949"/>
                  </a:cubicBezTo>
                  <a:cubicBezTo>
                    <a:pt x="3201" y="1031"/>
                    <a:pt x="3174" y="1112"/>
                    <a:pt x="3119" y="1194"/>
                  </a:cubicBezTo>
                  <a:cubicBezTo>
                    <a:pt x="3065" y="1248"/>
                    <a:pt x="2984" y="1329"/>
                    <a:pt x="2902" y="1356"/>
                  </a:cubicBezTo>
                  <a:cubicBezTo>
                    <a:pt x="2658" y="1411"/>
                    <a:pt x="2387" y="1383"/>
                    <a:pt x="2197" y="1546"/>
                  </a:cubicBezTo>
                  <a:cubicBezTo>
                    <a:pt x="2007" y="1736"/>
                    <a:pt x="2034" y="2034"/>
                    <a:pt x="1926" y="2251"/>
                  </a:cubicBezTo>
                  <a:cubicBezTo>
                    <a:pt x="1899" y="2306"/>
                    <a:pt x="1872" y="2333"/>
                    <a:pt x="1844" y="2387"/>
                  </a:cubicBezTo>
                  <a:cubicBezTo>
                    <a:pt x="1736" y="2468"/>
                    <a:pt x="1600" y="2496"/>
                    <a:pt x="1465" y="2496"/>
                  </a:cubicBezTo>
                  <a:cubicBezTo>
                    <a:pt x="1329" y="2496"/>
                    <a:pt x="1193" y="2523"/>
                    <a:pt x="1058" y="2550"/>
                  </a:cubicBezTo>
                  <a:cubicBezTo>
                    <a:pt x="976" y="2577"/>
                    <a:pt x="922" y="2631"/>
                    <a:pt x="841" y="2658"/>
                  </a:cubicBezTo>
                  <a:cubicBezTo>
                    <a:pt x="759" y="2740"/>
                    <a:pt x="705" y="2875"/>
                    <a:pt x="678" y="2984"/>
                  </a:cubicBezTo>
                  <a:cubicBezTo>
                    <a:pt x="678" y="3147"/>
                    <a:pt x="624" y="3309"/>
                    <a:pt x="597" y="3472"/>
                  </a:cubicBezTo>
                  <a:cubicBezTo>
                    <a:pt x="570" y="3526"/>
                    <a:pt x="515" y="3553"/>
                    <a:pt x="461" y="3580"/>
                  </a:cubicBezTo>
                  <a:lnTo>
                    <a:pt x="380" y="3580"/>
                  </a:lnTo>
                  <a:lnTo>
                    <a:pt x="217" y="3580"/>
                  </a:lnTo>
                  <a:cubicBezTo>
                    <a:pt x="163" y="3580"/>
                    <a:pt x="81" y="3580"/>
                    <a:pt x="27" y="3580"/>
                  </a:cubicBezTo>
                  <a:cubicBezTo>
                    <a:pt x="27" y="3580"/>
                    <a:pt x="0" y="3580"/>
                    <a:pt x="0" y="3608"/>
                  </a:cubicBezTo>
                  <a:cubicBezTo>
                    <a:pt x="0" y="3608"/>
                    <a:pt x="27" y="3635"/>
                    <a:pt x="54" y="3635"/>
                  </a:cubicBezTo>
                  <a:lnTo>
                    <a:pt x="190" y="3635"/>
                  </a:lnTo>
                  <a:lnTo>
                    <a:pt x="353" y="3635"/>
                  </a:lnTo>
                  <a:cubicBezTo>
                    <a:pt x="380" y="3635"/>
                    <a:pt x="434" y="3635"/>
                    <a:pt x="488" y="3635"/>
                  </a:cubicBezTo>
                  <a:cubicBezTo>
                    <a:pt x="570" y="3608"/>
                    <a:pt x="624" y="3553"/>
                    <a:pt x="651" y="3472"/>
                  </a:cubicBezTo>
                  <a:cubicBezTo>
                    <a:pt x="705" y="3336"/>
                    <a:pt x="732" y="3201"/>
                    <a:pt x="759" y="3065"/>
                  </a:cubicBezTo>
                  <a:cubicBezTo>
                    <a:pt x="759" y="2930"/>
                    <a:pt x="814" y="2821"/>
                    <a:pt x="922" y="2713"/>
                  </a:cubicBezTo>
                  <a:cubicBezTo>
                    <a:pt x="1004" y="2631"/>
                    <a:pt x="1139" y="2604"/>
                    <a:pt x="1275" y="2604"/>
                  </a:cubicBezTo>
                  <a:cubicBezTo>
                    <a:pt x="1410" y="2604"/>
                    <a:pt x="1573" y="2577"/>
                    <a:pt x="1709" y="2577"/>
                  </a:cubicBezTo>
                  <a:cubicBezTo>
                    <a:pt x="1790" y="2550"/>
                    <a:pt x="1844" y="2523"/>
                    <a:pt x="1899" y="2468"/>
                  </a:cubicBezTo>
                  <a:cubicBezTo>
                    <a:pt x="1953" y="2414"/>
                    <a:pt x="2007" y="2360"/>
                    <a:pt x="2034" y="2306"/>
                  </a:cubicBezTo>
                  <a:cubicBezTo>
                    <a:pt x="2089" y="2197"/>
                    <a:pt x="2116" y="2062"/>
                    <a:pt x="2143" y="1953"/>
                  </a:cubicBezTo>
                  <a:cubicBezTo>
                    <a:pt x="2143" y="1817"/>
                    <a:pt x="2197" y="1709"/>
                    <a:pt x="2278" y="1628"/>
                  </a:cubicBezTo>
                  <a:cubicBezTo>
                    <a:pt x="2441" y="1465"/>
                    <a:pt x="2712" y="1519"/>
                    <a:pt x="2957" y="1438"/>
                  </a:cubicBezTo>
                  <a:cubicBezTo>
                    <a:pt x="3065" y="1411"/>
                    <a:pt x="3146" y="1356"/>
                    <a:pt x="3228" y="1248"/>
                  </a:cubicBezTo>
                  <a:cubicBezTo>
                    <a:pt x="3255" y="1194"/>
                    <a:pt x="3282" y="1139"/>
                    <a:pt x="3282" y="1085"/>
                  </a:cubicBezTo>
                  <a:cubicBezTo>
                    <a:pt x="3282" y="1004"/>
                    <a:pt x="3282" y="895"/>
                    <a:pt x="3282" y="814"/>
                  </a:cubicBezTo>
                  <a:cubicBezTo>
                    <a:pt x="3282" y="705"/>
                    <a:pt x="3282" y="624"/>
                    <a:pt x="3336" y="570"/>
                  </a:cubicBezTo>
                  <a:cubicBezTo>
                    <a:pt x="3418" y="461"/>
                    <a:pt x="3553" y="434"/>
                    <a:pt x="3689" y="434"/>
                  </a:cubicBezTo>
                  <a:cubicBezTo>
                    <a:pt x="3824" y="434"/>
                    <a:pt x="3960" y="407"/>
                    <a:pt x="4096" y="326"/>
                  </a:cubicBezTo>
                  <a:cubicBezTo>
                    <a:pt x="4177" y="271"/>
                    <a:pt x="4258" y="190"/>
                    <a:pt x="4313" y="109"/>
                  </a:cubicBezTo>
                  <a:lnTo>
                    <a:pt x="4313" y="109"/>
                  </a:lnTo>
                  <a:cubicBezTo>
                    <a:pt x="4313" y="82"/>
                    <a:pt x="4313" y="54"/>
                    <a:pt x="4313" y="54"/>
                  </a:cubicBezTo>
                  <a:lnTo>
                    <a:pt x="4313" y="5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 name="Google Shape;567;p29"/>
            <p:cNvSpPr/>
            <p:nvPr/>
          </p:nvSpPr>
          <p:spPr>
            <a:xfrm>
              <a:off x="1536861" y="1089132"/>
              <a:ext cx="710666" cy="656353"/>
            </a:xfrm>
            <a:custGeom>
              <a:avLst/>
              <a:gdLst/>
              <a:ahLst/>
              <a:cxnLst/>
              <a:rect l="l" t="t" r="r" b="b"/>
              <a:pathLst>
                <a:path w="7432" h="6864" extrusionOk="0">
                  <a:moveTo>
                    <a:pt x="7432" y="6538"/>
                  </a:moveTo>
                  <a:cubicBezTo>
                    <a:pt x="7378" y="6511"/>
                    <a:pt x="7351" y="6511"/>
                    <a:pt x="7324" y="6538"/>
                  </a:cubicBezTo>
                  <a:lnTo>
                    <a:pt x="7269" y="6538"/>
                  </a:lnTo>
                  <a:cubicBezTo>
                    <a:pt x="7161" y="6592"/>
                    <a:pt x="7079" y="6700"/>
                    <a:pt x="6971" y="6728"/>
                  </a:cubicBezTo>
                  <a:cubicBezTo>
                    <a:pt x="6917" y="6755"/>
                    <a:pt x="6862" y="6755"/>
                    <a:pt x="6808" y="6728"/>
                  </a:cubicBezTo>
                  <a:cubicBezTo>
                    <a:pt x="6754" y="6728"/>
                    <a:pt x="6700" y="6700"/>
                    <a:pt x="6673" y="6646"/>
                  </a:cubicBezTo>
                  <a:cubicBezTo>
                    <a:pt x="6618" y="6538"/>
                    <a:pt x="6591" y="6429"/>
                    <a:pt x="6591" y="6321"/>
                  </a:cubicBezTo>
                  <a:cubicBezTo>
                    <a:pt x="6591" y="6185"/>
                    <a:pt x="6537" y="6077"/>
                    <a:pt x="6428" y="5995"/>
                  </a:cubicBezTo>
                  <a:cubicBezTo>
                    <a:pt x="6293" y="5914"/>
                    <a:pt x="6130" y="5860"/>
                    <a:pt x="5967" y="5833"/>
                  </a:cubicBezTo>
                  <a:cubicBezTo>
                    <a:pt x="5913" y="5833"/>
                    <a:pt x="5859" y="5778"/>
                    <a:pt x="5805" y="5751"/>
                  </a:cubicBezTo>
                  <a:cubicBezTo>
                    <a:pt x="5750" y="5697"/>
                    <a:pt x="5696" y="5616"/>
                    <a:pt x="5669" y="5534"/>
                  </a:cubicBezTo>
                  <a:cubicBezTo>
                    <a:pt x="5615" y="5290"/>
                    <a:pt x="5642" y="5046"/>
                    <a:pt x="5479" y="4856"/>
                  </a:cubicBezTo>
                  <a:cubicBezTo>
                    <a:pt x="5425" y="4802"/>
                    <a:pt x="5371" y="4775"/>
                    <a:pt x="5316" y="4720"/>
                  </a:cubicBezTo>
                  <a:cubicBezTo>
                    <a:pt x="5181" y="4666"/>
                    <a:pt x="5045" y="4612"/>
                    <a:pt x="4909" y="4531"/>
                  </a:cubicBezTo>
                  <a:cubicBezTo>
                    <a:pt x="4855" y="4476"/>
                    <a:pt x="4801" y="4422"/>
                    <a:pt x="4774" y="4368"/>
                  </a:cubicBezTo>
                  <a:cubicBezTo>
                    <a:pt x="4720" y="4205"/>
                    <a:pt x="4638" y="4042"/>
                    <a:pt x="4530" y="3907"/>
                  </a:cubicBezTo>
                  <a:cubicBezTo>
                    <a:pt x="4503" y="3852"/>
                    <a:pt x="4448" y="3825"/>
                    <a:pt x="4421" y="3798"/>
                  </a:cubicBezTo>
                  <a:cubicBezTo>
                    <a:pt x="4231" y="3744"/>
                    <a:pt x="4069" y="3663"/>
                    <a:pt x="3933" y="3554"/>
                  </a:cubicBezTo>
                  <a:cubicBezTo>
                    <a:pt x="3879" y="3500"/>
                    <a:pt x="3825" y="3419"/>
                    <a:pt x="3825" y="3337"/>
                  </a:cubicBezTo>
                  <a:cubicBezTo>
                    <a:pt x="3797" y="3229"/>
                    <a:pt x="3770" y="3147"/>
                    <a:pt x="3716" y="3066"/>
                  </a:cubicBezTo>
                  <a:cubicBezTo>
                    <a:pt x="3689" y="3012"/>
                    <a:pt x="3662" y="2985"/>
                    <a:pt x="3608" y="2930"/>
                  </a:cubicBezTo>
                  <a:cubicBezTo>
                    <a:pt x="3580" y="2903"/>
                    <a:pt x="3526" y="2903"/>
                    <a:pt x="3472" y="2876"/>
                  </a:cubicBezTo>
                  <a:cubicBezTo>
                    <a:pt x="3391" y="2849"/>
                    <a:pt x="3309" y="2849"/>
                    <a:pt x="3201" y="2849"/>
                  </a:cubicBezTo>
                  <a:cubicBezTo>
                    <a:pt x="3119" y="2849"/>
                    <a:pt x="3038" y="2849"/>
                    <a:pt x="2957" y="2795"/>
                  </a:cubicBezTo>
                  <a:cubicBezTo>
                    <a:pt x="2957" y="2795"/>
                    <a:pt x="2929" y="2768"/>
                    <a:pt x="2902" y="2740"/>
                  </a:cubicBezTo>
                  <a:cubicBezTo>
                    <a:pt x="2875" y="2686"/>
                    <a:pt x="2875" y="2632"/>
                    <a:pt x="2848" y="2551"/>
                  </a:cubicBezTo>
                  <a:cubicBezTo>
                    <a:pt x="2848" y="2496"/>
                    <a:pt x="2794" y="2415"/>
                    <a:pt x="2740" y="2361"/>
                  </a:cubicBezTo>
                  <a:cubicBezTo>
                    <a:pt x="2631" y="2252"/>
                    <a:pt x="2441" y="2225"/>
                    <a:pt x="2278" y="2171"/>
                  </a:cubicBezTo>
                  <a:cubicBezTo>
                    <a:pt x="2224" y="2144"/>
                    <a:pt x="2170" y="2117"/>
                    <a:pt x="2116" y="2062"/>
                  </a:cubicBezTo>
                  <a:cubicBezTo>
                    <a:pt x="2089" y="1927"/>
                    <a:pt x="2061" y="1818"/>
                    <a:pt x="2034" y="1683"/>
                  </a:cubicBezTo>
                  <a:cubicBezTo>
                    <a:pt x="2034" y="1601"/>
                    <a:pt x="1980" y="1547"/>
                    <a:pt x="1953" y="1493"/>
                  </a:cubicBezTo>
                  <a:cubicBezTo>
                    <a:pt x="1872" y="1438"/>
                    <a:pt x="1790" y="1384"/>
                    <a:pt x="1709" y="1357"/>
                  </a:cubicBezTo>
                  <a:cubicBezTo>
                    <a:pt x="1519" y="1330"/>
                    <a:pt x="1329" y="1249"/>
                    <a:pt x="1139" y="1167"/>
                  </a:cubicBezTo>
                  <a:cubicBezTo>
                    <a:pt x="1112" y="1140"/>
                    <a:pt x="1085" y="1086"/>
                    <a:pt x="1058" y="1059"/>
                  </a:cubicBezTo>
                  <a:cubicBezTo>
                    <a:pt x="1004" y="923"/>
                    <a:pt x="1031" y="787"/>
                    <a:pt x="977" y="679"/>
                  </a:cubicBezTo>
                  <a:cubicBezTo>
                    <a:pt x="949" y="652"/>
                    <a:pt x="895" y="598"/>
                    <a:pt x="868" y="598"/>
                  </a:cubicBezTo>
                  <a:cubicBezTo>
                    <a:pt x="814" y="543"/>
                    <a:pt x="760" y="543"/>
                    <a:pt x="705" y="516"/>
                  </a:cubicBezTo>
                  <a:cubicBezTo>
                    <a:pt x="597" y="489"/>
                    <a:pt x="407" y="516"/>
                    <a:pt x="244" y="462"/>
                  </a:cubicBezTo>
                  <a:cubicBezTo>
                    <a:pt x="163" y="435"/>
                    <a:pt x="81" y="408"/>
                    <a:pt x="109" y="299"/>
                  </a:cubicBezTo>
                  <a:cubicBezTo>
                    <a:pt x="109" y="245"/>
                    <a:pt x="109" y="218"/>
                    <a:pt x="136" y="191"/>
                  </a:cubicBezTo>
                  <a:cubicBezTo>
                    <a:pt x="190" y="137"/>
                    <a:pt x="217" y="82"/>
                    <a:pt x="298" y="55"/>
                  </a:cubicBezTo>
                  <a:cubicBezTo>
                    <a:pt x="298" y="28"/>
                    <a:pt x="298" y="28"/>
                    <a:pt x="298" y="1"/>
                  </a:cubicBezTo>
                  <a:cubicBezTo>
                    <a:pt x="271" y="1"/>
                    <a:pt x="244" y="1"/>
                    <a:pt x="244" y="1"/>
                  </a:cubicBezTo>
                  <a:lnTo>
                    <a:pt x="163" y="55"/>
                  </a:lnTo>
                  <a:cubicBezTo>
                    <a:pt x="136" y="82"/>
                    <a:pt x="109" y="109"/>
                    <a:pt x="81" y="164"/>
                  </a:cubicBezTo>
                  <a:cubicBezTo>
                    <a:pt x="54" y="191"/>
                    <a:pt x="27" y="245"/>
                    <a:pt x="27" y="299"/>
                  </a:cubicBezTo>
                  <a:cubicBezTo>
                    <a:pt x="0" y="381"/>
                    <a:pt x="54" y="489"/>
                    <a:pt x="136" y="516"/>
                  </a:cubicBezTo>
                  <a:cubicBezTo>
                    <a:pt x="298" y="571"/>
                    <a:pt x="488" y="598"/>
                    <a:pt x="678" y="598"/>
                  </a:cubicBezTo>
                  <a:cubicBezTo>
                    <a:pt x="705" y="625"/>
                    <a:pt x="760" y="625"/>
                    <a:pt x="787" y="652"/>
                  </a:cubicBezTo>
                  <a:cubicBezTo>
                    <a:pt x="841" y="679"/>
                    <a:pt x="868" y="706"/>
                    <a:pt x="895" y="733"/>
                  </a:cubicBezTo>
                  <a:cubicBezTo>
                    <a:pt x="949" y="842"/>
                    <a:pt x="922" y="977"/>
                    <a:pt x="977" y="1086"/>
                  </a:cubicBezTo>
                  <a:cubicBezTo>
                    <a:pt x="1004" y="1140"/>
                    <a:pt x="1031" y="1194"/>
                    <a:pt x="1085" y="1249"/>
                  </a:cubicBezTo>
                  <a:cubicBezTo>
                    <a:pt x="1275" y="1330"/>
                    <a:pt x="1465" y="1411"/>
                    <a:pt x="1682" y="1438"/>
                  </a:cubicBezTo>
                  <a:cubicBezTo>
                    <a:pt x="1736" y="1466"/>
                    <a:pt x="1817" y="1520"/>
                    <a:pt x="1872" y="1574"/>
                  </a:cubicBezTo>
                  <a:cubicBezTo>
                    <a:pt x="1899" y="1601"/>
                    <a:pt x="1926" y="1655"/>
                    <a:pt x="1926" y="1710"/>
                  </a:cubicBezTo>
                  <a:cubicBezTo>
                    <a:pt x="1953" y="1845"/>
                    <a:pt x="1980" y="1981"/>
                    <a:pt x="2034" y="2117"/>
                  </a:cubicBezTo>
                  <a:cubicBezTo>
                    <a:pt x="2061" y="2171"/>
                    <a:pt x="2116" y="2198"/>
                    <a:pt x="2170" y="2225"/>
                  </a:cubicBezTo>
                  <a:cubicBezTo>
                    <a:pt x="2306" y="2306"/>
                    <a:pt x="2550" y="2306"/>
                    <a:pt x="2685" y="2442"/>
                  </a:cubicBezTo>
                  <a:cubicBezTo>
                    <a:pt x="2740" y="2469"/>
                    <a:pt x="2767" y="2523"/>
                    <a:pt x="2767" y="2605"/>
                  </a:cubicBezTo>
                  <a:cubicBezTo>
                    <a:pt x="2767" y="2659"/>
                    <a:pt x="2794" y="2740"/>
                    <a:pt x="2821" y="2795"/>
                  </a:cubicBezTo>
                  <a:cubicBezTo>
                    <a:pt x="2848" y="2822"/>
                    <a:pt x="2875" y="2876"/>
                    <a:pt x="2902" y="2876"/>
                  </a:cubicBezTo>
                  <a:cubicBezTo>
                    <a:pt x="2957" y="2903"/>
                    <a:pt x="3011" y="2930"/>
                    <a:pt x="3038" y="2957"/>
                  </a:cubicBezTo>
                  <a:cubicBezTo>
                    <a:pt x="3201" y="2985"/>
                    <a:pt x="3391" y="2930"/>
                    <a:pt x="3553" y="3039"/>
                  </a:cubicBezTo>
                  <a:cubicBezTo>
                    <a:pt x="3580" y="3039"/>
                    <a:pt x="3608" y="3093"/>
                    <a:pt x="3635" y="3120"/>
                  </a:cubicBezTo>
                  <a:cubicBezTo>
                    <a:pt x="3662" y="3202"/>
                    <a:pt x="3689" y="3283"/>
                    <a:pt x="3716" y="3364"/>
                  </a:cubicBezTo>
                  <a:cubicBezTo>
                    <a:pt x="3743" y="3473"/>
                    <a:pt x="3770" y="3581"/>
                    <a:pt x="3852" y="3635"/>
                  </a:cubicBezTo>
                  <a:cubicBezTo>
                    <a:pt x="4014" y="3744"/>
                    <a:pt x="4177" y="3825"/>
                    <a:pt x="4367" y="3907"/>
                  </a:cubicBezTo>
                  <a:cubicBezTo>
                    <a:pt x="4394" y="3907"/>
                    <a:pt x="4421" y="3934"/>
                    <a:pt x="4448" y="3961"/>
                  </a:cubicBezTo>
                  <a:cubicBezTo>
                    <a:pt x="4557" y="4124"/>
                    <a:pt x="4638" y="4259"/>
                    <a:pt x="4693" y="4422"/>
                  </a:cubicBezTo>
                  <a:cubicBezTo>
                    <a:pt x="4720" y="4503"/>
                    <a:pt x="4774" y="4558"/>
                    <a:pt x="4855" y="4612"/>
                  </a:cubicBezTo>
                  <a:cubicBezTo>
                    <a:pt x="4991" y="4693"/>
                    <a:pt x="5126" y="4748"/>
                    <a:pt x="5262" y="4829"/>
                  </a:cubicBezTo>
                  <a:cubicBezTo>
                    <a:pt x="5316" y="4829"/>
                    <a:pt x="5371" y="4883"/>
                    <a:pt x="5398" y="4937"/>
                  </a:cubicBezTo>
                  <a:cubicBezTo>
                    <a:pt x="5560" y="5127"/>
                    <a:pt x="5533" y="5426"/>
                    <a:pt x="5642" y="5643"/>
                  </a:cubicBezTo>
                  <a:cubicBezTo>
                    <a:pt x="5669" y="5724"/>
                    <a:pt x="5696" y="5778"/>
                    <a:pt x="5750" y="5805"/>
                  </a:cubicBezTo>
                  <a:cubicBezTo>
                    <a:pt x="5805" y="5860"/>
                    <a:pt x="5832" y="5887"/>
                    <a:pt x="5886" y="5887"/>
                  </a:cubicBezTo>
                  <a:cubicBezTo>
                    <a:pt x="6049" y="5968"/>
                    <a:pt x="6211" y="5941"/>
                    <a:pt x="6374" y="6050"/>
                  </a:cubicBezTo>
                  <a:cubicBezTo>
                    <a:pt x="6456" y="6131"/>
                    <a:pt x="6483" y="6212"/>
                    <a:pt x="6483" y="6321"/>
                  </a:cubicBezTo>
                  <a:cubicBezTo>
                    <a:pt x="6510" y="6429"/>
                    <a:pt x="6510" y="6511"/>
                    <a:pt x="6537" y="6619"/>
                  </a:cubicBezTo>
                  <a:cubicBezTo>
                    <a:pt x="6564" y="6728"/>
                    <a:pt x="6645" y="6809"/>
                    <a:pt x="6754" y="6836"/>
                  </a:cubicBezTo>
                  <a:cubicBezTo>
                    <a:pt x="6835" y="6863"/>
                    <a:pt x="6917" y="6836"/>
                    <a:pt x="6998" y="6809"/>
                  </a:cubicBezTo>
                  <a:cubicBezTo>
                    <a:pt x="7107" y="6755"/>
                    <a:pt x="7188" y="6673"/>
                    <a:pt x="7296" y="6619"/>
                  </a:cubicBezTo>
                  <a:lnTo>
                    <a:pt x="7324" y="6592"/>
                  </a:lnTo>
                  <a:cubicBezTo>
                    <a:pt x="7351" y="6565"/>
                    <a:pt x="7378" y="6565"/>
                    <a:pt x="7405" y="6565"/>
                  </a:cubicBezTo>
                  <a:lnTo>
                    <a:pt x="7405" y="656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 name="Google Shape;568;p29"/>
            <p:cNvSpPr/>
            <p:nvPr/>
          </p:nvSpPr>
          <p:spPr>
            <a:xfrm>
              <a:off x="2198187" y="1436720"/>
              <a:ext cx="524011" cy="477348"/>
            </a:xfrm>
            <a:custGeom>
              <a:avLst/>
              <a:gdLst/>
              <a:ahLst/>
              <a:cxnLst/>
              <a:rect l="l" t="t" r="r" b="b"/>
              <a:pathLst>
                <a:path w="5480" h="4992" extrusionOk="0">
                  <a:moveTo>
                    <a:pt x="435" y="4150"/>
                  </a:moveTo>
                  <a:lnTo>
                    <a:pt x="1" y="4991"/>
                  </a:lnTo>
                  <a:lnTo>
                    <a:pt x="5100" y="841"/>
                  </a:lnTo>
                  <a:lnTo>
                    <a:pt x="5480" y="0"/>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 name="Google Shape;569;p29"/>
            <p:cNvSpPr/>
            <p:nvPr/>
          </p:nvSpPr>
          <p:spPr>
            <a:xfrm>
              <a:off x="2203350" y="1374470"/>
              <a:ext cx="614853" cy="498098"/>
            </a:xfrm>
            <a:custGeom>
              <a:avLst/>
              <a:gdLst/>
              <a:ahLst/>
              <a:cxnLst/>
              <a:rect l="l" t="t" r="r" b="b"/>
              <a:pathLst>
                <a:path w="6430" h="5209" extrusionOk="0">
                  <a:moveTo>
                    <a:pt x="1" y="5208"/>
                  </a:moveTo>
                  <a:lnTo>
                    <a:pt x="1" y="5208"/>
                  </a:lnTo>
                  <a:cubicBezTo>
                    <a:pt x="28" y="5181"/>
                    <a:pt x="55" y="5181"/>
                    <a:pt x="82" y="5154"/>
                  </a:cubicBezTo>
                  <a:cubicBezTo>
                    <a:pt x="272" y="5018"/>
                    <a:pt x="489" y="4883"/>
                    <a:pt x="679" y="4720"/>
                  </a:cubicBezTo>
                  <a:cubicBezTo>
                    <a:pt x="1167" y="4340"/>
                    <a:pt x="1683" y="3852"/>
                    <a:pt x="2117" y="3472"/>
                  </a:cubicBezTo>
                  <a:cubicBezTo>
                    <a:pt x="2686" y="3011"/>
                    <a:pt x="3256" y="2550"/>
                    <a:pt x="3825" y="2089"/>
                  </a:cubicBezTo>
                  <a:lnTo>
                    <a:pt x="5399" y="841"/>
                  </a:lnTo>
                  <a:lnTo>
                    <a:pt x="6429" y="1"/>
                  </a:lnTo>
                  <a:lnTo>
                    <a:pt x="6429" y="1"/>
                  </a:lnTo>
                  <a:lnTo>
                    <a:pt x="5534" y="679"/>
                  </a:lnTo>
                  <a:cubicBezTo>
                    <a:pt x="5100" y="1031"/>
                    <a:pt x="4693" y="1384"/>
                    <a:pt x="4259" y="1709"/>
                  </a:cubicBezTo>
                  <a:cubicBezTo>
                    <a:pt x="3527" y="2279"/>
                    <a:pt x="2822" y="2876"/>
                    <a:pt x="2117" y="3445"/>
                  </a:cubicBezTo>
                  <a:cubicBezTo>
                    <a:pt x="1655" y="3825"/>
                    <a:pt x="1167" y="4313"/>
                    <a:pt x="652" y="4720"/>
                  </a:cubicBezTo>
                  <a:cubicBezTo>
                    <a:pt x="489" y="4883"/>
                    <a:pt x="272" y="5018"/>
                    <a:pt x="55" y="5154"/>
                  </a:cubicBezTo>
                  <a:cubicBezTo>
                    <a:pt x="55" y="5154"/>
                    <a:pt x="28" y="5154"/>
                    <a:pt x="1" y="5181"/>
                  </a:cubicBezTo>
                  <a:cubicBezTo>
                    <a:pt x="1" y="5208"/>
                    <a:pt x="1" y="5181"/>
                    <a:pt x="1" y="5181"/>
                  </a:cubicBezTo>
                  <a:lnTo>
                    <a:pt x="1" y="518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 name="Google Shape;570;p29"/>
            <p:cNvSpPr/>
            <p:nvPr/>
          </p:nvSpPr>
          <p:spPr>
            <a:xfrm>
              <a:off x="2190441" y="1400384"/>
              <a:ext cx="614757" cy="495516"/>
            </a:xfrm>
            <a:custGeom>
              <a:avLst/>
              <a:gdLst/>
              <a:ahLst/>
              <a:cxnLst/>
              <a:rect l="l" t="t" r="r" b="b"/>
              <a:pathLst>
                <a:path w="6429" h="5182" extrusionOk="0">
                  <a:moveTo>
                    <a:pt x="55" y="5181"/>
                  </a:moveTo>
                  <a:lnTo>
                    <a:pt x="55" y="5181"/>
                  </a:lnTo>
                  <a:cubicBezTo>
                    <a:pt x="82" y="5181"/>
                    <a:pt x="109" y="5154"/>
                    <a:pt x="109" y="5154"/>
                  </a:cubicBezTo>
                  <a:cubicBezTo>
                    <a:pt x="326" y="5019"/>
                    <a:pt x="543" y="4883"/>
                    <a:pt x="733" y="4720"/>
                  </a:cubicBezTo>
                  <a:cubicBezTo>
                    <a:pt x="1221" y="4313"/>
                    <a:pt x="1709" y="3825"/>
                    <a:pt x="2170" y="3473"/>
                  </a:cubicBezTo>
                  <a:cubicBezTo>
                    <a:pt x="2740" y="2984"/>
                    <a:pt x="3309" y="2523"/>
                    <a:pt x="3852" y="2062"/>
                  </a:cubicBezTo>
                  <a:lnTo>
                    <a:pt x="5425" y="814"/>
                  </a:lnTo>
                  <a:lnTo>
                    <a:pt x="6429" y="1"/>
                  </a:lnTo>
                  <a:lnTo>
                    <a:pt x="6429" y="1"/>
                  </a:lnTo>
                  <a:lnTo>
                    <a:pt x="6429" y="1"/>
                  </a:lnTo>
                  <a:lnTo>
                    <a:pt x="5561" y="679"/>
                  </a:lnTo>
                  <a:cubicBezTo>
                    <a:pt x="5127" y="1004"/>
                    <a:pt x="4693" y="1357"/>
                    <a:pt x="4259" y="1682"/>
                  </a:cubicBezTo>
                  <a:cubicBezTo>
                    <a:pt x="3554" y="2252"/>
                    <a:pt x="2821" y="2849"/>
                    <a:pt x="2116" y="3418"/>
                  </a:cubicBezTo>
                  <a:cubicBezTo>
                    <a:pt x="1682" y="3798"/>
                    <a:pt x="1167" y="4286"/>
                    <a:pt x="678" y="4693"/>
                  </a:cubicBezTo>
                  <a:cubicBezTo>
                    <a:pt x="489" y="4829"/>
                    <a:pt x="299" y="4992"/>
                    <a:pt x="82" y="5100"/>
                  </a:cubicBezTo>
                  <a:cubicBezTo>
                    <a:pt x="55" y="5100"/>
                    <a:pt x="27" y="5127"/>
                    <a:pt x="27" y="5154"/>
                  </a:cubicBezTo>
                  <a:cubicBezTo>
                    <a:pt x="0" y="5181"/>
                    <a:pt x="27" y="5154"/>
                    <a:pt x="27" y="515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 name="Google Shape;571;p29"/>
            <p:cNvSpPr/>
            <p:nvPr/>
          </p:nvSpPr>
          <p:spPr>
            <a:xfrm>
              <a:off x="2185278" y="1418552"/>
              <a:ext cx="614757" cy="495516"/>
            </a:xfrm>
            <a:custGeom>
              <a:avLst/>
              <a:gdLst/>
              <a:ahLst/>
              <a:cxnLst/>
              <a:rect l="l" t="t" r="r" b="b"/>
              <a:pathLst>
                <a:path w="6429" h="5182" extrusionOk="0">
                  <a:moveTo>
                    <a:pt x="27" y="5181"/>
                  </a:moveTo>
                  <a:lnTo>
                    <a:pt x="27" y="5181"/>
                  </a:lnTo>
                  <a:cubicBezTo>
                    <a:pt x="54" y="5181"/>
                    <a:pt x="81" y="5154"/>
                    <a:pt x="81" y="5154"/>
                  </a:cubicBezTo>
                  <a:cubicBezTo>
                    <a:pt x="298" y="5019"/>
                    <a:pt x="488" y="4883"/>
                    <a:pt x="705" y="4720"/>
                  </a:cubicBezTo>
                  <a:cubicBezTo>
                    <a:pt x="1193" y="4313"/>
                    <a:pt x="1682" y="3825"/>
                    <a:pt x="2143" y="3472"/>
                  </a:cubicBezTo>
                  <a:cubicBezTo>
                    <a:pt x="2712" y="2984"/>
                    <a:pt x="3282" y="2523"/>
                    <a:pt x="3825" y="2062"/>
                  </a:cubicBezTo>
                  <a:lnTo>
                    <a:pt x="5398" y="814"/>
                  </a:lnTo>
                  <a:lnTo>
                    <a:pt x="6428" y="1"/>
                  </a:lnTo>
                  <a:lnTo>
                    <a:pt x="6428" y="1"/>
                  </a:lnTo>
                  <a:lnTo>
                    <a:pt x="5560" y="679"/>
                  </a:lnTo>
                  <a:cubicBezTo>
                    <a:pt x="5126" y="1004"/>
                    <a:pt x="4692" y="1357"/>
                    <a:pt x="4258" y="1682"/>
                  </a:cubicBezTo>
                  <a:cubicBezTo>
                    <a:pt x="3526" y="2279"/>
                    <a:pt x="2821" y="2849"/>
                    <a:pt x="2116" y="3418"/>
                  </a:cubicBezTo>
                  <a:cubicBezTo>
                    <a:pt x="1655" y="3798"/>
                    <a:pt x="1166" y="4286"/>
                    <a:pt x="678" y="4693"/>
                  </a:cubicBezTo>
                  <a:cubicBezTo>
                    <a:pt x="488" y="4856"/>
                    <a:pt x="271" y="4991"/>
                    <a:pt x="81" y="5127"/>
                  </a:cubicBezTo>
                  <a:cubicBezTo>
                    <a:pt x="54" y="5127"/>
                    <a:pt x="27" y="5127"/>
                    <a:pt x="0" y="5154"/>
                  </a:cubicBezTo>
                  <a:lnTo>
                    <a:pt x="0" y="515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 name="Google Shape;572;p29"/>
            <p:cNvSpPr/>
            <p:nvPr/>
          </p:nvSpPr>
          <p:spPr>
            <a:xfrm>
              <a:off x="1427852" y="1384893"/>
              <a:ext cx="664098" cy="376083"/>
            </a:xfrm>
            <a:custGeom>
              <a:avLst/>
              <a:gdLst/>
              <a:ahLst/>
              <a:cxnLst/>
              <a:rect l="l" t="t" r="r" b="b"/>
              <a:pathLst>
                <a:path w="6945" h="3933" extrusionOk="0">
                  <a:moveTo>
                    <a:pt x="4015" y="3743"/>
                  </a:moveTo>
                  <a:cubicBezTo>
                    <a:pt x="4205" y="3635"/>
                    <a:pt x="6565" y="1356"/>
                    <a:pt x="6673" y="1166"/>
                  </a:cubicBezTo>
                  <a:cubicBezTo>
                    <a:pt x="6945" y="732"/>
                    <a:pt x="5154" y="190"/>
                    <a:pt x="4612" y="109"/>
                  </a:cubicBezTo>
                  <a:cubicBezTo>
                    <a:pt x="3771" y="0"/>
                    <a:pt x="1086" y="949"/>
                    <a:pt x="543" y="1329"/>
                  </a:cubicBezTo>
                  <a:cubicBezTo>
                    <a:pt x="1" y="1682"/>
                    <a:pt x="3608" y="3933"/>
                    <a:pt x="4015" y="3743"/>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 name="Google Shape;573;p29"/>
            <p:cNvSpPr/>
            <p:nvPr/>
          </p:nvSpPr>
          <p:spPr>
            <a:xfrm>
              <a:off x="1897358" y="1408225"/>
              <a:ext cx="39014" cy="57087"/>
            </a:xfrm>
            <a:custGeom>
              <a:avLst/>
              <a:gdLst/>
              <a:ahLst/>
              <a:cxnLst/>
              <a:rect l="l" t="t" r="r" b="b"/>
              <a:pathLst>
                <a:path w="408" h="597" extrusionOk="0">
                  <a:moveTo>
                    <a:pt x="407" y="27"/>
                  </a:moveTo>
                  <a:lnTo>
                    <a:pt x="407" y="27"/>
                  </a:lnTo>
                  <a:cubicBezTo>
                    <a:pt x="380" y="0"/>
                    <a:pt x="380" y="0"/>
                    <a:pt x="353" y="27"/>
                  </a:cubicBezTo>
                  <a:cubicBezTo>
                    <a:pt x="299" y="27"/>
                    <a:pt x="272" y="54"/>
                    <a:pt x="217" y="82"/>
                  </a:cubicBezTo>
                  <a:cubicBezTo>
                    <a:pt x="163" y="109"/>
                    <a:pt x="109" y="163"/>
                    <a:pt x="82" y="217"/>
                  </a:cubicBezTo>
                  <a:cubicBezTo>
                    <a:pt x="27" y="298"/>
                    <a:pt x="0" y="380"/>
                    <a:pt x="27" y="461"/>
                  </a:cubicBezTo>
                  <a:cubicBezTo>
                    <a:pt x="55" y="543"/>
                    <a:pt x="136" y="597"/>
                    <a:pt x="244" y="597"/>
                  </a:cubicBezTo>
                  <a:lnTo>
                    <a:pt x="244" y="597"/>
                  </a:lnTo>
                  <a:lnTo>
                    <a:pt x="244" y="597"/>
                  </a:lnTo>
                  <a:cubicBezTo>
                    <a:pt x="163" y="597"/>
                    <a:pt x="109" y="543"/>
                    <a:pt x="82" y="461"/>
                  </a:cubicBezTo>
                  <a:cubicBezTo>
                    <a:pt x="55" y="407"/>
                    <a:pt x="55" y="326"/>
                    <a:pt x="109" y="244"/>
                  </a:cubicBezTo>
                  <a:cubicBezTo>
                    <a:pt x="136" y="190"/>
                    <a:pt x="190" y="163"/>
                    <a:pt x="244" y="109"/>
                  </a:cubicBezTo>
                  <a:cubicBezTo>
                    <a:pt x="272" y="82"/>
                    <a:pt x="326" y="54"/>
                    <a:pt x="353" y="54"/>
                  </a:cubicBezTo>
                  <a:lnTo>
                    <a:pt x="407" y="27"/>
                  </a:lnTo>
                  <a:lnTo>
                    <a:pt x="407"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29"/>
            <p:cNvSpPr/>
            <p:nvPr/>
          </p:nvSpPr>
          <p:spPr>
            <a:xfrm>
              <a:off x="1853276" y="1473057"/>
              <a:ext cx="10423" cy="15586"/>
            </a:xfrm>
            <a:custGeom>
              <a:avLst/>
              <a:gdLst/>
              <a:ahLst/>
              <a:cxnLst/>
              <a:rect l="l" t="t" r="r" b="b"/>
              <a:pathLst>
                <a:path w="109" h="163" extrusionOk="0">
                  <a:moveTo>
                    <a:pt x="0" y="0"/>
                  </a:moveTo>
                  <a:lnTo>
                    <a:pt x="0" y="27"/>
                  </a:lnTo>
                  <a:cubicBezTo>
                    <a:pt x="0" y="54"/>
                    <a:pt x="27" y="54"/>
                    <a:pt x="27" y="82"/>
                  </a:cubicBezTo>
                  <a:cubicBezTo>
                    <a:pt x="54" y="109"/>
                    <a:pt x="82" y="136"/>
                    <a:pt x="109" y="163"/>
                  </a:cubicBezTo>
                  <a:lnTo>
                    <a:pt x="109" y="163"/>
                  </a:lnTo>
                  <a:lnTo>
                    <a:pt x="82" y="109"/>
                  </a:lnTo>
                  <a:lnTo>
                    <a:pt x="27" y="54"/>
                  </a:lnTo>
                  <a:lnTo>
                    <a:pt x="27" y="54"/>
                  </a:lnTo>
                  <a:lnTo>
                    <a:pt x="0" y="27"/>
                  </a:lnTo>
                  <a:lnTo>
                    <a:pt x="0"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29"/>
            <p:cNvSpPr/>
            <p:nvPr/>
          </p:nvSpPr>
          <p:spPr>
            <a:xfrm>
              <a:off x="1845435" y="1491225"/>
              <a:ext cx="7937" cy="13005"/>
            </a:xfrm>
            <a:custGeom>
              <a:avLst/>
              <a:gdLst/>
              <a:ahLst/>
              <a:cxnLst/>
              <a:rect l="l" t="t" r="r" b="b"/>
              <a:pathLst>
                <a:path w="83" h="136" extrusionOk="0">
                  <a:moveTo>
                    <a:pt x="1" y="0"/>
                  </a:moveTo>
                  <a:cubicBezTo>
                    <a:pt x="1" y="27"/>
                    <a:pt x="1" y="27"/>
                    <a:pt x="28" y="54"/>
                  </a:cubicBezTo>
                  <a:cubicBezTo>
                    <a:pt x="28" y="81"/>
                    <a:pt x="55" y="109"/>
                    <a:pt x="82" y="136"/>
                  </a:cubicBezTo>
                  <a:lnTo>
                    <a:pt x="82" y="136"/>
                  </a:lnTo>
                  <a:lnTo>
                    <a:pt x="1" y="0"/>
                  </a:lnTo>
                  <a:lnTo>
                    <a:pt x="1"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29"/>
            <p:cNvSpPr/>
            <p:nvPr/>
          </p:nvSpPr>
          <p:spPr>
            <a:xfrm>
              <a:off x="1964772" y="1434138"/>
              <a:ext cx="46759" cy="57182"/>
            </a:xfrm>
            <a:custGeom>
              <a:avLst/>
              <a:gdLst/>
              <a:ahLst/>
              <a:cxnLst/>
              <a:rect l="l" t="t" r="r" b="b"/>
              <a:pathLst>
                <a:path w="489" h="598" extrusionOk="0">
                  <a:moveTo>
                    <a:pt x="489" y="27"/>
                  </a:moveTo>
                  <a:lnTo>
                    <a:pt x="489" y="27"/>
                  </a:lnTo>
                  <a:lnTo>
                    <a:pt x="462" y="27"/>
                  </a:lnTo>
                  <a:cubicBezTo>
                    <a:pt x="407" y="0"/>
                    <a:pt x="326" y="27"/>
                    <a:pt x="272" y="55"/>
                  </a:cubicBezTo>
                  <a:cubicBezTo>
                    <a:pt x="190" y="82"/>
                    <a:pt x="109" y="136"/>
                    <a:pt x="82" y="217"/>
                  </a:cubicBezTo>
                  <a:cubicBezTo>
                    <a:pt x="55" y="272"/>
                    <a:pt x="28" y="326"/>
                    <a:pt x="28" y="380"/>
                  </a:cubicBezTo>
                  <a:cubicBezTo>
                    <a:pt x="1" y="434"/>
                    <a:pt x="1" y="461"/>
                    <a:pt x="28" y="516"/>
                  </a:cubicBezTo>
                  <a:cubicBezTo>
                    <a:pt x="55" y="570"/>
                    <a:pt x="136" y="597"/>
                    <a:pt x="299" y="570"/>
                  </a:cubicBezTo>
                  <a:lnTo>
                    <a:pt x="299" y="570"/>
                  </a:lnTo>
                  <a:cubicBezTo>
                    <a:pt x="163" y="597"/>
                    <a:pt x="82" y="570"/>
                    <a:pt x="55" y="516"/>
                  </a:cubicBezTo>
                  <a:cubicBezTo>
                    <a:pt x="28" y="461"/>
                    <a:pt x="28" y="434"/>
                    <a:pt x="55" y="407"/>
                  </a:cubicBezTo>
                  <a:cubicBezTo>
                    <a:pt x="55" y="353"/>
                    <a:pt x="82" y="299"/>
                    <a:pt x="109" y="244"/>
                  </a:cubicBezTo>
                  <a:cubicBezTo>
                    <a:pt x="163" y="190"/>
                    <a:pt x="190" y="136"/>
                    <a:pt x="272" y="109"/>
                  </a:cubicBezTo>
                  <a:cubicBezTo>
                    <a:pt x="326" y="55"/>
                    <a:pt x="407" y="55"/>
                    <a:pt x="462" y="55"/>
                  </a:cubicBezTo>
                  <a:lnTo>
                    <a:pt x="489" y="55"/>
                  </a:lnTo>
                  <a:lnTo>
                    <a:pt x="489"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29"/>
            <p:cNvSpPr/>
            <p:nvPr/>
          </p:nvSpPr>
          <p:spPr>
            <a:xfrm>
              <a:off x="1905104" y="1517139"/>
              <a:ext cx="10518" cy="10423"/>
            </a:xfrm>
            <a:custGeom>
              <a:avLst/>
              <a:gdLst/>
              <a:ahLst/>
              <a:cxnLst/>
              <a:rect l="l" t="t" r="r" b="b"/>
              <a:pathLst>
                <a:path w="110" h="109" extrusionOk="0">
                  <a:moveTo>
                    <a:pt x="1" y="0"/>
                  </a:moveTo>
                  <a:lnTo>
                    <a:pt x="1" y="0"/>
                  </a:lnTo>
                  <a:cubicBezTo>
                    <a:pt x="28" y="0"/>
                    <a:pt x="28" y="27"/>
                    <a:pt x="28" y="55"/>
                  </a:cubicBezTo>
                  <a:cubicBezTo>
                    <a:pt x="55" y="82"/>
                    <a:pt x="82" y="82"/>
                    <a:pt x="109" y="109"/>
                  </a:cubicBezTo>
                  <a:lnTo>
                    <a:pt x="109" y="109"/>
                  </a:lnTo>
                  <a:lnTo>
                    <a:pt x="109" y="109"/>
                  </a:lnTo>
                  <a:cubicBezTo>
                    <a:pt x="82" y="109"/>
                    <a:pt x="55" y="82"/>
                    <a:pt x="55" y="55"/>
                  </a:cubicBezTo>
                  <a:cubicBezTo>
                    <a:pt x="28" y="55"/>
                    <a:pt x="28" y="27"/>
                    <a:pt x="28" y="0"/>
                  </a:cubicBezTo>
                  <a:lnTo>
                    <a:pt x="28" y="0"/>
                  </a:lnTo>
                  <a:lnTo>
                    <a:pt x="28" y="0"/>
                  </a:lnTo>
                  <a:lnTo>
                    <a:pt x="28" y="0"/>
                  </a:lnTo>
                  <a:lnTo>
                    <a:pt x="28"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29"/>
            <p:cNvSpPr/>
            <p:nvPr/>
          </p:nvSpPr>
          <p:spPr>
            <a:xfrm>
              <a:off x="1894776" y="1532725"/>
              <a:ext cx="5259" cy="7841"/>
            </a:xfrm>
            <a:custGeom>
              <a:avLst/>
              <a:gdLst/>
              <a:ahLst/>
              <a:cxnLst/>
              <a:rect l="l" t="t" r="r" b="b"/>
              <a:pathLst>
                <a:path w="55" h="82" extrusionOk="0">
                  <a:moveTo>
                    <a:pt x="27" y="0"/>
                  </a:moveTo>
                  <a:lnTo>
                    <a:pt x="27" y="0"/>
                  </a:lnTo>
                  <a:lnTo>
                    <a:pt x="27" y="27"/>
                  </a:lnTo>
                  <a:lnTo>
                    <a:pt x="54" y="81"/>
                  </a:lnTo>
                  <a:lnTo>
                    <a:pt x="0" y="0"/>
                  </a:lnTo>
                  <a:lnTo>
                    <a:pt x="0" y="0"/>
                  </a:lnTo>
                  <a:lnTo>
                    <a:pt x="0"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29"/>
            <p:cNvSpPr/>
            <p:nvPr/>
          </p:nvSpPr>
          <p:spPr>
            <a:xfrm>
              <a:off x="2006272" y="1460052"/>
              <a:ext cx="62346" cy="72769"/>
            </a:xfrm>
            <a:custGeom>
              <a:avLst/>
              <a:gdLst/>
              <a:ahLst/>
              <a:cxnLst/>
              <a:rect l="l" t="t" r="r" b="b"/>
              <a:pathLst>
                <a:path w="652" h="761" extrusionOk="0">
                  <a:moveTo>
                    <a:pt x="651" y="28"/>
                  </a:moveTo>
                  <a:cubicBezTo>
                    <a:pt x="597" y="1"/>
                    <a:pt x="570" y="1"/>
                    <a:pt x="543" y="1"/>
                  </a:cubicBezTo>
                  <a:cubicBezTo>
                    <a:pt x="434" y="1"/>
                    <a:pt x="353" y="28"/>
                    <a:pt x="272" y="82"/>
                  </a:cubicBezTo>
                  <a:cubicBezTo>
                    <a:pt x="163" y="163"/>
                    <a:pt x="82" y="272"/>
                    <a:pt x="28" y="380"/>
                  </a:cubicBezTo>
                  <a:cubicBezTo>
                    <a:pt x="0" y="489"/>
                    <a:pt x="28" y="597"/>
                    <a:pt x="109" y="679"/>
                  </a:cubicBezTo>
                  <a:cubicBezTo>
                    <a:pt x="190" y="733"/>
                    <a:pt x="299" y="760"/>
                    <a:pt x="380" y="706"/>
                  </a:cubicBezTo>
                  <a:cubicBezTo>
                    <a:pt x="407" y="706"/>
                    <a:pt x="434" y="706"/>
                    <a:pt x="462" y="679"/>
                  </a:cubicBezTo>
                  <a:cubicBezTo>
                    <a:pt x="516" y="652"/>
                    <a:pt x="543" y="652"/>
                    <a:pt x="570" y="624"/>
                  </a:cubicBezTo>
                  <a:lnTo>
                    <a:pt x="570" y="624"/>
                  </a:lnTo>
                  <a:lnTo>
                    <a:pt x="570" y="624"/>
                  </a:lnTo>
                  <a:cubicBezTo>
                    <a:pt x="543" y="652"/>
                    <a:pt x="516" y="652"/>
                    <a:pt x="489" y="679"/>
                  </a:cubicBezTo>
                  <a:cubicBezTo>
                    <a:pt x="434" y="679"/>
                    <a:pt x="407" y="706"/>
                    <a:pt x="380" y="706"/>
                  </a:cubicBezTo>
                  <a:cubicBezTo>
                    <a:pt x="299" y="733"/>
                    <a:pt x="217" y="706"/>
                    <a:pt x="136" y="652"/>
                  </a:cubicBezTo>
                  <a:cubicBezTo>
                    <a:pt x="82" y="597"/>
                    <a:pt x="55" y="489"/>
                    <a:pt x="82" y="407"/>
                  </a:cubicBezTo>
                  <a:cubicBezTo>
                    <a:pt x="109" y="299"/>
                    <a:pt x="190" y="190"/>
                    <a:pt x="299" y="109"/>
                  </a:cubicBezTo>
                  <a:cubicBezTo>
                    <a:pt x="353" y="55"/>
                    <a:pt x="462" y="28"/>
                    <a:pt x="543" y="28"/>
                  </a:cubicBezTo>
                  <a:cubicBezTo>
                    <a:pt x="570" y="28"/>
                    <a:pt x="624" y="28"/>
                    <a:pt x="651" y="28"/>
                  </a:cubicBezTo>
                  <a:lnTo>
                    <a:pt x="651"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29"/>
            <p:cNvSpPr/>
            <p:nvPr/>
          </p:nvSpPr>
          <p:spPr>
            <a:xfrm>
              <a:off x="1946604" y="1561221"/>
              <a:ext cx="13100" cy="15682"/>
            </a:xfrm>
            <a:custGeom>
              <a:avLst/>
              <a:gdLst/>
              <a:ahLst/>
              <a:cxnLst/>
              <a:rect l="l" t="t" r="r" b="b"/>
              <a:pathLst>
                <a:path w="137" h="164" extrusionOk="0">
                  <a:moveTo>
                    <a:pt x="1" y="0"/>
                  </a:moveTo>
                  <a:lnTo>
                    <a:pt x="1" y="0"/>
                  </a:lnTo>
                  <a:cubicBezTo>
                    <a:pt x="1" y="28"/>
                    <a:pt x="28" y="28"/>
                    <a:pt x="28" y="55"/>
                  </a:cubicBezTo>
                  <a:lnTo>
                    <a:pt x="109" y="136"/>
                  </a:lnTo>
                  <a:lnTo>
                    <a:pt x="136" y="163"/>
                  </a:lnTo>
                  <a:lnTo>
                    <a:pt x="136" y="163"/>
                  </a:lnTo>
                  <a:lnTo>
                    <a:pt x="109" y="109"/>
                  </a:lnTo>
                  <a:cubicBezTo>
                    <a:pt x="82" y="82"/>
                    <a:pt x="55" y="55"/>
                    <a:pt x="28" y="28"/>
                  </a:cubicBezTo>
                  <a:lnTo>
                    <a:pt x="28" y="0"/>
                  </a:lnTo>
                  <a:lnTo>
                    <a:pt x="28" y="0"/>
                  </a:lnTo>
                  <a:lnTo>
                    <a:pt x="28" y="0"/>
                  </a:lnTo>
                  <a:cubicBezTo>
                    <a:pt x="28" y="0"/>
                    <a:pt x="1" y="0"/>
                    <a:pt x="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29"/>
            <p:cNvSpPr/>
            <p:nvPr/>
          </p:nvSpPr>
          <p:spPr>
            <a:xfrm>
              <a:off x="1941440" y="1579389"/>
              <a:ext cx="7841" cy="10423"/>
            </a:xfrm>
            <a:custGeom>
              <a:avLst/>
              <a:gdLst/>
              <a:ahLst/>
              <a:cxnLst/>
              <a:rect l="l" t="t" r="r" b="b"/>
              <a:pathLst>
                <a:path w="82" h="109" extrusionOk="0">
                  <a:moveTo>
                    <a:pt x="0" y="0"/>
                  </a:moveTo>
                  <a:cubicBezTo>
                    <a:pt x="0" y="27"/>
                    <a:pt x="0" y="55"/>
                    <a:pt x="28" y="55"/>
                  </a:cubicBezTo>
                  <a:lnTo>
                    <a:pt x="82" y="109"/>
                  </a:lnTo>
                  <a:lnTo>
                    <a:pt x="82" y="109"/>
                  </a:lnTo>
                  <a:lnTo>
                    <a:pt x="82" y="109"/>
                  </a:lnTo>
                  <a:cubicBezTo>
                    <a:pt x="82" y="109"/>
                    <a:pt x="28" y="82"/>
                    <a:pt x="28" y="55"/>
                  </a:cubicBezTo>
                  <a:cubicBezTo>
                    <a:pt x="0" y="27"/>
                    <a:pt x="0" y="27"/>
                    <a:pt x="0" y="0"/>
                  </a:cubicBezTo>
                  <a:lnTo>
                    <a:pt x="0"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29"/>
            <p:cNvSpPr/>
            <p:nvPr/>
          </p:nvSpPr>
          <p:spPr>
            <a:xfrm>
              <a:off x="1663944" y="1592298"/>
              <a:ext cx="10423" cy="13100"/>
            </a:xfrm>
            <a:custGeom>
              <a:avLst/>
              <a:gdLst/>
              <a:ahLst/>
              <a:cxnLst/>
              <a:rect l="l" t="t" r="r" b="b"/>
              <a:pathLst>
                <a:path w="109" h="137" extrusionOk="0">
                  <a:moveTo>
                    <a:pt x="27" y="1"/>
                  </a:moveTo>
                  <a:lnTo>
                    <a:pt x="27" y="28"/>
                  </a:lnTo>
                  <a:lnTo>
                    <a:pt x="27" y="55"/>
                  </a:lnTo>
                  <a:cubicBezTo>
                    <a:pt x="54" y="82"/>
                    <a:pt x="82" y="109"/>
                    <a:pt x="109" y="137"/>
                  </a:cubicBezTo>
                  <a:lnTo>
                    <a:pt x="109" y="137"/>
                  </a:lnTo>
                  <a:cubicBezTo>
                    <a:pt x="82" y="109"/>
                    <a:pt x="54" y="82"/>
                    <a:pt x="27" y="28"/>
                  </a:cubicBezTo>
                  <a:lnTo>
                    <a:pt x="0" y="28"/>
                  </a:lnTo>
                  <a:lnTo>
                    <a:pt x="0"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29"/>
            <p:cNvSpPr/>
            <p:nvPr/>
          </p:nvSpPr>
          <p:spPr>
            <a:xfrm>
              <a:off x="1783185" y="1698726"/>
              <a:ext cx="7937" cy="10423"/>
            </a:xfrm>
            <a:custGeom>
              <a:avLst/>
              <a:gdLst/>
              <a:ahLst/>
              <a:cxnLst/>
              <a:rect l="l" t="t" r="r" b="b"/>
              <a:pathLst>
                <a:path w="83" h="109" extrusionOk="0">
                  <a:moveTo>
                    <a:pt x="1" y="0"/>
                  </a:moveTo>
                  <a:cubicBezTo>
                    <a:pt x="1" y="0"/>
                    <a:pt x="28" y="27"/>
                    <a:pt x="28" y="54"/>
                  </a:cubicBezTo>
                  <a:cubicBezTo>
                    <a:pt x="28" y="81"/>
                    <a:pt x="55" y="108"/>
                    <a:pt x="82" y="108"/>
                  </a:cubicBezTo>
                  <a:lnTo>
                    <a:pt x="82" y="108"/>
                  </a:lnTo>
                  <a:lnTo>
                    <a:pt x="82" y="108"/>
                  </a:lnTo>
                  <a:cubicBezTo>
                    <a:pt x="55" y="108"/>
                    <a:pt x="55" y="81"/>
                    <a:pt x="28" y="54"/>
                  </a:cubicBezTo>
                  <a:cubicBezTo>
                    <a:pt x="28" y="54"/>
                    <a:pt x="1" y="27"/>
                    <a:pt x="1" y="0"/>
                  </a:cubicBezTo>
                  <a:lnTo>
                    <a:pt x="1"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29"/>
            <p:cNvSpPr/>
            <p:nvPr/>
          </p:nvSpPr>
          <p:spPr>
            <a:xfrm>
              <a:off x="1731358" y="1628634"/>
              <a:ext cx="5259" cy="10518"/>
            </a:xfrm>
            <a:custGeom>
              <a:avLst/>
              <a:gdLst/>
              <a:ahLst/>
              <a:cxnLst/>
              <a:rect l="l" t="t" r="r" b="b"/>
              <a:pathLst>
                <a:path w="55" h="110" extrusionOk="0">
                  <a:moveTo>
                    <a:pt x="0" y="1"/>
                  </a:moveTo>
                  <a:lnTo>
                    <a:pt x="27" y="55"/>
                  </a:lnTo>
                  <a:cubicBezTo>
                    <a:pt x="27" y="82"/>
                    <a:pt x="55" y="109"/>
                    <a:pt x="55" y="109"/>
                  </a:cubicBezTo>
                  <a:lnTo>
                    <a:pt x="55" y="109"/>
                  </a:lnTo>
                  <a:lnTo>
                    <a:pt x="55" y="109"/>
                  </a:lnTo>
                  <a:lnTo>
                    <a:pt x="27" y="82"/>
                  </a:lnTo>
                  <a:lnTo>
                    <a:pt x="0" y="28"/>
                  </a:lnTo>
                  <a:lnTo>
                    <a:pt x="0" y="1"/>
                  </a:lnTo>
                  <a:lnTo>
                    <a:pt x="0"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29"/>
            <p:cNvSpPr/>
            <p:nvPr/>
          </p:nvSpPr>
          <p:spPr>
            <a:xfrm>
              <a:off x="1814358" y="1395220"/>
              <a:ext cx="59764" cy="44178"/>
            </a:xfrm>
            <a:custGeom>
              <a:avLst/>
              <a:gdLst/>
              <a:ahLst/>
              <a:cxnLst/>
              <a:rect l="l" t="t" r="r" b="b"/>
              <a:pathLst>
                <a:path w="625" h="462" extrusionOk="0">
                  <a:moveTo>
                    <a:pt x="597" y="28"/>
                  </a:moveTo>
                  <a:lnTo>
                    <a:pt x="597" y="28"/>
                  </a:lnTo>
                  <a:lnTo>
                    <a:pt x="570" y="28"/>
                  </a:lnTo>
                  <a:cubicBezTo>
                    <a:pt x="461" y="1"/>
                    <a:pt x="353" y="28"/>
                    <a:pt x="272" y="82"/>
                  </a:cubicBezTo>
                  <a:cubicBezTo>
                    <a:pt x="163" y="136"/>
                    <a:pt x="82" y="218"/>
                    <a:pt x="27" y="299"/>
                  </a:cubicBezTo>
                  <a:cubicBezTo>
                    <a:pt x="0" y="353"/>
                    <a:pt x="0" y="407"/>
                    <a:pt x="55" y="434"/>
                  </a:cubicBezTo>
                  <a:cubicBezTo>
                    <a:pt x="109" y="462"/>
                    <a:pt x="163" y="462"/>
                    <a:pt x="244" y="434"/>
                  </a:cubicBezTo>
                  <a:lnTo>
                    <a:pt x="380" y="380"/>
                  </a:lnTo>
                  <a:lnTo>
                    <a:pt x="380" y="380"/>
                  </a:lnTo>
                  <a:lnTo>
                    <a:pt x="299" y="407"/>
                  </a:lnTo>
                  <a:lnTo>
                    <a:pt x="217" y="434"/>
                  </a:lnTo>
                  <a:cubicBezTo>
                    <a:pt x="163" y="434"/>
                    <a:pt x="109" y="434"/>
                    <a:pt x="55" y="407"/>
                  </a:cubicBezTo>
                  <a:cubicBezTo>
                    <a:pt x="27" y="380"/>
                    <a:pt x="27" y="353"/>
                    <a:pt x="55" y="326"/>
                  </a:cubicBezTo>
                  <a:cubicBezTo>
                    <a:pt x="109" y="218"/>
                    <a:pt x="190" y="136"/>
                    <a:pt x="299" y="82"/>
                  </a:cubicBezTo>
                  <a:cubicBezTo>
                    <a:pt x="380" y="28"/>
                    <a:pt x="489" y="28"/>
                    <a:pt x="597" y="28"/>
                  </a:cubicBezTo>
                  <a:lnTo>
                    <a:pt x="624" y="28"/>
                  </a:lnTo>
                  <a:lnTo>
                    <a:pt x="624"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29"/>
            <p:cNvSpPr/>
            <p:nvPr/>
          </p:nvSpPr>
          <p:spPr>
            <a:xfrm>
              <a:off x="1778021" y="1441884"/>
              <a:ext cx="5259" cy="10518"/>
            </a:xfrm>
            <a:custGeom>
              <a:avLst/>
              <a:gdLst/>
              <a:ahLst/>
              <a:cxnLst/>
              <a:rect l="l" t="t" r="r" b="b"/>
              <a:pathLst>
                <a:path w="55" h="110" extrusionOk="0">
                  <a:moveTo>
                    <a:pt x="1" y="1"/>
                  </a:moveTo>
                  <a:lnTo>
                    <a:pt x="1" y="1"/>
                  </a:lnTo>
                  <a:lnTo>
                    <a:pt x="1" y="1"/>
                  </a:lnTo>
                  <a:cubicBezTo>
                    <a:pt x="1" y="55"/>
                    <a:pt x="28" y="82"/>
                    <a:pt x="55" y="109"/>
                  </a:cubicBezTo>
                  <a:lnTo>
                    <a:pt x="55" y="109"/>
                  </a:lnTo>
                  <a:lnTo>
                    <a:pt x="55" y="109"/>
                  </a:lnTo>
                  <a:cubicBezTo>
                    <a:pt x="28" y="82"/>
                    <a:pt x="28" y="28"/>
                    <a:pt x="1" y="1"/>
                  </a:cubicBezTo>
                  <a:lnTo>
                    <a:pt x="1" y="1"/>
                  </a:lnTo>
                  <a:lnTo>
                    <a:pt x="1"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29"/>
            <p:cNvSpPr/>
            <p:nvPr/>
          </p:nvSpPr>
          <p:spPr>
            <a:xfrm>
              <a:off x="1770276" y="1449725"/>
              <a:ext cx="2677" cy="7841"/>
            </a:xfrm>
            <a:custGeom>
              <a:avLst/>
              <a:gdLst/>
              <a:ahLst/>
              <a:cxnLst/>
              <a:rect l="l" t="t" r="r" b="b"/>
              <a:pathLst>
                <a:path w="28" h="82" extrusionOk="0">
                  <a:moveTo>
                    <a:pt x="0" y="0"/>
                  </a:moveTo>
                  <a:cubicBezTo>
                    <a:pt x="0" y="0"/>
                    <a:pt x="0" y="27"/>
                    <a:pt x="0" y="27"/>
                  </a:cubicBezTo>
                  <a:cubicBezTo>
                    <a:pt x="0" y="54"/>
                    <a:pt x="0" y="81"/>
                    <a:pt x="27" y="81"/>
                  </a:cubicBezTo>
                  <a:lnTo>
                    <a:pt x="27" y="81"/>
                  </a:lnTo>
                  <a:lnTo>
                    <a:pt x="27" y="81"/>
                  </a:lnTo>
                  <a:cubicBezTo>
                    <a:pt x="27" y="81"/>
                    <a:pt x="27" y="54"/>
                    <a:pt x="27" y="54"/>
                  </a:cubicBezTo>
                  <a:cubicBezTo>
                    <a:pt x="27" y="54"/>
                    <a:pt x="27" y="27"/>
                    <a:pt x="27" y="27"/>
                  </a:cubicBezTo>
                  <a:lnTo>
                    <a:pt x="27" y="27"/>
                  </a:lnTo>
                  <a:lnTo>
                    <a:pt x="27"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29"/>
            <p:cNvSpPr/>
            <p:nvPr/>
          </p:nvSpPr>
          <p:spPr>
            <a:xfrm>
              <a:off x="1539443" y="1530048"/>
              <a:ext cx="10423" cy="67605"/>
            </a:xfrm>
            <a:custGeom>
              <a:avLst/>
              <a:gdLst/>
              <a:ahLst/>
              <a:cxnLst/>
              <a:rect l="l" t="t" r="r" b="b"/>
              <a:pathLst>
                <a:path w="109" h="707" extrusionOk="0">
                  <a:moveTo>
                    <a:pt x="27" y="706"/>
                  </a:moveTo>
                  <a:cubicBezTo>
                    <a:pt x="27" y="679"/>
                    <a:pt x="27" y="679"/>
                    <a:pt x="27" y="679"/>
                  </a:cubicBezTo>
                  <a:lnTo>
                    <a:pt x="27" y="625"/>
                  </a:lnTo>
                  <a:cubicBezTo>
                    <a:pt x="27" y="543"/>
                    <a:pt x="27" y="435"/>
                    <a:pt x="27" y="354"/>
                  </a:cubicBezTo>
                  <a:cubicBezTo>
                    <a:pt x="27" y="245"/>
                    <a:pt x="54" y="109"/>
                    <a:pt x="109" y="1"/>
                  </a:cubicBezTo>
                  <a:lnTo>
                    <a:pt x="109" y="1"/>
                  </a:lnTo>
                  <a:lnTo>
                    <a:pt x="109" y="1"/>
                  </a:lnTo>
                  <a:cubicBezTo>
                    <a:pt x="54" y="109"/>
                    <a:pt x="27" y="245"/>
                    <a:pt x="27" y="354"/>
                  </a:cubicBezTo>
                  <a:cubicBezTo>
                    <a:pt x="0" y="435"/>
                    <a:pt x="0" y="543"/>
                    <a:pt x="27" y="625"/>
                  </a:cubicBezTo>
                  <a:cubicBezTo>
                    <a:pt x="27" y="652"/>
                    <a:pt x="27" y="679"/>
                    <a:pt x="27" y="679"/>
                  </a:cubicBezTo>
                  <a:lnTo>
                    <a:pt x="27" y="706"/>
                  </a:lnTo>
                  <a:lnTo>
                    <a:pt x="27" y="70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29"/>
            <p:cNvSpPr/>
            <p:nvPr/>
          </p:nvSpPr>
          <p:spPr>
            <a:xfrm>
              <a:off x="1521275" y="1522302"/>
              <a:ext cx="10423" cy="41596"/>
            </a:xfrm>
            <a:custGeom>
              <a:avLst/>
              <a:gdLst/>
              <a:ahLst/>
              <a:cxnLst/>
              <a:rect l="l" t="t" r="r" b="b"/>
              <a:pathLst>
                <a:path w="109" h="435" extrusionOk="0">
                  <a:moveTo>
                    <a:pt x="109" y="1"/>
                  </a:moveTo>
                  <a:cubicBezTo>
                    <a:pt x="82" y="55"/>
                    <a:pt x="55" y="136"/>
                    <a:pt x="27" y="218"/>
                  </a:cubicBezTo>
                  <a:cubicBezTo>
                    <a:pt x="0" y="272"/>
                    <a:pt x="0" y="353"/>
                    <a:pt x="0" y="435"/>
                  </a:cubicBezTo>
                  <a:lnTo>
                    <a:pt x="0" y="435"/>
                  </a:lnTo>
                  <a:lnTo>
                    <a:pt x="0" y="435"/>
                  </a:lnTo>
                  <a:cubicBezTo>
                    <a:pt x="0" y="353"/>
                    <a:pt x="0" y="272"/>
                    <a:pt x="27" y="218"/>
                  </a:cubicBezTo>
                  <a:cubicBezTo>
                    <a:pt x="55" y="136"/>
                    <a:pt x="55" y="82"/>
                    <a:pt x="82" y="1"/>
                  </a:cubicBezTo>
                  <a:lnTo>
                    <a:pt x="8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29"/>
            <p:cNvSpPr/>
            <p:nvPr/>
          </p:nvSpPr>
          <p:spPr>
            <a:xfrm>
              <a:off x="2636520" y="829804"/>
              <a:ext cx="189428" cy="194592"/>
            </a:xfrm>
            <a:custGeom>
              <a:avLst/>
              <a:gdLst/>
              <a:ahLst/>
              <a:cxnLst/>
              <a:rect l="l" t="t" r="r" b="b"/>
              <a:pathLst>
                <a:path w="1981" h="2035" extrusionOk="0">
                  <a:moveTo>
                    <a:pt x="1004" y="1"/>
                  </a:moveTo>
                  <a:lnTo>
                    <a:pt x="1248" y="733"/>
                  </a:lnTo>
                  <a:lnTo>
                    <a:pt x="1981" y="1004"/>
                  </a:lnTo>
                  <a:lnTo>
                    <a:pt x="1248" y="1275"/>
                  </a:lnTo>
                  <a:lnTo>
                    <a:pt x="1004" y="2035"/>
                  </a:lnTo>
                  <a:lnTo>
                    <a:pt x="733" y="1275"/>
                  </a:lnTo>
                  <a:lnTo>
                    <a:pt x="1" y="1004"/>
                  </a:lnTo>
                  <a:lnTo>
                    <a:pt x="733" y="73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29"/>
            <p:cNvSpPr/>
            <p:nvPr/>
          </p:nvSpPr>
          <p:spPr>
            <a:xfrm>
              <a:off x="6281831" y="833286"/>
              <a:ext cx="189428" cy="192010"/>
            </a:xfrm>
            <a:custGeom>
              <a:avLst/>
              <a:gdLst/>
              <a:ahLst/>
              <a:cxnLst/>
              <a:rect l="l" t="t" r="r" b="b"/>
              <a:pathLst>
                <a:path w="1981" h="2008" extrusionOk="0">
                  <a:moveTo>
                    <a:pt x="1004" y="0"/>
                  </a:moveTo>
                  <a:lnTo>
                    <a:pt x="1249" y="733"/>
                  </a:lnTo>
                  <a:lnTo>
                    <a:pt x="1981" y="1004"/>
                  </a:lnTo>
                  <a:lnTo>
                    <a:pt x="1249" y="1275"/>
                  </a:lnTo>
                  <a:lnTo>
                    <a:pt x="1004" y="2008"/>
                  </a:lnTo>
                  <a:lnTo>
                    <a:pt x="733" y="1275"/>
                  </a:lnTo>
                  <a:lnTo>
                    <a:pt x="1" y="1004"/>
                  </a:lnTo>
                  <a:lnTo>
                    <a:pt x="733" y="73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 name="Google Shape;592;p29"/>
            <p:cNvSpPr/>
            <p:nvPr/>
          </p:nvSpPr>
          <p:spPr>
            <a:xfrm>
              <a:off x="857272" y="106133"/>
              <a:ext cx="189428" cy="194687"/>
            </a:xfrm>
            <a:custGeom>
              <a:avLst/>
              <a:gdLst/>
              <a:ahLst/>
              <a:cxnLst/>
              <a:rect l="l" t="t" r="r" b="b"/>
              <a:pathLst>
                <a:path w="1981" h="2036" extrusionOk="0">
                  <a:moveTo>
                    <a:pt x="977" y="1"/>
                  </a:moveTo>
                  <a:lnTo>
                    <a:pt x="1248" y="733"/>
                  </a:lnTo>
                  <a:lnTo>
                    <a:pt x="1981" y="1005"/>
                  </a:lnTo>
                  <a:lnTo>
                    <a:pt x="1248" y="1276"/>
                  </a:lnTo>
                  <a:lnTo>
                    <a:pt x="977" y="2035"/>
                  </a:lnTo>
                  <a:lnTo>
                    <a:pt x="733" y="1276"/>
                  </a:lnTo>
                  <a:lnTo>
                    <a:pt x="1" y="1005"/>
                  </a:lnTo>
                  <a:lnTo>
                    <a:pt x="733" y="73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 name="Google Shape;593;p29"/>
            <p:cNvSpPr/>
            <p:nvPr/>
          </p:nvSpPr>
          <p:spPr>
            <a:xfrm>
              <a:off x="3017767" y="562635"/>
              <a:ext cx="96101" cy="96101"/>
            </a:xfrm>
            <a:custGeom>
              <a:avLst/>
              <a:gdLst/>
              <a:ahLst/>
              <a:cxnLst/>
              <a:rect l="l" t="t" r="r" b="b"/>
              <a:pathLst>
                <a:path w="1005" h="1005" extrusionOk="0">
                  <a:moveTo>
                    <a:pt x="516" y="1"/>
                  </a:moveTo>
                  <a:lnTo>
                    <a:pt x="625" y="353"/>
                  </a:lnTo>
                  <a:lnTo>
                    <a:pt x="1004" y="489"/>
                  </a:lnTo>
                  <a:lnTo>
                    <a:pt x="625" y="625"/>
                  </a:lnTo>
                  <a:lnTo>
                    <a:pt x="516" y="1004"/>
                  </a:lnTo>
                  <a:lnTo>
                    <a:pt x="381" y="625"/>
                  </a:lnTo>
                  <a:lnTo>
                    <a:pt x="1" y="489"/>
                  </a:lnTo>
                  <a:lnTo>
                    <a:pt x="381" y="35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29"/>
            <p:cNvSpPr/>
            <p:nvPr/>
          </p:nvSpPr>
          <p:spPr>
            <a:xfrm>
              <a:off x="3067108" y="1493807"/>
              <a:ext cx="93423" cy="96005"/>
            </a:xfrm>
            <a:custGeom>
              <a:avLst/>
              <a:gdLst/>
              <a:ahLst/>
              <a:cxnLst/>
              <a:rect l="l" t="t" r="r" b="b"/>
              <a:pathLst>
                <a:path w="977" h="1004" extrusionOk="0">
                  <a:moveTo>
                    <a:pt x="488" y="0"/>
                  </a:moveTo>
                  <a:lnTo>
                    <a:pt x="597" y="353"/>
                  </a:lnTo>
                  <a:lnTo>
                    <a:pt x="977" y="488"/>
                  </a:lnTo>
                  <a:lnTo>
                    <a:pt x="597" y="624"/>
                  </a:lnTo>
                  <a:lnTo>
                    <a:pt x="488" y="1004"/>
                  </a:lnTo>
                  <a:lnTo>
                    <a:pt x="353" y="624"/>
                  </a:lnTo>
                  <a:lnTo>
                    <a:pt x="0" y="488"/>
                  </a:lnTo>
                  <a:lnTo>
                    <a:pt x="353" y="35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29"/>
            <p:cNvSpPr/>
            <p:nvPr/>
          </p:nvSpPr>
          <p:spPr>
            <a:xfrm>
              <a:off x="2706516" y="422643"/>
              <a:ext cx="49437" cy="49341"/>
            </a:xfrm>
            <a:custGeom>
              <a:avLst/>
              <a:gdLst/>
              <a:ahLst/>
              <a:cxnLst/>
              <a:rect l="l" t="t" r="r" b="b"/>
              <a:pathLst>
                <a:path w="517" h="516" extrusionOk="0">
                  <a:moveTo>
                    <a:pt x="272" y="0"/>
                  </a:moveTo>
                  <a:lnTo>
                    <a:pt x="326" y="190"/>
                  </a:lnTo>
                  <a:lnTo>
                    <a:pt x="516" y="271"/>
                  </a:lnTo>
                  <a:lnTo>
                    <a:pt x="326" y="326"/>
                  </a:lnTo>
                  <a:lnTo>
                    <a:pt x="272" y="515"/>
                  </a:lnTo>
                  <a:lnTo>
                    <a:pt x="191" y="326"/>
                  </a:lnTo>
                  <a:lnTo>
                    <a:pt x="1" y="271"/>
                  </a:lnTo>
                  <a:lnTo>
                    <a:pt x="191" y="19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29"/>
            <p:cNvSpPr/>
            <p:nvPr/>
          </p:nvSpPr>
          <p:spPr>
            <a:xfrm>
              <a:off x="4584350" y="43978"/>
              <a:ext cx="256842" cy="36337"/>
            </a:xfrm>
            <a:custGeom>
              <a:avLst/>
              <a:gdLst/>
              <a:ahLst/>
              <a:cxnLst/>
              <a:rect l="l" t="t" r="r" b="b"/>
              <a:pathLst>
                <a:path w="2686" h="380" extrusionOk="0">
                  <a:moveTo>
                    <a:pt x="2686" y="163"/>
                  </a:moveTo>
                  <a:cubicBezTo>
                    <a:pt x="2686" y="136"/>
                    <a:pt x="2659" y="136"/>
                    <a:pt x="2632" y="136"/>
                  </a:cubicBezTo>
                  <a:cubicBezTo>
                    <a:pt x="2605" y="109"/>
                    <a:pt x="2577" y="109"/>
                    <a:pt x="2550" y="109"/>
                  </a:cubicBezTo>
                  <a:cubicBezTo>
                    <a:pt x="2442" y="81"/>
                    <a:pt x="2306" y="54"/>
                    <a:pt x="2198" y="27"/>
                  </a:cubicBezTo>
                  <a:cubicBezTo>
                    <a:pt x="1899" y="0"/>
                    <a:pt x="1628" y="0"/>
                    <a:pt x="1330" y="0"/>
                  </a:cubicBezTo>
                  <a:cubicBezTo>
                    <a:pt x="1058" y="27"/>
                    <a:pt x="787" y="81"/>
                    <a:pt x="516" y="163"/>
                  </a:cubicBezTo>
                  <a:cubicBezTo>
                    <a:pt x="326" y="217"/>
                    <a:pt x="163" y="271"/>
                    <a:pt x="1" y="380"/>
                  </a:cubicBezTo>
                  <a:lnTo>
                    <a:pt x="1" y="380"/>
                  </a:lnTo>
                  <a:lnTo>
                    <a:pt x="1" y="380"/>
                  </a:lnTo>
                  <a:cubicBezTo>
                    <a:pt x="163" y="298"/>
                    <a:pt x="353" y="244"/>
                    <a:pt x="516" y="190"/>
                  </a:cubicBezTo>
                  <a:cubicBezTo>
                    <a:pt x="787" y="109"/>
                    <a:pt x="1058" y="81"/>
                    <a:pt x="1330" y="54"/>
                  </a:cubicBezTo>
                  <a:cubicBezTo>
                    <a:pt x="1601" y="54"/>
                    <a:pt x="1899" y="54"/>
                    <a:pt x="2171" y="109"/>
                  </a:cubicBezTo>
                  <a:lnTo>
                    <a:pt x="2550" y="163"/>
                  </a:lnTo>
                  <a:cubicBezTo>
                    <a:pt x="2577" y="163"/>
                    <a:pt x="2605" y="163"/>
                    <a:pt x="2632" y="163"/>
                  </a:cubicBezTo>
                  <a:lnTo>
                    <a:pt x="2686" y="163"/>
                  </a:lnTo>
                  <a:lnTo>
                    <a:pt x="2686" y="16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29"/>
            <p:cNvSpPr/>
            <p:nvPr/>
          </p:nvSpPr>
          <p:spPr>
            <a:xfrm>
              <a:off x="4864524" y="-15690"/>
              <a:ext cx="36337" cy="41596"/>
            </a:xfrm>
            <a:custGeom>
              <a:avLst/>
              <a:gdLst/>
              <a:ahLst/>
              <a:cxnLst/>
              <a:rect l="l" t="t" r="r" b="b"/>
              <a:pathLst>
                <a:path w="380" h="435" extrusionOk="0">
                  <a:moveTo>
                    <a:pt x="325" y="407"/>
                  </a:moveTo>
                  <a:cubicBezTo>
                    <a:pt x="353" y="353"/>
                    <a:pt x="325" y="407"/>
                    <a:pt x="353" y="380"/>
                  </a:cubicBezTo>
                  <a:cubicBezTo>
                    <a:pt x="380" y="326"/>
                    <a:pt x="353" y="380"/>
                    <a:pt x="353" y="380"/>
                  </a:cubicBezTo>
                  <a:cubicBezTo>
                    <a:pt x="353" y="299"/>
                    <a:pt x="298" y="271"/>
                    <a:pt x="271" y="217"/>
                  </a:cubicBezTo>
                  <a:cubicBezTo>
                    <a:pt x="217" y="136"/>
                    <a:pt x="163" y="82"/>
                    <a:pt x="108" y="27"/>
                  </a:cubicBezTo>
                  <a:cubicBezTo>
                    <a:pt x="81" y="0"/>
                    <a:pt x="81" y="0"/>
                    <a:pt x="54" y="0"/>
                  </a:cubicBezTo>
                  <a:lnTo>
                    <a:pt x="27" y="0"/>
                  </a:lnTo>
                  <a:cubicBezTo>
                    <a:pt x="27" y="0"/>
                    <a:pt x="0" y="0"/>
                    <a:pt x="0" y="0"/>
                  </a:cubicBezTo>
                  <a:cubicBezTo>
                    <a:pt x="0" y="0"/>
                    <a:pt x="0" y="27"/>
                    <a:pt x="0" y="27"/>
                  </a:cubicBezTo>
                  <a:lnTo>
                    <a:pt x="0" y="54"/>
                  </a:lnTo>
                  <a:lnTo>
                    <a:pt x="0" y="82"/>
                  </a:lnTo>
                  <a:cubicBezTo>
                    <a:pt x="0" y="109"/>
                    <a:pt x="0" y="109"/>
                    <a:pt x="0" y="109"/>
                  </a:cubicBezTo>
                  <a:cubicBezTo>
                    <a:pt x="54" y="217"/>
                    <a:pt x="136" y="299"/>
                    <a:pt x="190" y="380"/>
                  </a:cubicBezTo>
                  <a:cubicBezTo>
                    <a:pt x="190" y="407"/>
                    <a:pt x="217" y="434"/>
                    <a:pt x="244" y="434"/>
                  </a:cubicBezTo>
                  <a:lnTo>
                    <a:pt x="244" y="434"/>
                  </a:lnTo>
                  <a:lnTo>
                    <a:pt x="271" y="434"/>
                  </a:lnTo>
                  <a:lnTo>
                    <a:pt x="271" y="434"/>
                  </a:lnTo>
                  <a:cubicBezTo>
                    <a:pt x="271" y="434"/>
                    <a:pt x="325" y="407"/>
                    <a:pt x="325" y="40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29"/>
            <p:cNvSpPr/>
            <p:nvPr/>
          </p:nvSpPr>
          <p:spPr>
            <a:xfrm>
              <a:off x="4887856" y="-119440"/>
              <a:ext cx="49341" cy="28591"/>
            </a:xfrm>
            <a:custGeom>
              <a:avLst/>
              <a:gdLst/>
              <a:ahLst/>
              <a:cxnLst/>
              <a:rect l="l" t="t" r="r" b="b"/>
              <a:pathLst>
                <a:path w="516" h="299" extrusionOk="0">
                  <a:moveTo>
                    <a:pt x="488" y="27"/>
                  </a:moveTo>
                  <a:cubicBezTo>
                    <a:pt x="461" y="27"/>
                    <a:pt x="461" y="0"/>
                    <a:pt x="434" y="0"/>
                  </a:cubicBezTo>
                  <a:lnTo>
                    <a:pt x="407" y="0"/>
                  </a:lnTo>
                  <a:cubicBezTo>
                    <a:pt x="353" y="54"/>
                    <a:pt x="271" y="82"/>
                    <a:pt x="217" y="136"/>
                  </a:cubicBezTo>
                  <a:lnTo>
                    <a:pt x="163" y="163"/>
                  </a:lnTo>
                  <a:cubicBezTo>
                    <a:pt x="109" y="217"/>
                    <a:pt x="54" y="244"/>
                    <a:pt x="0" y="271"/>
                  </a:cubicBezTo>
                  <a:cubicBezTo>
                    <a:pt x="0" y="271"/>
                    <a:pt x="0" y="271"/>
                    <a:pt x="0" y="299"/>
                  </a:cubicBezTo>
                  <a:lnTo>
                    <a:pt x="27" y="299"/>
                  </a:lnTo>
                  <a:lnTo>
                    <a:pt x="190" y="217"/>
                  </a:lnTo>
                  <a:lnTo>
                    <a:pt x="271" y="190"/>
                  </a:lnTo>
                  <a:cubicBezTo>
                    <a:pt x="326" y="163"/>
                    <a:pt x="380" y="136"/>
                    <a:pt x="434" y="109"/>
                  </a:cubicBezTo>
                  <a:cubicBezTo>
                    <a:pt x="488" y="82"/>
                    <a:pt x="488" y="82"/>
                    <a:pt x="488" y="82"/>
                  </a:cubicBezTo>
                  <a:cubicBezTo>
                    <a:pt x="515" y="54"/>
                    <a:pt x="488" y="54"/>
                    <a:pt x="488" y="27"/>
                  </a:cubicBezTo>
                  <a:lnTo>
                    <a:pt x="488"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29"/>
            <p:cNvSpPr/>
            <p:nvPr/>
          </p:nvSpPr>
          <p:spPr>
            <a:xfrm>
              <a:off x="4802274" y="17969"/>
              <a:ext cx="18168" cy="20846"/>
            </a:xfrm>
            <a:custGeom>
              <a:avLst/>
              <a:gdLst/>
              <a:ahLst/>
              <a:cxnLst/>
              <a:rect l="l" t="t" r="r" b="b"/>
              <a:pathLst>
                <a:path w="190" h="218" extrusionOk="0">
                  <a:moveTo>
                    <a:pt x="54" y="191"/>
                  </a:moveTo>
                  <a:lnTo>
                    <a:pt x="54" y="191"/>
                  </a:lnTo>
                  <a:lnTo>
                    <a:pt x="54" y="191"/>
                  </a:lnTo>
                  <a:lnTo>
                    <a:pt x="81" y="164"/>
                  </a:lnTo>
                  <a:lnTo>
                    <a:pt x="136" y="109"/>
                  </a:lnTo>
                  <a:lnTo>
                    <a:pt x="163" y="28"/>
                  </a:lnTo>
                  <a:cubicBezTo>
                    <a:pt x="190" y="28"/>
                    <a:pt x="190" y="28"/>
                    <a:pt x="163" y="1"/>
                  </a:cubicBezTo>
                  <a:cubicBezTo>
                    <a:pt x="163" y="1"/>
                    <a:pt x="163" y="1"/>
                    <a:pt x="136" y="1"/>
                  </a:cubicBezTo>
                  <a:lnTo>
                    <a:pt x="81" y="55"/>
                  </a:lnTo>
                  <a:cubicBezTo>
                    <a:pt x="54" y="82"/>
                    <a:pt x="27" y="109"/>
                    <a:pt x="27" y="164"/>
                  </a:cubicBezTo>
                  <a:cubicBezTo>
                    <a:pt x="27" y="164"/>
                    <a:pt x="27" y="164"/>
                    <a:pt x="27" y="164"/>
                  </a:cubicBezTo>
                  <a:lnTo>
                    <a:pt x="27" y="164"/>
                  </a:lnTo>
                  <a:cubicBezTo>
                    <a:pt x="0" y="191"/>
                    <a:pt x="27" y="218"/>
                    <a:pt x="54" y="19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29"/>
            <p:cNvSpPr/>
            <p:nvPr/>
          </p:nvSpPr>
          <p:spPr>
            <a:xfrm>
              <a:off x="4781524" y="-75359"/>
              <a:ext cx="31173" cy="39014"/>
            </a:xfrm>
            <a:custGeom>
              <a:avLst/>
              <a:gdLst/>
              <a:ahLst/>
              <a:cxnLst/>
              <a:rect l="l" t="t" r="r" b="b"/>
              <a:pathLst>
                <a:path w="326" h="408" extrusionOk="0">
                  <a:moveTo>
                    <a:pt x="326" y="380"/>
                  </a:moveTo>
                  <a:cubicBezTo>
                    <a:pt x="326" y="380"/>
                    <a:pt x="326" y="353"/>
                    <a:pt x="326" y="326"/>
                  </a:cubicBezTo>
                  <a:cubicBezTo>
                    <a:pt x="298" y="299"/>
                    <a:pt x="298" y="272"/>
                    <a:pt x="271" y="244"/>
                  </a:cubicBezTo>
                  <a:cubicBezTo>
                    <a:pt x="217" y="190"/>
                    <a:pt x="190" y="109"/>
                    <a:pt x="136" y="55"/>
                  </a:cubicBezTo>
                  <a:cubicBezTo>
                    <a:pt x="109" y="27"/>
                    <a:pt x="109" y="27"/>
                    <a:pt x="81" y="27"/>
                  </a:cubicBezTo>
                  <a:lnTo>
                    <a:pt x="54" y="0"/>
                  </a:lnTo>
                  <a:lnTo>
                    <a:pt x="0" y="0"/>
                  </a:lnTo>
                  <a:cubicBezTo>
                    <a:pt x="0" y="0"/>
                    <a:pt x="0" y="27"/>
                    <a:pt x="0" y="27"/>
                  </a:cubicBezTo>
                  <a:cubicBezTo>
                    <a:pt x="0" y="55"/>
                    <a:pt x="0" y="55"/>
                    <a:pt x="0" y="82"/>
                  </a:cubicBezTo>
                  <a:lnTo>
                    <a:pt x="27" y="136"/>
                  </a:lnTo>
                  <a:cubicBezTo>
                    <a:pt x="81" y="217"/>
                    <a:pt x="136" y="272"/>
                    <a:pt x="190" y="353"/>
                  </a:cubicBezTo>
                  <a:cubicBezTo>
                    <a:pt x="190" y="353"/>
                    <a:pt x="217" y="380"/>
                    <a:pt x="217" y="380"/>
                  </a:cubicBezTo>
                  <a:cubicBezTo>
                    <a:pt x="244" y="407"/>
                    <a:pt x="244" y="380"/>
                    <a:pt x="298" y="407"/>
                  </a:cubicBezTo>
                  <a:lnTo>
                    <a:pt x="298" y="407"/>
                  </a:lnTo>
                  <a:cubicBezTo>
                    <a:pt x="298" y="407"/>
                    <a:pt x="326" y="407"/>
                    <a:pt x="326" y="38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29"/>
            <p:cNvSpPr/>
            <p:nvPr/>
          </p:nvSpPr>
          <p:spPr>
            <a:xfrm>
              <a:off x="4706269" y="-28695"/>
              <a:ext cx="23428" cy="33850"/>
            </a:xfrm>
            <a:custGeom>
              <a:avLst/>
              <a:gdLst/>
              <a:ahLst/>
              <a:cxnLst/>
              <a:rect l="l" t="t" r="r" b="b"/>
              <a:pathLst>
                <a:path w="245" h="354" extrusionOk="0">
                  <a:moveTo>
                    <a:pt x="55" y="353"/>
                  </a:moveTo>
                  <a:lnTo>
                    <a:pt x="82" y="353"/>
                  </a:lnTo>
                  <a:lnTo>
                    <a:pt x="109" y="353"/>
                  </a:lnTo>
                  <a:cubicBezTo>
                    <a:pt x="109" y="353"/>
                    <a:pt x="109" y="326"/>
                    <a:pt x="109" y="326"/>
                  </a:cubicBezTo>
                  <a:cubicBezTo>
                    <a:pt x="163" y="272"/>
                    <a:pt x="190" y="190"/>
                    <a:pt x="217" y="109"/>
                  </a:cubicBezTo>
                  <a:cubicBezTo>
                    <a:pt x="217" y="109"/>
                    <a:pt x="217" y="82"/>
                    <a:pt x="245" y="55"/>
                  </a:cubicBezTo>
                  <a:cubicBezTo>
                    <a:pt x="245" y="55"/>
                    <a:pt x="245" y="28"/>
                    <a:pt x="217" y="28"/>
                  </a:cubicBezTo>
                  <a:cubicBezTo>
                    <a:pt x="217" y="1"/>
                    <a:pt x="190" y="1"/>
                    <a:pt x="190" y="28"/>
                  </a:cubicBezTo>
                  <a:lnTo>
                    <a:pt x="136" y="55"/>
                  </a:lnTo>
                  <a:cubicBezTo>
                    <a:pt x="109" y="109"/>
                    <a:pt x="55" y="190"/>
                    <a:pt x="28" y="245"/>
                  </a:cubicBezTo>
                  <a:lnTo>
                    <a:pt x="28" y="272"/>
                  </a:lnTo>
                  <a:lnTo>
                    <a:pt x="28" y="299"/>
                  </a:lnTo>
                  <a:cubicBezTo>
                    <a:pt x="0" y="326"/>
                    <a:pt x="0" y="326"/>
                    <a:pt x="28" y="353"/>
                  </a:cubicBezTo>
                  <a:lnTo>
                    <a:pt x="28" y="35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29"/>
            <p:cNvSpPr/>
            <p:nvPr/>
          </p:nvSpPr>
          <p:spPr>
            <a:xfrm>
              <a:off x="4597355" y="-33858"/>
              <a:ext cx="57087" cy="33755"/>
            </a:xfrm>
            <a:custGeom>
              <a:avLst/>
              <a:gdLst/>
              <a:ahLst/>
              <a:cxnLst/>
              <a:rect l="l" t="t" r="r" b="b"/>
              <a:pathLst>
                <a:path w="597" h="353" extrusionOk="0">
                  <a:moveTo>
                    <a:pt x="597" y="353"/>
                  </a:moveTo>
                  <a:cubicBezTo>
                    <a:pt x="597" y="326"/>
                    <a:pt x="597" y="299"/>
                    <a:pt x="570" y="272"/>
                  </a:cubicBezTo>
                  <a:lnTo>
                    <a:pt x="516" y="244"/>
                  </a:lnTo>
                  <a:lnTo>
                    <a:pt x="461" y="190"/>
                  </a:lnTo>
                  <a:cubicBezTo>
                    <a:pt x="353" y="136"/>
                    <a:pt x="271" y="82"/>
                    <a:pt x="190" y="55"/>
                  </a:cubicBezTo>
                  <a:cubicBezTo>
                    <a:pt x="163" y="27"/>
                    <a:pt x="136" y="0"/>
                    <a:pt x="109" y="0"/>
                  </a:cubicBezTo>
                  <a:lnTo>
                    <a:pt x="54" y="0"/>
                  </a:lnTo>
                  <a:cubicBezTo>
                    <a:pt x="54" y="0"/>
                    <a:pt x="27" y="0"/>
                    <a:pt x="0" y="0"/>
                  </a:cubicBezTo>
                  <a:cubicBezTo>
                    <a:pt x="0" y="27"/>
                    <a:pt x="0" y="27"/>
                    <a:pt x="0" y="55"/>
                  </a:cubicBezTo>
                  <a:lnTo>
                    <a:pt x="27" y="82"/>
                  </a:lnTo>
                  <a:cubicBezTo>
                    <a:pt x="54" y="109"/>
                    <a:pt x="82" y="136"/>
                    <a:pt x="136" y="136"/>
                  </a:cubicBezTo>
                  <a:cubicBezTo>
                    <a:pt x="217" y="217"/>
                    <a:pt x="326" y="272"/>
                    <a:pt x="434" y="326"/>
                  </a:cubicBezTo>
                  <a:cubicBezTo>
                    <a:pt x="461" y="326"/>
                    <a:pt x="461" y="353"/>
                    <a:pt x="488" y="353"/>
                  </a:cubicBezTo>
                  <a:cubicBezTo>
                    <a:pt x="516" y="353"/>
                    <a:pt x="543" y="353"/>
                    <a:pt x="570" y="353"/>
                  </a:cubicBezTo>
                  <a:lnTo>
                    <a:pt x="570" y="353"/>
                  </a:lnTo>
                  <a:cubicBezTo>
                    <a:pt x="570" y="353"/>
                    <a:pt x="597" y="353"/>
                    <a:pt x="597" y="35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29"/>
            <p:cNvSpPr/>
            <p:nvPr/>
          </p:nvSpPr>
          <p:spPr>
            <a:xfrm>
              <a:off x="4566182" y="25810"/>
              <a:ext cx="18264" cy="33755"/>
            </a:xfrm>
            <a:custGeom>
              <a:avLst/>
              <a:gdLst/>
              <a:ahLst/>
              <a:cxnLst/>
              <a:rect l="l" t="t" r="r" b="b"/>
              <a:pathLst>
                <a:path w="191" h="353" extrusionOk="0">
                  <a:moveTo>
                    <a:pt x="82" y="353"/>
                  </a:moveTo>
                  <a:cubicBezTo>
                    <a:pt x="82" y="353"/>
                    <a:pt x="109" y="353"/>
                    <a:pt x="109" y="326"/>
                  </a:cubicBezTo>
                  <a:lnTo>
                    <a:pt x="109" y="299"/>
                  </a:lnTo>
                  <a:cubicBezTo>
                    <a:pt x="136" y="244"/>
                    <a:pt x="164" y="190"/>
                    <a:pt x="191" y="136"/>
                  </a:cubicBezTo>
                  <a:cubicBezTo>
                    <a:pt x="191" y="109"/>
                    <a:pt x="191" y="82"/>
                    <a:pt x="191" y="82"/>
                  </a:cubicBezTo>
                  <a:cubicBezTo>
                    <a:pt x="191" y="54"/>
                    <a:pt x="191" y="27"/>
                    <a:pt x="164" y="27"/>
                  </a:cubicBezTo>
                  <a:cubicBezTo>
                    <a:pt x="136" y="0"/>
                    <a:pt x="109" y="27"/>
                    <a:pt x="109" y="54"/>
                  </a:cubicBezTo>
                  <a:lnTo>
                    <a:pt x="82" y="109"/>
                  </a:lnTo>
                  <a:cubicBezTo>
                    <a:pt x="55" y="163"/>
                    <a:pt x="28" y="217"/>
                    <a:pt x="1" y="271"/>
                  </a:cubicBezTo>
                  <a:cubicBezTo>
                    <a:pt x="1" y="271"/>
                    <a:pt x="1" y="299"/>
                    <a:pt x="1" y="299"/>
                  </a:cubicBezTo>
                  <a:cubicBezTo>
                    <a:pt x="1" y="299"/>
                    <a:pt x="1" y="326"/>
                    <a:pt x="1" y="353"/>
                  </a:cubicBezTo>
                  <a:lnTo>
                    <a:pt x="1" y="353"/>
                  </a:lnTo>
                  <a:cubicBezTo>
                    <a:pt x="1" y="353"/>
                    <a:pt x="55" y="353"/>
                    <a:pt x="82" y="35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29"/>
            <p:cNvSpPr/>
            <p:nvPr/>
          </p:nvSpPr>
          <p:spPr>
            <a:xfrm>
              <a:off x="4509191" y="-70195"/>
              <a:ext cx="36337" cy="31269"/>
            </a:xfrm>
            <a:custGeom>
              <a:avLst/>
              <a:gdLst/>
              <a:ahLst/>
              <a:cxnLst/>
              <a:rect l="l" t="t" r="r" b="b"/>
              <a:pathLst>
                <a:path w="380" h="327" extrusionOk="0">
                  <a:moveTo>
                    <a:pt x="353" y="326"/>
                  </a:moveTo>
                  <a:cubicBezTo>
                    <a:pt x="353" y="326"/>
                    <a:pt x="353" y="299"/>
                    <a:pt x="353" y="299"/>
                  </a:cubicBezTo>
                  <a:cubicBezTo>
                    <a:pt x="353" y="299"/>
                    <a:pt x="353" y="272"/>
                    <a:pt x="353" y="272"/>
                  </a:cubicBezTo>
                  <a:cubicBezTo>
                    <a:pt x="353" y="272"/>
                    <a:pt x="353" y="245"/>
                    <a:pt x="326" y="245"/>
                  </a:cubicBezTo>
                  <a:cubicBezTo>
                    <a:pt x="271" y="190"/>
                    <a:pt x="217" y="136"/>
                    <a:pt x="163" y="82"/>
                  </a:cubicBezTo>
                  <a:cubicBezTo>
                    <a:pt x="109" y="55"/>
                    <a:pt x="81" y="28"/>
                    <a:pt x="54" y="28"/>
                  </a:cubicBezTo>
                  <a:cubicBezTo>
                    <a:pt x="54" y="1"/>
                    <a:pt x="27" y="1"/>
                    <a:pt x="27" y="28"/>
                  </a:cubicBezTo>
                  <a:cubicBezTo>
                    <a:pt x="0" y="28"/>
                    <a:pt x="0" y="55"/>
                    <a:pt x="27" y="55"/>
                  </a:cubicBezTo>
                  <a:cubicBezTo>
                    <a:pt x="27" y="82"/>
                    <a:pt x="54" y="109"/>
                    <a:pt x="81" y="136"/>
                  </a:cubicBezTo>
                  <a:cubicBezTo>
                    <a:pt x="136" y="190"/>
                    <a:pt x="190" y="272"/>
                    <a:pt x="271" y="326"/>
                  </a:cubicBezTo>
                  <a:cubicBezTo>
                    <a:pt x="271" y="326"/>
                    <a:pt x="298" y="326"/>
                    <a:pt x="298" y="326"/>
                  </a:cubicBezTo>
                  <a:cubicBezTo>
                    <a:pt x="298" y="326"/>
                    <a:pt x="326" y="326"/>
                    <a:pt x="326" y="326"/>
                  </a:cubicBezTo>
                  <a:lnTo>
                    <a:pt x="380" y="326"/>
                  </a:lnTo>
                  <a:cubicBezTo>
                    <a:pt x="380" y="326"/>
                    <a:pt x="353" y="326"/>
                    <a:pt x="353" y="32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29"/>
            <p:cNvSpPr/>
            <p:nvPr/>
          </p:nvSpPr>
          <p:spPr>
            <a:xfrm>
              <a:off x="4597355" y="-127282"/>
              <a:ext cx="23428" cy="49437"/>
            </a:xfrm>
            <a:custGeom>
              <a:avLst/>
              <a:gdLst/>
              <a:ahLst/>
              <a:cxnLst/>
              <a:rect l="l" t="t" r="r" b="b"/>
              <a:pathLst>
                <a:path w="245" h="517" extrusionOk="0">
                  <a:moveTo>
                    <a:pt x="0" y="516"/>
                  </a:moveTo>
                  <a:cubicBezTo>
                    <a:pt x="27" y="489"/>
                    <a:pt x="54" y="462"/>
                    <a:pt x="82" y="435"/>
                  </a:cubicBezTo>
                  <a:lnTo>
                    <a:pt x="109" y="408"/>
                  </a:lnTo>
                  <a:cubicBezTo>
                    <a:pt x="109" y="381"/>
                    <a:pt x="163" y="272"/>
                    <a:pt x="190" y="218"/>
                  </a:cubicBezTo>
                  <a:cubicBezTo>
                    <a:pt x="217" y="164"/>
                    <a:pt x="217" y="136"/>
                    <a:pt x="244" y="82"/>
                  </a:cubicBezTo>
                  <a:cubicBezTo>
                    <a:pt x="244" y="28"/>
                    <a:pt x="190" y="1"/>
                    <a:pt x="163" y="55"/>
                  </a:cubicBezTo>
                  <a:cubicBezTo>
                    <a:pt x="136" y="82"/>
                    <a:pt x="109" y="109"/>
                    <a:pt x="109" y="164"/>
                  </a:cubicBezTo>
                  <a:cubicBezTo>
                    <a:pt x="82" y="191"/>
                    <a:pt x="54" y="245"/>
                    <a:pt x="27" y="299"/>
                  </a:cubicBezTo>
                  <a:cubicBezTo>
                    <a:pt x="27" y="353"/>
                    <a:pt x="0" y="381"/>
                    <a:pt x="0" y="408"/>
                  </a:cubicBezTo>
                  <a:cubicBezTo>
                    <a:pt x="0" y="435"/>
                    <a:pt x="0" y="462"/>
                    <a:pt x="0" y="516"/>
                  </a:cubicBezTo>
                  <a:lnTo>
                    <a:pt x="0" y="51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29"/>
            <p:cNvSpPr/>
            <p:nvPr/>
          </p:nvSpPr>
          <p:spPr>
            <a:xfrm>
              <a:off x="4615523" y="-106531"/>
              <a:ext cx="77837" cy="90937"/>
            </a:xfrm>
            <a:custGeom>
              <a:avLst/>
              <a:gdLst/>
              <a:ahLst/>
              <a:cxnLst/>
              <a:rect l="l" t="t" r="r" b="b"/>
              <a:pathLst>
                <a:path w="814" h="951" extrusionOk="0">
                  <a:moveTo>
                    <a:pt x="543" y="408"/>
                  </a:moveTo>
                  <a:lnTo>
                    <a:pt x="543" y="408"/>
                  </a:lnTo>
                  <a:cubicBezTo>
                    <a:pt x="543" y="435"/>
                    <a:pt x="543" y="435"/>
                    <a:pt x="543" y="462"/>
                  </a:cubicBezTo>
                  <a:cubicBezTo>
                    <a:pt x="570" y="462"/>
                    <a:pt x="570" y="462"/>
                    <a:pt x="597" y="462"/>
                  </a:cubicBezTo>
                  <a:lnTo>
                    <a:pt x="597" y="462"/>
                  </a:lnTo>
                  <a:lnTo>
                    <a:pt x="543" y="462"/>
                  </a:lnTo>
                  <a:lnTo>
                    <a:pt x="543" y="462"/>
                  </a:lnTo>
                  <a:cubicBezTo>
                    <a:pt x="543" y="462"/>
                    <a:pt x="543" y="435"/>
                    <a:pt x="543" y="435"/>
                  </a:cubicBezTo>
                  <a:lnTo>
                    <a:pt x="543" y="408"/>
                  </a:lnTo>
                  <a:cubicBezTo>
                    <a:pt x="0" y="109"/>
                    <a:pt x="651" y="950"/>
                    <a:pt x="570" y="543"/>
                  </a:cubicBezTo>
                  <a:cubicBezTo>
                    <a:pt x="651" y="570"/>
                    <a:pt x="787" y="543"/>
                    <a:pt x="624" y="462"/>
                  </a:cubicBezTo>
                  <a:lnTo>
                    <a:pt x="624" y="462"/>
                  </a:lnTo>
                  <a:lnTo>
                    <a:pt x="678" y="381"/>
                  </a:lnTo>
                  <a:cubicBezTo>
                    <a:pt x="705" y="326"/>
                    <a:pt x="732" y="272"/>
                    <a:pt x="760" y="218"/>
                  </a:cubicBezTo>
                  <a:cubicBezTo>
                    <a:pt x="760" y="191"/>
                    <a:pt x="787" y="136"/>
                    <a:pt x="787" y="109"/>
                  </a:cubicBezTo>
                  <a:cubicBezTo>
                    <a:pt x="814" y="55"/>
                    <a:pt x="732" y="1"/>
                    <a:pt x="705" y="55"/>
                  </a:cubicBezTo>
                  <a:cubicBezTo>
                    <a:pt x="678" y="109"/>
                    <a:pt x="651" y="136"/>
                    <a:pt x="651" y="191"/>
                  </a:cubicBezTo>
                  <a:cubicBezTo>
                    <a:pt x="624" y="218"/>
                    <a:pt x="570" y="299"/>
                    <a:pt x="543" y="381"/>
                  </a:cubicBezTo>
                  <a:lnTo>
                    <a:pt x="543" y="40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29"/>
            <p:cNvSpPr/>
            <p:nvPr/>
          </p:nvSpPr>
          <p:spPr>
            <a:xfrm>
              <a:off x="4752933" y="-163522"/>
              <a:ext cx="36432" cy="33755"/>
            </a:xfrm>
            <a:custGeom>
              <a:avLst/>
              <a:gdLst/>
              <a:ahLst/>
              <a:cxnLst/>
              <a:rect l="l" t="t" r="r" b="b"/>
              <a:pathLst>
                <a:path w="381" h="353" extrusionOk="0">
                  <a:moveTo>
                    <a:pt x="380" y="353"/>
                  </a:moveTo>
                  <a:lnTo>
                    <a:pt x="380" y="298"/>
                  </a:lnTo>
                  <a:cubicBezTo>
                    <a:pt x="353" y="271"/>
                    <a:pt x="353" y="244"/>
                    <a:pt x="326" y="244"/>
                  </a:cubicBezTo>
                  <a:cubicBezTo>
                    <a:pt x="272" y="190"/>
                    <a:pt x="245" y="136"/>
                    <a:pt x="191" y="109"/>
                  </a:cubicBezTo>
                  <a:cubicBezTo>
                    <a:pt x="163" y="81"/>
                    <a:pt x="136" y="54"/>
                    <a:pt x="82" y="54"/>
                  </a:cubicBezTo>
                  <a:cubicBezTo>
                    <a:pt x="55" y="0"/>
                    <a:pt x="1" y="54"/>
                    <a:pt x="55" y="109"/>
                  </a:cubicBezTo>
                  <a:lnTo>
                    <a:pt x="136" y="190"/>
                  </a:lnTo>
                  <a:lnTo>
                    <a:pt x="299" y="326"/>
                  </a:lnTo>
                  <a:cubicBezTo>
                    <a:pt x="299" y="326"/>
                    <a:pt x="299" y="353"/>
                    <a:pt x="326" y="353"/>
                  </a:cubicBezTo>
                  <a:cubicBezTo>
                    <a:pt x="353" y="353"/>
                    <a:pt x="353" y="353"/>
                    <a:pt x="380" y="353"/>
                  </a:cubicBezTo>
                  <a:lnTo>
                    <a:pt x="380" y="35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29"/>
            <p:cNvSpPr/>
            <p:nvPr/>
          </p:nvSpPr>
          <p:spPr>
            <a:xfrm>
              <a:off x="4859265" y="-194695"/>
              <a:ext cx="15682" cy="36432"/>
            </a:xfrm>
            <a:custGeom>
              <a:avLst/>
              <a:gdLst/>
              <a:ahLst/>
              <a:cxnLst/>
              <a:rect l="l" t="t" r="r" b="b"/>
              <a:pathLst>
                <a:path w="164" h="381" extrusionOk="0">
                  <a:moveTo>
                    <a:pt x="55" y="380"/>
                  </a:moveTo>
                  <a:cubicBezTo>
                    <a:pt x="82" y="353"/>
                    <a:pt x="82" y="380"/>
                    <a:pt x="109" y="326"/>
                  </a:cubicBezTo>
                  <a:lnTo>
                    <a:pt x="109" y="326"/>
                  </a:lnTo>
                  <a:cubicBezTo>
                    <a:pt x="109" y="299"/>
                    <a:pt x="109" y="272"/>
                    <a:pt x="136" y="245"/>
                  </a:cubicBezTo>
                  <a:lnTo>
                    <a:pt x="163" y="136"/>
                  </a:lnTo>
                  <a:cubicBezTo>
                    <a:pt x="163" y="136"/>
                    <a:pt x="163" y="109"/>
                    <a:pt x="163" y="109"/>
                  </a:cubicBezTo>
                  <a:lnTo>
                    <a:pt x="163" y="55"/>
                  </a:lnTo>
                  <a:cubicBezTo>
                    <a:pt x="163" y="55"/>
                    <a:pt x="163" y="28"/>
                    <a:pt x="136" y="28"/>
                  </a:cubicBezTo>
                  <a:cubicBezTo>
                    <a:pt x="109" y="1"/>
                    <a:pt x="109" y="28"/>
                    <a:pt x="82" y="55"/>
                  </a:cubicBezTo>
                  <a:cubicBezTo>
                    <a:pt x="82" y="55"/>
                    <a:pt x="55" y="82"/>
                    <a:pt x="55" y="109"/>
                  </a:cubicBezTo>
                  <a:cubicBezTo>
                    <a:pt x="28" y="163"/>
                    <a:pt x="1" y="218"/>
                    <a:pt x="1" y="272"/>
                  </a:cubicBezTo>
                  <a:lnTo>
                    <a:pt x="1" y="299"/>
                  </a:lnTo>
                  <a:cubicBezTo>
                    <a:pt x="1" y="326"/>
                    <a:pt x="1" y="353"/>
                    <a:pt x="28" y="353"/>
                  </a:cubicBezTo>
                  <a:cubicBezTo>
                    <a:pt x="55" y="380"/>
                    <a:pt x="28" y="353"/>
                    <a:pt x="28" y="35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29"/>
            <p:cNvSpPr/>
            <p:nvPr/>
          </p:nvSpPr>
          <p:spPr>
            <a:xfrm>
              <a:off x="4957852" y="-212864"/>
              <a:ext cx="23428" cy="23428"/>
            </a:xfrm>
            <a:custGeom>
              <a:avLst/>
              <a:gdLst/>
              <a:ahLst/>
              <a:cxnLst/>
              <a:rect l="l" t="t" r="r" b="b"/>
              <a:pathLst>
                <a:path w="245" h="245" extrusionOk="0">
                  <a:moveTo>
                    <a:pt x="190" y="191"/>
                  </a:moveTo>
                  <a:lnTo>
                    <a:pt x="190" y="191"/>
                  </a:lnTo>
                  <a:cubicBezTo>
                    <a:pt x="217" y="191"/>
                    <a:pt x="217" y="191"/>
                    <a:pt x="245" y="191"/>
                  </a:cubicBezTo>
                  <a:cubicBezTo>
                    <a:pt x="245" y="164"/>
                    <a:pt x="245" y="164"/>
                    <a:pt x="245" y="136"/>
                  </a:cubicBezTo>
                  <a:lnTo>
                    <a:pt x="245" y="136"/>
                  </a:lnTo>
                  <a:lnTo>
                    <a:pt x="245" y="136"/>
                  </a:lnTo>
                  <a:lnTo>
                    <a:pt x="245" y="136"/>
                  </a:lnTo>
                  <a:cubicBezTo>
                    <a:pt x="190" y="109"/>
                    <a:pt x="163" y="82"/>
                    <a:pt x="109" y="55"/>
                  </a:cubicBezTo>
                  <a:cubicBezTo>
                    <a:pt x="55" y="1"/>
                    <a:pt x="109" y="55"/>
                    <a:pt x="82" y="55"/>
                  </a:cubicBezTo>
                  <a:lnTo>
                    <a:pt x="55" y="55"/>
                  </a:lnTo>
                  <a:cubicBezTo>
                    <a:pt x="55" y="28"/>
                    <a:pt x="28" y="28"/>
                    <a:pt x="28" y="55"/>
                  </a:cubicBezTo>
                  <a:cubicBezTo>
                    <a:pt x="0" y="55"/>
                    <a:pt x="0" y="82"/>
                    <a:pt x="28" y="82"/>
                  </a:cubicBezTo>
                  <a:cubicBezTo>
                    <a:pt x="28" y="109"/>
                    <a:pt x="28" y="109"/>
                    <a:pt x="28" y="109"/>
                  </a:cubicBezTo>
                  <a:cubicBezTo>
                    <a:pt x="28" y="136"/>
                    <a:pt x="55" y="164"/>
                    <a:pt x="82" y="164"/>
                  </a:cubicBezTo>
                  <a:cubicBezTo>
                    <a:pt x="109" y="191"/>
                    <a:pt x="136" y="218"/>
                    <a:pt x="190" y="245"/>
                  </a:cubicBezTo>
                  <a:lnTo>
                    <a:pt x="190" y="24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29"/>
            <p:cNvSpPr/>
            <p:nvPr/>
          </p:nvSpPr>
          <p:spPr>
            <a:xfrm>
              <a:off x="4957852" y="-59772"/>
              <a:ext cx="20846" cy="15586"/>
            </a:xfrm>
            <a:custGeom>
              <a:avLst/>
              <a:gdLst/>
              <a:ahLst/>
              <a:cxnLst/>
              <a:rect l="l" t="t" r="r" b="b"/>
              <a:pathLst>
                <a:path w="218" h="163" extrusionOk="0">
                  <a:moveTo>
                    <a:pt x="163" y="136"/>
                  </a:moveTo>
                  <a:lnTo>
                    <a:pt x="163" y="109"/>
                  </a:lnTo>
                  <a:cubicBezTo>
                    <a:pt x="190" y="109"/>
                    <a:pt x="190" y="109"/>
                    <a:pt x="190" y="109"/>
                  </a:cubicBezTo>
                  <a:cubicBezTo>
                    <a:pt x="190" y="109"/>
                    <a:pt x="190" y="81"/>
                    <a:pt x="190" y="81"/>
                  </a:cubicBezTo>
                  <a:cubicBezTo>
                    <a:pt x="190" y="54"/>
                    <a:pt x="217" y="81"/>
                    <a:pt x="190" y="81"/>
                  </a:cubicBezTo>
                  <a:lnTo>
                    <a:pt x="190" y="81"/>
                  </a:lnTo>
                  <a:lnTo>
                    <a:pt x="190" y="81"/>
                  </a:lnTo>
                  <a:cubicBezTo>
                    <a:pt x="163" y="54"/>
                    <a:pt x="109" y="54"/>
                    <a:pt x="55" y="0"/>
                  </a:cubicBezTo>
                  <a:cubicBezTo>
                    <a:pt x="55" y="0"/>
                    <a:pt x="28" y="0"/>
                    <a:pt x="28" y="0"/>
                  </a:cubicBezTo>
                  <a:cubicBezTo>
                    <a:pt x="0" y="27"/>
                    <a:pt x="0" y="54"/>
                    <a:pt x="28" y="54"/>
                  </a:cubicBezTo>
                  <a:cubicBezTo>
                    <a:pt x="55" y="109"/>
                    <a:pt x="109" y="136"/>
                    <a:pt x="136" y="163"/>
                  </a:cubicBezTo>
                  <a:lnTo>
                    <a:pt x="136" y="16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29"/>
            <p:cNvSpPr/>
            <p:nvPr/>
          </p:nvSpPr>
          <p:spPr>
            <a:xfrm>
              <a:off x="4784106" y="-272532"/>
              <a:ext cx="33755" cy="49437"/>
            </a:xfrm>
            <a:custGeom>
              <a:avLst/>
              <a:gdLst/>
              <a:ahLst/>
              <a:cxnLst/>
              <a:rect l="l" t="t" r="r" b="b"/>
              <a:pathLst>
                <a:path w="353" h="517" extrusionOk="0">
                  <a:moveTo>
                    <a:pt x="0" y="516"/>
                  </a:moveTo>
                  <a:cubicBezTo>
                    <a:pt x="27" y="516"/>
                    <a:pt x="54" y="489"/>
                    <a:pt x="82" y="489"/>
                  </a:cubicBezTo>
                  <a:cubicBezTo>
                    <a:pt x="109" y="462"/>
                    <a:pt x="109" y="462"/>
                    <a:pt x="109" y="462"/>
                  </a:cubicBezTo>
                  <a:cubicBezTo>
                    <a:pt x="163" y="408"/>
                    <a:pt x="190" y="354"/>
                    <a:pt x="217" y="299"/>
                  </a:cubicBezTo>
                  <a:cubicBezTo>
                    <a:pt x="271" y="218"/>
                    <a:pt x="299" y="164"/>
                    <a:pt x="353" y="82"/>
                  </a:cubicBezTo>
                  <a:cubicBezTo>
                    <a:pt x="353" y="55"/>
                    <a:pt x="353" y="28"/>
                    <a:pt x="326" y="1"/>
                  </a:cubicBezTo>
                  <a:cubicBezTo>
                    <a:pt x="299" y="1"/>
                    <a:pt x="271" y="1"/>
                    <a:pt x="271" y="28"/>
                  </a:cubicBezTo>
                  <a:cubicBezTo>
                    <a:pt x="217" y="109"/>
                    <a:pt x="163" y="164"/>
                    <a:pt x="109" y="245"/>
                  </a:cubicBezTo>
                  <a:cubicBezTo>
                    <a:pt x="82" y="272"/>
                    <a:pt x="54" y="326"/>
                    <a:pt x="27" y="381"/>
                  </a:cubicBezTo>
                  <a:cubicBezTo>
                    <a:pt x="0" y="408"/>
                    <a:pt x="0" y="408"/>
                    <a:pt x="27" y="408"/>
                  </a:cubicBezTo>
                  <a:cubicBezTo>
                    <a:pt x="0" y="435"/>
                    <a:pt x="0" y="489"/>
                    <a:pt x="27" y="516"/>
                  </a:cubicBezTo>
                  <a:lnTo>
                    <a:pt x="27" y="516"/>
                  </a:lnTo>
                  <a:cubicBezTo>
                    <a:pt x="27" y="516"/>
                    <a:pt x="0" y="516"/>
                    <a:pt x="0" y="51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29"/>
            <p:cNvSpPr/>
            <p:nvPr/>
          </p:nvSpPr>
          <p:spPr>
            <a:xfrm>
              <a:off x="4657024" y="-236196"/>
              <a:ext cx="36337" cy="46759"/>
            </a:xfrm>
            <a:custGeom>
              <a:avLst/>
              <a:gdLst/>
              <a:ahLst/>
              <a:cxnLst/>
              <a:rect l="l" t="t" r="r" b="b"/>
              <a:pathLst>
                <a:path w="380" h="489" extrusionOk="0">
                  <a:moveTo>
                    <a:pt x="380" y="489"/>
                  </a:moveTo>
                  <a:lnTo>
                    <a:pt x="380" y="380"/>
                  </a:lnTo>
                  <a:cubicBezTo>
                    <a:pt x="380" y="353"/>
                    <a:pt x="380" y="353"/>
                    <a:pt x="380" y="353"/>
                  </a:cubicBezTo>
                  <a:cubicBezTo>
                    <a:pt x="353" y="326"/>
                    <a:pt x="353" y="299"/>
                    <a:pt x="326" y="272"/>
                  </a:cubicBezTo>
                  <a:cubicBezTo>
                    <a:pt x="271" y="218"/>
                    <a:pt x="217" y="136"/>
                    <a:pt x="163" y="82"/>
                  </a:cubicBezTo>
                  <a:lnTo>
                    <a:pt x="81" y="28"/>
                  </a:lnTo>
                  <a:cubicBezTo>
                    <a:pt x="81" y="1"/>
                    <a:pt x="54" y="1"/>
                    <a:pt x="27" y="28"/>
                  </a:cubicBezTo>
                  <a:cubicBezTo>
                    <a:pt x="0" y="28"/>
                    <a:pt x="0" y="55"/>
                    <a:pt x="27" y="82"/>
                  </a:cubicBezTo>
                  <a:lnTo>
                    <a:pt x="81" y="163"/>
                  </a:lnTo>
                  <a:lnTo>
                    <a:pt x="109" y="218"/>
                  </a:lnTo>
                  <a:cubicBezTo>
                    <a:pt x="163" y="272"/>
                    <a:pt x="190" y="299"/>
                    <a:pt x="217" y="353"/>
                  </a:cubicBezTo>
                  <a:cubicBezTo>
                    <a:pt x="217" y="380"/>
                    <a:pt x="244" y="408"/>
                    <a:pt x="271" y="435"/>
                  </a:cubicBezTo>
                  <a:cubicBezTo>
                    <a:pt x="271" y="435"/>
                    <a:pt x="298" y="462"/>
                    <a:pt x="298" y="462"/>
                  </a:cubicBezTo>
                  <a:cubicBezTo>
                    <a:pt x="326" y="462"/>
                    <a:pt x="353" y="489"/>
                    <a:pt x="380" y="489"/>
                  </a:cubicBezTo>
                  <a:lnTo>
                    <a:pt x="380" y="48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29"/>
            <p:cNvSpPr/>
            <p:nvPr/>
          </p:nvSpPr>
          <p:spPr>
            <a:xfrm>
              <a:off x="4553273" y="-179109"/>
              <a:ext cx="23428" cy="36432"/>
            </a:xfrm>
            <a:custGeom>
              <a:avLst/>
              <a:gdLst/>
              <a:ahLst/>
              <a:cxnLst/>
              <a:rect l="l" t="t" r="r" b="b"/>
              <a:pathLst>
                <a:path w="245" h="381" extrusionOk="0">
                  <a:moveTo>
                    <a:pt x="0" y="380"/>
                  </a:moveTo>
                  <a:lnTo>
                    <a:pt x="27" y="380"/>
                  </a:lnTo>
                  <a:lnTo>
                    <a:pt x="82" y="380"/>
                  </a:lnTo>
                  <a:cubicBezTo>
                    <a:pt x="82" y="380"/>
                    <a:pt x="82" y="353"/>
                    <a:pt x="82" y="353"/>
                  </a:cubicBezTo>
                  <a:cubicBezTo>
                    <a:pt x="136" y="299"/>
                    <a:pt x="190" y="217"/>
                    <a:pt x="244" y="163"/>
                  </a:cubicBezTo>
                  <a:lnTo>
                    <a:pt x="244" y="136"/>
                  </a:lnTo>
                  <a:cubicBezTo>
                    <a:pt x="244" y="136"/>
                    <a:pt x="244" y="109"/>
                    <a:pt x="244" y="82"/>
                  </a:cubicBezTo>
                  <a:cubicBezTo>
                    <a:pt x="244" y="82"/>
                    <a:pt x="244" y="27"/>
                    <a:pt x="217" y="27"/>
                  </a:cubicBezTo>
                  <a:cubicBezTo>
                    <a:pt x="190" y="0"/>
                    <a:pt x="163" y="27"/>
                    <a:pt x="163" y="55"/>
                  </a:cubicBezTo>
                  <a:cubicBezTo>
                    <a:pt x="136" y="55"/>
                    <a:pt x="136" y="55"/>
                    <a:pt x="109" y="82"/>
                  </a:cubicBezTo>
                  <a:lnTo>
                    <a:pt x="109" y="82"/>
                  </a:lnTo>
                  <a:cubicBezTo>
                    <a:pt x="82" y="136"/>
                    <a:pt x="27" y="217"/>
                    <a:pt x="0" y="272"/>
                  </a:cubicBezTo>
                  <a:cubicBezTo>
                    <a:pt x="0" y="299"/>
                    <a:pt x="0" y="299"/>
                    <a:pt x="0" y="326"/>
                  </a:cubicBezTo>
                  <a:lnTo>
                    <a:pt x="0" y="353"/>
                  </a:lnTo>
                  <a:lnTo>
                    <a:pt x="0" y="380"/>
                  </a:lnTo>
                  <a:lnTo>
                    <a:pt x="0" y="38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29"/>
            <p:cNvSpPr/>
            <p:nvPr/>
          </p:nvSpPr>
          <p:spPr>
            <a:xfrm>
              <a:off x="4470273" y="-168782"/>
              <a:ext cx="41596" cy="31269"/>
            </a:xfrm>
            <a:custGeom>
              <a:avLst/>
              <a:gdLst/>
              <a:ahLst/>
              <a:cxnLst/>
              <a:rect l="l" t="t" r="r" b="b"/>
              <a:pathLst>
                <a:path w="435" h="327" extrusionOk="0">
                  <a:moveTo>
                    <a:pt x="434" y="326"/>
                  </a:moveTo>
                  <a:lnTo>
                    <a:pt x="434" y="245"/>
                  </a:lnTo>
                  <a:cubicBezTo>
                    <a:pt x="434" y="218"/>
                    <a:pt x="380" y="191"/>
                    <a:pt x="353" y="164"/>
                  </a:cubicBezTo>
                  <a:cubicBezTo>
                    <a:pt x="299" y="136"/>
                    <a:pt x="244" y="109"/>
                    <a:pt x="190" y="82"/>
                  </a:cubicBezTo>
                  <a:cubicBezTo>
                    <a:pt x="136" y="55"/>
                    <a:pt x="82" y="28"/>
                    <a:pt x="27" y="28"/>
                  </a:cubicBezTo>
                  <a:cubicBezTo>
                    <a:pt x="27" y="1"/>
                    <a:pt x="0" y="1"/>
                    <a:pt x="0" y="28"/>
                  </a:cubicBezTo>
                  <a:cubicBezTo>
                    <a:pt x="0" y="28"/>
                    <a:pt x="0" y="55"/>
                    <a:pt x="0" y="55"/>
                  </a:cubicBezTo>
                  <a:lnTo>
                    <a:pt x="136" y="164"/>
                  </a:lnTo>
                  <a:lnTo>
                    <a:pt x="244" y="272"/>
                  </a:lnTo>
                  <a:cubicBezTo>
                    <a:pt x="271" y="272"/>
                    <a:pt x="299" y="299"/>
                    <a:pt x="326" y="326"/>
                  </a:cubicBezTo>
                  <a:lnTo>
                    <a:pt x="326" y="326"/>
                  </a:lnTo>
                  <a:lnTo>
                    <a:pt x="407" y="326"/>
                  </a:lnTo>
                  <a:lnTo>
                    <a:pt x="407" y="32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29"/>
            <p:cNvSpPr/>
            <p:nvPr/>
          </p:nvSpPr>
          <p:spPr>
            <a:xfrm>
              <a:off x="4496187" y="-262109"/>
              <a:ext cx="44178" cy="75255"/>
            </a:xfrm>
            <a:custGeom>
              <a:avLst/>
              <a:gdLst/>
              <a:ahLst/>
              <a:cxnLst/>
              <a:rect l="l" t="t" r="r" b="b"/>
              <a:pathLst>
                <a:path w="462" h="787" extrusionOk="0">
                  <a:moveTo>
                    <a:pt x="28" y="760"/>
                  </a:moveTo>
                  <a:lnTo>
                    <a:pt x="82" y="760"/>
                  </a:lnTo>
                  <a:cubicBezTo>
                    <a:pt x="82" y="760"/>
                    <a:pt x="82" y="733"/>
                    <a:pt x="82" y="733"/>
                  </a:cubicBezTo>
                  <a:cubicBezTo>
                    <a:pt x="163" y="570"/>
                    <a:pt x="272" y="407"/>
                    <a:pt x="353" y="272"/>
                  </a:cubicBezTo>
                  <a:cubicBezTo>
                    <a:pt x="380" y="245"/>
                    <a:pt x="380" y="190"/>
                    <a:pt x="407" y="163"/>
                  </a:cubicBezTo>
                  <a:lnTo>
                    <a:pt x="407" y="136"/>
                  </a:lnTo>
                  <a:cubicBezTo>
                    <a:pt x="462" y="55"/>
                    <a:pt x="326" y="0"/>
                    <a:pt x="299" y="82"/>
                  </a:cubicBezTo>
                  <a:lnTo>
                    <a:pt x="272" y="109"/>
                  </a:lnTo>
                  <a:cubicBezTo>
                    <a:pt x="245" y="136"/>
                    <a:pt x="245" y="163"/>
                    <a:pt x="217" y="190"/>
                  </a:cubicBezTo>
                  <a:cubicBezTo>
                    <a:pt x="136" y="353"/>
                    <a:pt x="55" y="516"/>
                    <a:pt x="0" y="679"/>
                  </a:cubicBezTo>
                  <a:lnTo>
                    <a:pt x="0" y="706"/>
                  </a:lnTo>
                  <a:cubicBezTo>
                    <a:pt x="0" y="733"/>
                    <a:pt x="0" y="733"/>
                    <a:pt x="0" y="760"/>
                  </a:cubicBezTo>
                  <a:cubicBezTo>
                    <a:pt x="28" y="787"/>
                    <a:pt x="0" y="760"/>
                    <a:pt x="0" y="76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29"/>
            <p:cNvSpPr/>
            <p:nvPr/>
          </p:nvSpPr>
          <p:spPr>
            <a:xfrm>
              <a:off x="3349768" y="337061"/>
              <a:ext cx="189428" cy="54505"/>
            </a:xfrm>
            <a:custGeom>
              <a:avLst/>
              <a:gdLst/>
              <a:ahLst/>
              <a:cxnLst/>
              <a:rect l="l" t="t" r="r" b="b"/>
              <a:pathLst>
                <a:path w="1981" h="570" extrusionOk="0">
                  <a:moveTo>
                    <a:pt x="1981" y="0"/>
                  </a:moveTo>
                  <a:cubicBezTo>
                    <a:pt x="1954" y="0"/>
                    <a:pt x="1954" y="0"/>
                    <a:pt x="1926" y="0"/>
                  </a:cubicBezTo>
                  <a:cubicBezTo>
                    <a:pt x="1926" y="0"/>
                    <a:pt x="1899" y="0"/>
                    <a:pt x="1872" y="0"/>
                  </a:cubicBezTo>
                  <a:cubicBezTo>
                    <a:pt x="1574" y="27"/>
                    <a:pt x="1275" y="81"/>
                    <a:pt x="977" y="190"/>
                  </a:cubicBezTo>
                  <a:cubicBezTo>
                    <a:pt x="814" y="217"/>
                    <a:pt x="625" y="298"/>
                    <a:pt x="489" y="353"/>
                  </a:cubicBezTo>
                  <a:cubicBezTo>
                    <a:pt x="326" y="407"/>
                    <a:pt x="163" y="488"/>
                    <a:pt x="1" y="570"/>
                  </a:cubicBezTo>
                  <a:lnTo>
                    <a:pt x="1" y="570"/>
                  </a:lnTo>
                  <a:lnTo>
                    <a:pt x="28" y="570"/>
                  </a:lnTo>
                  <a:cubicBezTo>
                    <a:pt x="191" y="515"/>
                    <a:pt x="353" y="461"/>
                    <a:pt x="516" y="380"/>
                  </a:cubicBezTo>
                  <a:cubicBezTo>
                    <a:pt x="679" y="325"/>
                    <a:pt x="842" y="271"/>
                    <a:pt x="1004" y="217"/>
                  </a:cubicBezTo>
                  <a:cubicBezTo>
                    <a:pt x="1303" y="136"/>
                    <a:pt x="1601" y="81"/>
                    <a:pt x="1899" y="27"/>
                  </a:cubicBezTo>
                  <a:cubicBezTo>
                    <a:pt x="1899" y="27"/>
                    <a:pt x="1926" y="27"/>
                    <a:pt x="1954" y="27"/>
                  </a:cubicBezTo>
                  <a:cubicBezTo>
                    <a:pt x="1981" y="27"/>
                    <a:pt x="1981" y="27"/>
                    <a:pt x="1981" y="0"/>
                  </a:cubicBezTo>
                  <a:lnTo>
                    <a:pt x="1981" y="0"/>
                  </a:lnTo>
                  <a:cubicBezTo>
                    <a:pt x="1981" y="0"/>
                    <a:pt x="1981" y="0"/>
                    <a:pt x="198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29"/>
            <p:cNvSpPr/>
            <p:nvPr/>
          </p:nvSpPr>
          <p:spPr>
            <a:xfrm>
              <a:off x="3502764" y="217724"/>
              <a:ext cx="23523" cy="49341"/>
            </a:xfrm>
            <a:custGeom>
              <a:avLst/>
              <a:gdLst/>
              <a:ahLst/>
              <a:cxnLst/>
              <a:rect l="l" t="t" r="r" b="b"/>
              <a:pathLst>
                <a:path w="246" h="516" extrusionOk="0">
                  <a:moveTo>
                    <a:pt x="55" y="489"/>
                  </a:moveTo>
                  <a:lnTo>
                    <a:pt x="55" y="489"/>
                  </a:lnTo>
                  <a:lnTo>
                    <a:pt x="55" y="489"/>
                  </a:lnTo>
                  <a:lnTo>
                    <a:pt x="55" y="489"/>
                  </a:lnTo>
                  <a:lnTo>
                    <a:pt x="55" y="489"/>
                  </a:lnTo>
                  <a:lnTo>
                    <a:pt x="55" y="489"/>
                  </a:lnTo>
                  <a:lnTo>
                    <a:pt x="55" y="489"/>
                  </a:lnTo>
                  <a:lnTo>
                    <a:pt x="55" y="489"/>
                  </a:lnTo>
                  <a:lnTo>
                    <a:pt x="55" y="489"/>
                  </a:lnTo>
                  <a:cubicBezTo>
                    <a:pt x="28" y="489"/>
                    <a:pt x="55" y="489"/>
                    <a:pt x="55" y="516"/>
                  </a:cubicBezTo>
                  <a:cubicBezTo>
                    <a:pt x="55" y="516"/>
                    <a:pt x="55" y="516"/>
                    <a:pt x="82" y="516"/>
                  </a:cubicBezTo>
                  <a:cubicBezTo>
                    <a:pt x="137" y="516"/>
                    <a:pt x="55" y="516"/>
                    <a:pt x="82" y="516"/>
                  </a:cubicBezTo>
                  <a:lnTo>
                    <a:pt x="82" y="516"/>
                  </a:lnTo>
                  <a:lnTo>
                    <a:pt x="82" y="516"/>
                  </a:lnTo>
                  <a:cubicBezTo>
                    <a:pt x="109" y="461"/>
                    <a:pt x="137" y="407"/>
                    <a:pt x="164" y="353"/>
                  </a:cubicBezTo>
                  <a:cubicBezTo>
                    <a:pt x="191" y="299"/>
                    <a:pt x="218" y="217"/>
                    <a:pt x="218" y="163"/>
                  </a:cubicBezTo>
                  <a:cubicBezTo>
                    <a:pt x="218" y="136"/>
                    <a:pt x="218" y="109"/>
                    <a:pt x="218" y="82"/>
                  </a:cubicBezTo>
                  <a:cubicBezTo>
                    <a:pt x="245" y="0"/>
                    <a:pt x="164" y="0"/>
                    <a:pt x="137" y="55"/>
                  </a:cubicBezTo>
                  <a:cubicBezTo>
                    <a:pt x="137" y="82"/>
                    <a:pt x="109" y="109"/>
                    <a:pt x="109" y="136"/>
                  </a:cubicBezTo>
                  <a:cubicBezTo>
                    <a:pt x="55" y="217"/>
                    <a:pt x="28" y="326"/>
                    <a:pt x="1" y="434"/>
                  </a:cubicBezTo>
                  <a:cubicBezTo>
                    <a:pt x="1" y="461"/>
                    <a:pt x="1" y="461"/>
                    <a:pt x="1" y="489"/>
                  </a:cubicBezTo>
                  <a:lnTo>
                    <a:pt x="1" y="48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 name="Google Shape;618;p29"/>
            <p:cNvSpPr/>
            <p:nvPr/>
          </p:nvSpPr>
          <p:spPr>
            <a:xfrm>
              <a:off x="3401691" y="220306"/>
              <a:ext cx="44178" cy="26009"/>
            </a:xfrm>
            <a:custGeom>
              <a:avLst/>
              <a:gdLst/>
              <a:ahLst/>
              <a:cxnLst/>
              <a:rect l="l" t="t" r="r" b="b"/>
              <a:pathLst>
                <a:path w="462" h="272" extrusionOk="0">
                  <a:moveTo>
                    <a:pt x="461" y="245"/>
                  </a:moveTo>
                  <a:lnTo>
                    <a:pt x="461" y="163"/>
                  </a:lnTo>
                  <a:cubicBezTo>
                    <a:pt x="461" y="136"/>
                    <a:pt x="380" y="109"/>
                    <a:pt x="326" y="82"/>
                  </a:cubicBezTo>
                  <a:cubicBezTo>
                    <a:pt x="271" y="55"/>
                    <a:pt x="217" y="55"/>
                    <a:pt x="190" y="28"/>
                  </a:cubicBezTo>
                  <a:cubicBezTo>
                    <a:pt x="136" y="0"/>
                    <a:pt x="82" y="0"/>
                    <a:pt x="27" y="0"/>
                  </a:cubicBezTo>
                  <a:cubicBezTo>
                    <a:pt x="0" y="0"/>
                    <a:pt x="0" y="0"/>
                    <a:pt x="0" y="28"/>
                  </a:cubicBezTo>
                  <a:cubicBezTo>
                    <a:pt x="0" y="28"/>
                    <a:pt x="0" y="55"/>
                    <a:pt x="0" y="55"/>
                  </a:cubicBezTo>
                  <a:cubicBezTo>
                    <a:pt x="54" y="82"/>
                    <a:pt x="109" y="109"/>
                    <a:pt x="163" y="163"/>
                  </a:cubicBezTo>
                  <a:cubicBezTo>
                    <a:pt x="244" y="190"/>
                    <a:pt x="299" y="245"/>
                    <a:pt x="380" y="272"/>
                  </a:cubicBezTo>
                  <a:lnTo>
                    <a:pt x="380" y="272"/>
                  </a:lnTo>
                  <a:lnTo>
                    <a:pt x="407" y="272"/>
                  </a:lnTo>
                  <a:lnTo>
                    <a:pt x="461" y="245"/>
                  </a:lnTo>
                  <a:lnTo>
                    <a:pt x="461" y="245"/>
                  </a:lnTo>
                  <a:cubicBezTo>
                    <a:pt x="461" y="245"/>
                    <a:pt x="461" y="245"/>
                    <a:pt x="461" y="24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 name="Google Shape;619;p29"/>
            <p:cNvSpPr/>
            <p:nvPr/>
          </p:nvSpPr>
          <p:spPr>
            <a:xfrm>
              <a:off x="3339441" y="303307"/>
              <a:ext cx="26009" cy="39014"/>
            </a:xfrm>
            <a:custGeom>
              <a:avLst/>
              <a:gdLst/>
              <a:ahLst/>
              <a:cxnLst/>
              <a:rect l="l" t="t" r="r" b="b"/>
              <a:pathLst>
                <a:path w="272" h="408" extrusionOk="0">
                  <a:moveTo>
                    <a:pt x="54" y="380"/>
                  </a:moveTo>
                  <a:lnTo>
                    <a:pt x="54" y="380"/>
                  </a:lnTo>
                  <a:lnTo>
                    <a:pt x="54" y="380"/>
                  </a:lnTo>
                  <a:lnTo>
                    <a:pt x="54" y="380"/>
                  </a:lnTo>
                  <a:lnTo>
                    <a:pt x="54" y="380"/>
                  </a:lnTo>
                  <a:lnTo>
                    <a:pt x="54" y="380"/>
                  </a:lnTo>
                  <a:lnTo>
                    <a:pt x="54" y="380"/>
                  </a:lnTo>
                  <a:cubicBezTo>
                    <a:pt x="27" y="380"/>
                    <a:pt x="54" y="380"/>
                    <a:pt x="54" y="407"/>
                  </a:cubicBezTo>
                  <a:cubicBezTo>
                    <a:pt x="27" y="407"/>
                    <a:pt x="27" y="407"/>
                    <a:pt x="54" y="407"/>
                  </a:cubicBezTo>
                  <a:lnTo>
                    <a:pt x="54" y="407"/>
                  </a:lnTo>
                  <a:lnTo>
                    <a:pt x="54" y="407"/>
                  </a:lnTo>
                  <a:lnTo>
                    <a:pt x="54" y="407"/>
                  </a:lnTo>
                  <a:lnTo>
                    <a:pt x="54" y="407"/>
                  </a:lnTo>
                  <a:lnTo>
                    <a:pt x="54" y="407"/>
                  </a:lnTo>
                  <a:lnTo>
                    <a:pt x="54" y="407"/>
                  </a:lnTo>
                  <a:cubicBezTo>
                    <a:pt x="109" y="380"/>
                    <a:pt x="136" y="326"/>
                    <a:pt x="163" y="272"/>
                  </a:cubicBezTo>
                  <a:cubicBezTo>
                    <a:pt x="190" y="217"/>
                    <a:pt x="217" y="190"/>
                    <a:pt x="217" y="163"/>
                  </a:cubicBezTo>
                  <a:cubicBezTo>
                    <a:pt x="244" y="136"/>
                    <a:pt x="244" y="82"/>
                    <a:pt x="244" y="55"/>
                  </a:cubicBezTo>
                  <a:cubicBezTo>
                    <a:pt x="271" y="55"/>
                    <a:pt x="271" y="28"/>
                    <a:pt x="244" y="28"/>
                  </a:cubicBezTo>
                  <a:cubicBezTo>
                    <a:pt x="244" y="0"/>
                    <a:pt x="217" y="28"/>
                    <a:pt x="217" y="28"/>
                  </a:cubicBezTo>
                  <a:cubicBezTo>
                    <a:pt x="190" y="55"/>
                    <a:pt x="163" y="82"/>
                    <a:pt x="136" y="136"/>
                  </a:cubicBezTo>
                  <a:cubicBezTo>
                    <a:pt x="109" y="163"/>
                    <a:pt x="54" y="272"/>
                    <a:pt x="0" y="353"/>
                  </a:cubicBezTo>
                  <a:lnTo>
                    <a:pt x="0" y="380"/>
                  </a:lnTo>
                  <a:cubicBezTo>
                    <a:pt x="0" y="380"/>
                    <a:pt x="0" y="380"/>
                    <a:pt x="0" y="38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 name="Google Shape;620;p29"/>
            <p:cNvSpPr/>
            <p:nvPr/>
          </p:nvSpPr>
          <p:spPr>
            <a:xfrm>
              <a:off x="3248600" y="334384"/>
              <a:ext cx="44178" cy="28687"/>
            </a:xfrm>
            <a:custGeom>
              <a:avLst/>
              <a:gdLst/>
              <a:ahLst/>
              <a:cxnLst/>
              <a:rect l="l" t="t" r="r" b="b"/>
              <a:pathLst>
                <a:path w="462" h="300" extrusionOk="0">
                  <a:moveTo>
                    <a:pt x="462" y="299"/>
                  </a:moveTo>
                  <a:cubicBezTo>
                    <a:pt x="462" y="272"/>
                    <a:pt x="462" y="245"/>
                    <a:pt x="435" y="218"/>
                  </a:cubicBezTo>
                  <a:cubicBezTo>
                    <a:pt x="408" y="191"/>
                    <a:pt x="408" y="191"/>
                    <a:pt x="381" y="164"/>
                  </a:cubicBezTo>
                  <a:cubicBezTo>
                    <a:pt x="326" y="137"/>
                    <a:pt x="299" y="109"/>
                    <a:pt x="245" y="82"/>
                  </a:cubicBezTo>
                  <a:cubicBezTo>
                    <a:pt x="218" y="55"/>
                    <a:pt x="191" y="55"/>
                    <a:pt x="164" y="28"/>
                  </a:cubicBezTo>
                  <a:cubicBezTo>
                    <a:pt x="109" y="1"/>
                    <a:pt x="82" y="1"/>
                    <a:pt x="55" y="1"/>
                  </a:cubicBezTo>
                  <a:cubicBezTo>
                    <a:pt x="28" y="1"/>
                    <a:pt x="28" y="1"/>
                    <a:pt x="28" y="1"/>
                  </a:cubicBezTo>
                  <a:cubicBezTo>
                    <a:pt x="1" y="1"/>
                    <a:pt x="1" y="28"/>
                    <a:pt x="28" y="28"/>
                  </a:cubicBezTo>
                  <a:cubicBezTo>
                    <a:pt x="28" y="55"/>
                    <a:pt x="55" y="82"/>
                    <a:pt x="82" y="109"/>
                  </a:cubicBezTo>
                  <a:cubicBezTo>
                    <a:pt x="109" y="137"/>
                    <a:pt x="136" y="164"/>
                    <a:pt x="164" y="191"/>
                  </a:cubicBezTo>
                  <a:lnTo>
                    <a:pt x="299" y="272"/>
                  </a:lnTo>
                  <a:cubicBezTo>
                    <a:pt x="326" y="272"/>
                    <a:pt x="326" y="299"/>
                    <a:pt x="353" y="299"/>
                  </a:cubicBezTo>
                  <a:cubicBezTo>
                    <a:pt x="408" y="299"/>
                    <a:pt x="435" y="299"/>
                    <a:pt x="462" y="299"/>
                  </a:cubicBezTo>
                  <a:lnTo>
                    <a:pt x="462" y="299"/>
                  </a:lnTo>
                  <a:cubicBezTo>
                    <a:pt x="462" y="299"/>
                    <a:pt x="462" y="299"/>
                    <a:pt x="462" y="29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29"/>
            <p:cNvSpPr/>
            <p:nvPr/>
          </p:nvSpPr>
          <p:spPr>
            <a:xfrm>
              <a:off x="3168181" y="285138"/>
              <a:ext cx="26105" cy="59764"/>
            </a:xfrm>
            <a:custGeom>
              <a:avLst/>
              <a:gdLst/>
              <a:ahLst/>
              <a:cxnLst/>
              <a:rect l="l" t="t" r="r" b="b"/>
              <a:pathLst>
                <a:path w="273" h="625" extrusionOk="0">
                  <a:moveTo>
                    <a:pt x="1" y="624"/>
                  </a:moveTo>
                  <a:cubicBezTo>
                    <a:pt x="28" y="597"/>
                    <a:pt x="55" y="570"/>
                    <a:pt x="82" y="543"/>
                  </a:cubicBezTo>
                  <a:cubicBezTo>
                    <a:pt x="109" y="516"/>
                    <a:pt x="109" y="489"/>
                    <a:pt x="137" y="462"/>
                  </a:cubicBezTo>
                  <a:cubicBezTo>
                    <a:pt x="164" y="380"/>
                    <a:pt x="191" y="299"/>
                    <a:pt x="218" y="218"/>
                  </a:cubicBezTo>
                  <a:cubicBezTo>
                    <a:pt x="245" y="163"/>
                    <a:pt x="272" y="109"/>
                    <a:pt x="272" y="28"/>
                  </a:cubicBezTo>
                  <a:cubicBezTo>
                    <a:pt x="272" y="28"/>
                    <a:pt x="272" y="1"/>
                    <a:pt x="245" y="1"/>
                  </a:cubicBezTo>
                  <a:cubicBezTo>
                    <a:pt x="245" y="1"/>
                    <a:pt x="218" y="1"/>
                    <a:pt x="218" y="28"/>
                  </a:cubicBezTo>
                  <a:cubicBezTo>
                    <a:pt x="191" y="82"/>
                    <a:pt x="164" y="136"/>
                    <a:pt x="137" y="190"/>
                  </a:cubicBezTo>
                  <a:cubicBezTo>
                    <a:pt x="109" y="245"/>
                    <a:pt x="55" y="353"/>
                    <a:pt x="28" y="435"/>
                  </a:cubicBezTo>
                  <a:cubicBezTo>
                    <a:pt x="28" y="462"/>
                    <a:pt x="1" y="489"/>
                    <a:pt x="1" y="516"/>
                  </a:cubicBezTo>
                  <a:cubicBezTo>
                    <a:pt x="1" y="543"/>
                    <a:pt x="1" y="597"/>
                    <a:pt x="1" y="624"/>
                  </a:cubicBezTo>
                  <a:lnTo>
                    <a:pt x="1" y="62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29"/>
            <p:cNvSpPr/>
            <p:nvPr/>
          </p:nvSpPr>
          <p:spPr>
            <a:xfrm>
              <a:off x="3248600" y="222888"/>
              <a:ext cx="39014" cy="31269"/>
            </a:xfrm>
            <a:custGeom>
              <a:avLst/>
              <a:gdLst/>
              <a:ahLst/>
              <a:cxnLst/>
              <a:rect l="l" t="t" r="r" b="b"/>
              <a:pathLst>
                <a:path w="408" h="327" extrusionOk="0">
                  <a:moveTo>
                    <a:pt x="408" y="299"/>
                  </a:moveTo>
                  <a:lnTo>
                    <a:pt x="408" y="245"/>
                  </a:lnTo>
                  <a:cubicBezTo>
                    <a:pt x="408" y="218"/>
                    <a:pt x="408" y="218"/>
                    <a:pt x="408" y="218"/>
                  </a:cubicBezTo>
                  <a:cubicBezTo>
                    <a:pt x="353" y="136"/>
                    <a:pt x="245" y="55"/>
                    <a:pt x="164" y="1"/>
                  </a:cubicBezTo>
                  <a:lnTo>
                    <a:pt x="136" y="1"/>
                  </a:lnTo>
                  <a:lnTo>
                    <a:pt x="82" y="1"/>
                  </a:lnTo>
                  <a:cubicBezTo>
                    <a:pt x="55" y="1"/>
                    <a:pt x="28" y="1"/>
                    <a:pt x="28" y="1"/>
                  </a:cubicBezTo>
                  <a:cubicBezTo>
                    <a:pt x="1" y="28"/>
                    <a:pt x="1" y="55"/>
                    <a:pt x="28" y="55"/>
                  </a:cubicBezTo>
                  <a:cubicBezTo>
                    <a:pt x="28" y="82"/>
                    <a:pt x="28" y="109"/>
                    <a:pt x="55" y="109"/>
                  </a:cubicBezTo>
                  <a:lnTo>
                    <a:pt x="55" y="136"/>
                  </a:lnTo>
                  <a:cubicBezTo>
                    <a:pt x="109" y="190"/>
                    <a:pt x="191" y="245"/>
                    <a:pt x="272" y="299"/>
                  </a:cubicBezTo>
                  <a:cubicBezTo>
                    <a:pt x="299" y="326"/>
                    <a:pt x="299" y="326"/>
                    <a:pt x="299" y="326"/>
                  </a:cubicBezTo>
                  <a:lnTo>
                    <a:pt x="326" y="326"/>
                  </a:lnTo>
                  <a:cubicBezTo>
                    <a:pt x="353" y="326"/>
                    <a:pt x="353" y="326"/>
                    <a:pt x="381" y="299"/>
                  </a:cubicBezTo>
                  <a:lnTo>
                    <a:pt x="381" y="29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29"/>
            <p:cNvSpPr/>
            <p:nvPr/>
          </p:nvSpPr>
          <p:spPr>
            <a:xfrm>
              <a:off x="3443192" y="316311"/>
              <a:ext cx="18168" cy="10423"/>
            </a:xfrm>
            <a:custGeom>
              <a:avLst/>
              <a:gdLst/>
              <a:ahLst/>
              <a:cxnLst/>
              <a:rect l="l" t="t" r="r" b="b"/>
              <a:pathLst>
                <a:path w="190" h="109" extrusionOk="0">
                  <a:moveTo>
                    <a:pt x="190" y="81"/>
                  </a:moveTo>
                  <a:cubicBezTo>
                    <a:pt x="163" y="54"/>
                    <a:pt x="163" y="54"/>
                    <a:pt x="163" y="27"/>
                  </a:cubicBezTo>
                  <a:cubicBezTo>
                    <a:pt x="163" y="27"/>
                    <a:pt x="163" y="27"/>
                    <a:pt x="163" y="27"/>
                  </a:cubicBezTo>
                  <a:cubicBezTo>
                    <a:pt x="136" y="27"/>
                    <a:pt x="136" y="27"/>
                    <a:pt x="136" y="27"/>
                  </a:cubicBezTo>
                  <a:lnTo>
                    <a:pt x="54" y="27"/>
                  </a:lnTo>
                  <a:cubicBezTo>
                    <a:pt x="27" y="0"/>
                    <a:pt x="0" y="0"/>
                    <a:pt x="0" y="27"/>
                  </a:cubicBezTo>
                  <a:cubicBezTo>
                    <a:pt x="0" y="27"/>
                    <a:pt x="0" y="54"/>
                    <a:pt x="27" y="54"/>
                  </a:cubicBezTo>
                  <a:cubicBezTo>
                    <a:pt x="27" y="81"/>
                    <a:pt x="54" y="81"/>
                    <a:pt x="81" y="109"/>
                  </a:cubicBezTo>
                  <a:lnTo>
                    <a:pt x="136" y="109"/>
                  </a:lnTo>
                  <a:lnTo>
                    <a:pt x="136" y="109"/>
                  </a:lnTo>
                  <a:cubicBezTo>
                    <a:pt x="163" y="109"/>
                    <a:pt x="163" y="81"/>
                    <a:pt x="190" y="81"/>
                  </a:cubicBezTo>
                  <a:lnTo>
                    <a:pt x="190" y="8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29"/>
            <p:cNvSpPr/>
            <p:nvPr/>
          </p:nvSpPr>
          <p:spPr>
            <a:xfrm>
              <a:off x="3526192" y="137306"/>
              <a:ext cx="51923" cy="15682"/>
            </a:xfrm>
            <a:custGeom>
              <a:avLst/>
              <a:gdLst/>
              <a:ahLst/>
              <a:cxnLst/>
              <a:rect l="l" t="t" r="r" b="b"/>
              <a:pathLst>
                <a:path w="543" h="164" extrusionOk="0">
                  <a:moveTo>
                    <a:pt x="543" y="109"/>
                  </a:moveTo>
                  <a:lnTo>
                    <a:pt x="488" y="109"/>
                  </a:lnTo>
                  <a:lnTo>
                    <a:pt x="461" y="55"/>
                  </a:lnTo>
                  <a:cubicBezTo>
                    <a:pt x="461" y="55"/>
                    <a:pt x="461" y="28"/>
                    <a:pt x="434" y="28"/>
                  </a:cubicBezTo>
                  <a:cubicBezTo>
                    <a:pt x="434" y="28"/>
                    <a:pt x="407" y="28"/>
                    <a:pt x="380" y="28"/>
                  </a:cubicBezTo>
                  <a:cubicBezTo>
                    <a:pt x="298" y="0"/>
                    <a:pt x="217" y="0"/>
                    <a:pt x="136" y="0"/>
                  </a:cubicBezTo>
                  <a:cubicBezTo>
                    <a:pt x="109" y="0"/>
                    <a:pt x="81" y="0"/>
                    <a:pt x="27" y="0"/>
                  </a:cubicBezTo>
                  <a:cubicBezTo>
                    <a:pt x="27" y="0"/>
                    <a:pt x="0" y="0"/>
                    <a:pt x="0" y="28"/>
                  </a:cubicBezTo>
                  <a:cubicBezTo>
                    <a:pt x="0" y="28"/>
                    <a:pt x="0" y="55"/>
                    <a:pt x="27" y="55"/>
                  </a:cubicBezTo>
                  <a:cubicBezTo>
                    <a:pt x="54" y="82"/>
                    <a:pt x="81" y="82"/>
                    <a:pt x="109" y="109"/>
                  </a:cubicBezTo>
                  <a:cubicBezTo>
                    <a:pt x="190" y="136"/>
                    <a:pt x="271" y="163"/>
                    <a:pt x="353" y="163"/>
                  </a:cubicBezTo>
                  <a:cubicBezTo>
                    <a:pt x="380" y="163"/>
                    <a:pt x="407" y="163"/>
                    <a:pt x="407" y="163"/>
                  </a:cubicBezTo>
                  <a:cubicBezTo>
                    <a:pt x="434" y="163"/>
                    <a:pt x="434" y="163"/>
                    <a:pt x="461" y="163"/>
                  </a:cubicBezTo>
                  <a:cubicBezTo>
                    <a:pt x="461" y="163"/>
                    <a:pt x="488" y="136"/>
                    <a:pt x="488" y="136"/>
                  </a:cubicBezTo>
                  <a:lnTo>
                    <a:pt x="515" y="136"/>
                  </a:lnTo>
                  <a:lnTo>
                    <a:pt x="515"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29"/>
            <p:cNvSpPr/>
            <p:nvPr/>
          </p:nvSpPr>
          <p:spPr>
            <a:xfrm>
              <a:off x="3463942" y="77637"/>
              <a:ext cx="31173" cy="62346"/>
            </a:xfrm>
            <a:custGeom>
              <a:avLst/>
              <a:gdLst/>
              <a:ahLst/>
              <a:cxnLst/>
              <a:rect l="l" t="t" r="r" b="b"/>
              <a:pathLst>
                <a:path w="326" h="652" extrusionOk="0">
                  <a:moveTo>
                    <a:pt x="27" y="652"/>
                  </a:moveTo>
                  <a:lnTo>
                    <a:pt x="81" y="624"/>
                  </a:lnTo>
                  <a:lnTo>
                    <a:pt x="109" y="597"/>
                  </a:lnTo>
                  <a:lnTo>
                    <a:pt x="109" y="570"/>
                  </a:lnTo>
                  <a:cubicBezTo>
                    <a:pt x="190" y="462"/>
                    <a:pt x="244" y="326"/>
                    <a:pt x="271" y="190"/>
                  </a:cubicBezTo>
                  <a:cubicBezTo>
                    <a:pt x="271" y="190"/>
                    <a:pt x="271" y="163"/>
                    <a:pt x="271" y="163"/>
                  </a:cubicBezTo>
                  <a:lnTo>
                    <a:pt x="298" y="109"/>
                  </a:lnTo>
                  <a:cubicBezTo>
                    <a:pt x="326" y="82"/>
                    <a:pt x="298" y="28"/>
                    <a:pt x="271" y="28"/>
                  </a:cubicBezTo>
                  <a:cubicBezTo>
                    <a:pt x="217" y="1"/>
                    <a:pt x="190" y="28"/>
                    <a:pt x="190" y="55"/>
                  </a:cubicBezTo>
                  <a:lnTo>
                    <a:pt x="136" y="109"/>
                  </a:lnTo>
                  <a:cubicBezTo>
                    <a:pt x="136" y="109"/>
                    <a:pt x="136" y="136"/>
                    <a:pt x="136" y="136"/>
                  </a:cubicBezTo>
                  <a:lnTo>
                    <a:pt x="0" y="516"/>
                  </a:lnTo>
                  <a:lnTo>
                    <a:pt x="0" y="543"/>
                  </a:lnTo>
                  <a:cubicBezTo>
                    <a:pt x="0" y="543"/>
                    <a:pt x="0" y="570"/>
                    <a:pt x="0" y="570"/>
                  </a:cubicBezTo>
                  <a:cubicBezTo>
                    <a:pt x="0" y="597"/>
                    <a:pt x="0" y="624"/>
                    <a:pt x="0" y="652"/>
                  </a:cubicBezTo>
                  <a:lnTo>
                    <a:pt x="0" y="65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 name="Google Shape;626;p29"/>
            <p:cNvSpPr/>
            <p:nvPr/>
          </p:nvSpPr>
          <p:spPr>
            <a:xfrm>
              <a:off x="3326437" y="129560"/>
              <a:ext cx="52019" cy="33755"/>
            </a:xfrm>
            <a:custGeom>
              <a:avLst/>
              <a:gdLst/>
              <a:ahLst/>
              <a:cxnLst/>
              <a:rect l="l" t="t" r="r" b="b"/>
              <a:pathLst>
                <a:path w="544" h="353" extrusionOk="0">
                  <a:moveTo>
                    <a:pt x="543" y="271"/>
                  </a:moveTo>
                  <a:cubicBezTo>
                    <a:pt x="543" y="271"/>
                    <a:pt x="543" y="244"/>
                    <a:pt x="543" y="217"/>
                  </a:cubicBezTo>
                  <a:lnTo>
                    <a:pt x="543" y="190"/>
                  </a:lnTo>
                  <a:lnTo>
                    <a:pt x="543" y="190"/>
                  </a:lnTo>
                  <a:cubicBezTo>
                    <a:pt x="462" y="136"/>
                    <a:pt x="380" y="109"/>
                    <a:pt x="272" y="81"/>
                  </a:cubicBezTo>
                  <a:cubicBezTo>
                    <a:pt x="245" y="54"/>
                    <a:pt x="218" y="27"/>
                    <a:pt x="190" y="27"/>
                  </a:cubicBezTo>
                  <a:lnTo>
                    <a:pt x="82" y="27"/>
                  </a:lnTo>
                  <a:cubicBezTo>
                    <a:pt x="55" y="0"/>
                    <a:pt x="28" y="27"/>
                    <a:pt x="1" y="27"/>
                  </a:cubicBezTo>
                  <a:cubicBezTo>
                    <a:pt x="1" y="54"/>
                    <a:pt x="1" y="81"/>
                    <a:pt x="1" y="109"/>
                  </a:cubicBezTo>
                  <a:cubicBezTo>
                    <a:pt x="28" y="136"/>
                    <a:pt x="55" y="163"/>
                    <a:pt x="82" y="190"/>
                  </a:cubicBezTo>
                  <a:cubicBezTo>
                    <a:pt x="109" y="217"/>
                    <a:pt x="163" y="217"/>
                    <a:pt x="190" y="244"/>
                  </a:cubicBezTo>
                  <a:cubicBezTo>
                    <a:pt x="272" y="298"/>
                    <a:pt x="380" y="326"/>
                    <a:pt x="462" y="353"/>
                  </a:cubicBezTo>
                  <a:lnTo>
                    <a:pt x="462" y="353"/>
                  </a:lnTo>
                  <a:lnTo>
                    <a:pt x="489" y="353"/>
                  </a:lnTo>
                  <a:lnTo>
                    <a:pt x="516" y="326"/>
                  </a:lnTo>
                  <a:lnTo>
                    <a:pt x="516" y="326"/>
                  </a:lnTo>
                  <a:cubicBezTo>
                    <a:pt x="516" y="326"/>
                    <a:pt x="543" y="271"/>
                    <a:pt x="543" y="27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 name="Google Shape;627;p29"/>
            <p:cNvSpPr/>
            <p:nvPr/>
          </p:nvSpPr>
          <p:spPr>
            <a:xfrm>
              <a:off x="3199354" y="134724"/>
              <a:ext cx="31173" cy="54505"/>
            </a:xfrm>
            <a:custGeom>
              <a:avLst/>
              <a:gdLst/>
              <a:ahLst/>
              <a:cxnLst/>
              <a:rect l="l" t="t" r="r" b="b"/>
              <a:pathLst>
                <a:path w="326" h="570" extrusionOk="0">
                  <a:moveTo>
                    <a:pt x="82" y="543"/>
                  </a:moveTo>
                  <a:lnTo>
                    <a:pt x="136" y="543"/>
                  </a:lnTo>
                  <a:lnTo>
                    <a:pt x="136" y="543"/>
                  </a:lnTo>
                  <a:lnTo>
                    <a:pt x="136" y="516"/>
                  </a:lnTo>
                  <a:cubicBezTo>
                    <a:pt x="190" y="407"/>
                    <a:pt x="245" y="326"/>
                    <a:pt x="299" y="217"/>
                  </a:cubicBezTo>
                  <a:lnTo>
                    <a:pt x="299" y="163"/>
                  </a:lnTo>
                  <a:lnTo>
                    <a:pt x="326" y="82"/>
                  </a:lnTo>
                  <a:cubicBezTo>
                    <a:pt x="326" y="55"/>
                    <a:pt x="326" y="27"/>
                    <a:pt x="299" y="0"/>
                  </a:cubicBezTo>
                  <a:cubicBezTo>
                    <a:pt x="272" y="0"/>
                    <a:pt x="245" y="0"/>
                    <a:pt x="217" y="27"/>
                  </a:cubicBezTo>
                  <a:cubicBezTo>
                    <a:pt x="217" y="55"/>
                    <a:pt x="190" y="82"/>
                    <a:pt x="163" y="109"/>
                  </a:cubicBezTo>
                  <a:lnTo>
                    <a:pt x="136" y="136"/>
                  </a:lnTo>
                  <a:cubicBezTo>
                    <a:pt x="82" y="244"/>
                    <a:pt x="55" y="353"/>
                    <a:pt x="0" y="461"/>
                  </a:cubicBezTo>
                  <a:cubicBezTo>
                    <a:pt x="0" y="461"/>
                    <a:pt x="0" y="461"/>
                    <a:pt x="0" y="489"/>
                  </a:cubicBezTo>
                  <a:lnTo>
                    <a:pt x="0" y="489"/>
                  </a:lnTo>
                  <a:cubicBezTo>
                    <a:pt x="28" y="516"/>
                    <a:pt x="0" y="489"/>
                    <a:pt x="28" y="516"/>
                  </a:cubicBezTo>
                  <a:cubicBezTo>
                    <a:pt x="82" y="570"/>
                    <a:pt x="28" y="516"/>
                    <a:pt x="28" y="51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29"/>
            <p:cNvSpPr/>
            <p:nvPr/>
          </p:nvSpPr>
          <p:spPr>
            <a:xfrm>
              <a:off x="3085277" y="220306"/>
              <a:ext cx="57087" cy="28591"/>
            </a:xfrm>
            <a:custGeom>
              <a:avLst/>
              <a:gdLst/>
              <a:ahLst/>
              <a:cxnLst/>
              <a:rect l="l" t="t" r="r" b="b"/>
              <a:pathLst>
                <a:path w="597" h="299" extrusionOk="0">
                  <a:moveTo>
                    <a:pt x="597" y="245"/>
                  </a:moveTo>
                  <a:cubicBezTo>
                    <a:pt x="597" y="190"/>
                    <a:pt x="597" y="190"/>
                    <a:pt x="570" y="163"/>
                  </a:cubicBezTo>
                  <a:cubicBezTo>
                    <a:pt x="570" y="163"/>
                    <a:pt x="543" y="136"/>
                    <a:pt x="515" y="136"/>
                  </a:cubicBezTo>
                  <a:lnTo>
                    <a:pt x="407" y="82"/>
                  </a:lnTo>
                  <a:cubicBezTo>
                    <a:pt x="326" y="55"/>
                    <a:pt x="271" y="28"/>
                    <a:pt x="217" y="28"/>
                  </a:cubicBezTo>
                  <a:lnTo>
                    <a:pt x="81" y="0"/>
                  </a:lnTo>
                  <a:cubicBezTo>
                    <a:pt x="54" y="0"/>
                    <a:pt x="27" y="0"/>
                    <a:pt x="27" y="28"/>
                  </a:cubicBezTo>
                  <a:cubicBezTo>
                    <a:pt x="0" y="55"/>
                    <a:pt x="27" y="82"/>
                    <a:pt x="54" y="82"/>
                  </a:cubicBezTo>
                  <a:cubicBezTo>
                    <a:pt x="81" y="109"/>
                    <a:pt x="109" y="136"/>
                    <a:pt x="136" y="163"/>
                  </a:cubicBezTo>
                  <a:lnTo>
                    <a:pt x="244" y="217"/>
                  </a:lnTo>
                  <a:cubicBezTo>
                    <a:pt x="298" y="217"/>
                    <a:pt x="353" y="245"/>
                    <a:pt x="407" y="272"/>
                  </a:cubicBezTo>
                  <a:cubicBezTo>
                    <a:pt x="434" y="272"/>
                    <a:pt x="488" y="272"/>
                    <a:pt x="515" y="299"/>
                  </a:cubicBezTo>
                  <a:lnTo>
                    <a:pt x="515" y="299"/>
                  </a:lnTo>
                  <a:cubicBezTo>
                    <a:pt x="570" y="272"/>
                    <a:pt x="543" y="272"/>
                    <a:pt x="570" y="245"/>
                  </a:cubicBezTo>
                  <a:lnTo>
                    <a:pt x="570" y="245"/>
                  </a:lnTo>
                  <a:cubicBezTo>
                    <a:pt x="570" y="245"/>
                    <a:pt x="597" y="245"/>
                    <a:pt x="597" y="24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 name="Google Shape;629;p29"/>
            <p:cNvSpPr/>
            <p:nvPr/>
          </p:nvSpPr>
          <p:spPr>
            <a:xfrm>
              <a:off x="3035935" y="126883"/>
              <a:ext cx="26009" cy="46855"/>
            </a:xfrm>
            <a:custGeom>
              <a:avLst/>
              <a:gdLst/>
              <a:ahLst/>
              <a:cxnLst/>
              <a:rect l="l" t="t" r="r" b="b"/>
              <a:pathLst>
                <a:path w="272" h="490" extrusionOk="0">
                  <a:moveTo>
                    <a:pt x="1" y="489"/>
                  </a:moveTo>
                  <a:cubicBezTo>
                    <a:pt x="28" y="489"/>
                    <a:pt x="55" y="462"/>
                    <a:pt x="82" y="462"/>
                  </a:cubicBezTo>
                  <a:cubicBezTo>
                    <a:pt x="109" y="408"/>
                    <a:pt x="136" y="381"/>
                    <a:pt x="163" y="354"/>
                  </a:cubicBezTo>
                  <a:cubicBezTo>
                    <a:pt x="191" y="299"/>
                    <a:pt x="218" y="245"/>
                    <a:pt x="245" y="191"/>
                  </a:cubicBezTo>
                  <a:cubicBezTo>
                    <a:pt x="245" y="137"/>
                    <a:pt x="272" y="109"/>
                    <a:pt x="272" y="82"/>
                  </a:cubicBezTo>
                  <a:cubicBezTo>
                    <a:pt x="272" y="55"/>
                    <a:pt x="272" y="28"/>
                    <a:pt x="272" y="28"/>
                  </a:cubicBezTo>
                  <a:cubicBezTo>
                    <a:pt x="245" y="1"/>
                    <a:pt x="218" y="1"/>
                    <a:pt x="218" y="28"/>
                  </a:cubicBezTo>
                  <a:lnTo>
                    <a:pt x="163" y="82"/>
                  </a:lnTo>
                  <a:lnTo>
                    <a:pt x="136" y="137"/>
                  </a:lnTo>
                  <a:cubicBezTo>
                    <a:pt x="109" y="191"/>
                    <a:pt x="55" y="272"/>
                    <a:pt x="28" y="326"/>
                  </a:cubicBezTo>
                  <a:cubicBezTo>
                    <a:pt x="28" y="354"/>
                    <a:pt x="1" y="381"/>
                    <a:pt x="1" y="408"/>
                  </a:cubicBezTo>
                  <a:cubicBezTo>
                    <a:pt x="1" y="435"/>
                    <a:pt x="1" y="462"/>
                    <a:pt x="1" y="489"/>
                  </a:cubicBezTo>
                  <a:lnTo>
                    <a:pt x="1" y="48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 name="Google Shape;630;p29"/>
            <p:cNvSpPr/>
            <p:nvPr/>
          </p:nvSpPr>
          <p:spPr>
            <a:xfrm>
              <a:off x="3113772" y="67310"/>
              <a:ext cx="44178" cy="31173"/>
            </a:xfrm>
            <a:custGeom>
              <a:avLst/>
              <a:gdLst/>
              <a:ahLst/>
              <a:cxnLst/>
              <a:rect l="l" t="t" r="r" b="b"/>
              <a:pathLst>
                <a:path w="462" h="326" extrusionOk="0">
                  <a:moveTo>
                    <a:pt x="461" y="326"/>
                  </a:moveTo>
                  <a:cubicBezTo>
                    <a:pt x="461" y="298"/>
                    <a:pt x="461" y="298"/>
                    <a:pt x="461" y="298"/>
                  </a:cubicBezTo>
                  <a:cubicBezTo>
                    <a:pt x="434" y="271"/>
                    <a:pt x="434" y="244"/>
                    <a:pt x="434" y="217"/>
                  </a:cubicBezTo>
                  <a:cubicBezTo>
                    <a:pt x="407" y="217"/>
                    <a:pt x="407" y="190"/>
                    <a:pt x="380" y="190"/>
                  </a:cubicBezTo>
                  <a:cubicBezTo>
                    <a:pt x="326" y="136"/>
                    <a:pt x="245" y="82"/>
                    <a:pt x="190" y="54"/>
                  </a:cubicBezTo>
                  <a:cubicBezTo>
                    <a:pt x="136" y="27"/>
                    <a:pt x="109" y="27"/>
                    <a:pt x="82" y="0"/>
                  </a:cubicBezTo>
                  <a:cubicBezTo>
                    <a:pt x="55" y="0"/>
                    <a:pt x="28" y="0"/>
                    <a:pt x="0" y="27"/>
                  </a:cubicBezTo>
                  <a:cubicBezTo>
                    <a:pt x="0" y="54"/>
                    <a:pt x="0" y="82"/>
                    <a:pt x="28" y="109"/>
                  </a:cubicBezTo>
                  <a:lnTo>
                    <a:pt x="136" y="163"/>
                  </a:lnTo>
                  <a:lnTo>
                    <a:pt x="245" y="244"/>
                  </a:lnTo>
                  <a:cubicBezTo>
                    <a:pt x="272" y="271"/>
                    <a:pt x="299" y="298"/>
                    <a:pt x="353" y="326"/>
                  </a:cubicBezTo>
                  <a:cubicBezTo>
                    <a:pt x="380" y="326"/>
                    <a:pt x="407" y="326"/>
                    <a:pt x="434" y="326"/>
                  </a:cubicBezTo>
                  <a:lnTo>
                    <a:pt x="461" y="326"/>
                  </a:lnTo>
                  <a:lnTo>
                    <a:pt x="461" y="32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 name="Google Shape;631;p29"/>
            <p:cNvSpPr/>
            <p:nvPr/>
          </p:nvSpPr>
          <p:spPr>
            <a:xfrm>
              <a:off x="3378360" y="7642"/>
              <a:ext cx="33755" cy="59764"/>
            </a:xfrm>
            <a:custGeom>
              <a:avLst/>
              <a:gdLst/>
              <a:ahLst/>
              <a:cxnLst/>
              <a:rect l="l" t="t" r="r" b="b"/>
              <a:pathLst>
                <a:path w="353" h="625" extrusionOk="0">
                  <a:moveTo>
                    <a:pt x="109" y="597"/>
                  </a:moveTo>
                  <a:lnTo>
                    <a:pt x="109" y="597"/>
                  </a:lnTo>
                  <a:cubicBezTo>
                    <a:pt x="136" y="597"/>
                    <a:pt x="109" y="597"/>
                    <a:pt x="109" y="570"/>
                  </a:cubicBezTo>
                  <a:cubicBezTo>
                    <a:pt x="190" y="489"/>
                    <a:pt x="217" y="380"/>
                    <a:pt x="271" y="299"/>
                  </a:cubicBezTo>
                  <a:cubicBezTo>
                    <a:pt x="298" y="272"/>
                    <a:pt x="298" y="244"/>
                    <a:pt x="326" y="190"/>
                  </a:cubicBezTo>
                  <a:cubicBezTo>
                    <a:pt x="326" y="163"/>
                    <a:pt x="353" y="136"/>
                    <a:pt x="353" y="82"/>
                  </a:cubicBezTo>
                  <a:cubicBezTo>
                    <a:pt x="353" y="55"/>
                    <a:pt x="353" y="27"/>
                    <a:pt x="326" y="27"/>
                  </a:cubicBezTo>
                  <a:cubicBezTo>
                    <a:pt x="298" y="0"/>
                    <a:pt x="271" y="27"/>
                    <a:pt x="271" y="55"/>
                  </a:cubicBezTo>
                  <a:lnTo>
                    <a:pt x="190" y="136"/>
                  </a:lnTo>
                  <a:lnTo>
                    <a:pt x="163" y="190"/>
                  </a:lnTo>
                  <a:cubicBezTo>
                    <a:pt x="109" y="299"/>
                    <a:pt x="81" y="407"/>
                    <a:pt x="27" y="516"/>
                  </a:cubicBezTo>
                  <a:cubicBezTo>
                    <a:pt x="27" y="516"/>
                    <a:pt x="27" y="516"/>
                    <a:pt x="27" y="543"/>
                  </a:cubicBezTo>
                  <a:lnTo>
                    <a:pt x="27" y="543"/>
                  </a:lnTo>
                  <a:cubicBezTo>
                    <a:pt x="0" y="543"/>
                    <a:pt x="0" y="570"/>
                    <a:pt x="27" y="597"/>
                  </a:cubicBezTo>
                  <a:cubicBezTo>
                    <a:pt x="27" y="624"/>
                    <a:pt x="109" y="624"/>
                    <a:pt x="109" y="59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29"/>
            <p:cNvSpPr/>
            <p:nvPr/>
          </p:nvSpPr>
          <p:spPr>
            <a:xfrm>
              <a:off x="3259023" y="33556"/>
              <a:ext cx="64928" cy="31173"/>
            </a:xfrm>
            <a:custGeom>
              <a:avLst/>
              <a:gdLst/>
              <a:ahLst/>
              <a:cxnLst/>
              <a:rect l="l" t="t" r="r" b="b"/>
              <a:pathLst>
                <a:path w="679" h="326" extrusionOk="0">
                  <a:moveTo>
                    <a:pt x="678" y="245"/>
                  </a:moveTo>
                  <a:lnTo>
                    <a:pt x="678" y="245"/>
                  </a:lnTo>
                  <a:cubicBezTo>
                    <a:pt x="678" y="190"/>
                    <a:pt x="678" y="190"/>
                    <a:pt x="651" y="163"/>
                  </a:cubicBezTo>
                  <a:lnTo>
                    <a:pt x="651" y="163"/>
                  </a:lnTo>
                  <a:cubicBezTo>
                    <a:pt x="543" y="109"/>
                    <a:pt x="434" y="82"/>
                    <a:pt x="299" y="55"/>
                  </a:cubicBezTo>
                  <a:lnTo>
                    <a:pt x="244" y="28"/>
                  </a:lnTo>
                  <a:cubicBezTo>
                    <a:pt x="163" y="1"/>
                    <a:pt x="109" y="1"/>
                    <a:pt x="55" y="1"/>
                  </a:cubicBezTo>
                  <a:cubicBezTo>
                    <a:pt x="27" y="1"/>
                    <a:pt x="0" y="1"/>
                    <a:pt x="0" y="28"/>
                  </a:cubicBezTo>
                  <a:cubicBezTo>
                    <a:pt x="0" y="55"/>
                    <a:pt x="0" y="82"/>
                    <a:pt x="27" y="82"/>
                  </a:cubicBezTo>
                  <a:lnTo>
                    <a:pt x="190" y="163"/>
                  </a:lnTo>
                  <a:lnTo>
                    <a:pt x="244" y="190"/>
                  </a:lnTo>
                  <a:cubicBezTo>
                    <a:pt x="353" y="245"/>
                    <a:pt x="489" y="272"/>
                    <a:pt x="597" y="326"/>
                  </a:cubicBezTo>
                  <a:lnTo>
                    <a:pt x="597" y="326"/>
                  </a:lnTo>
                  <a:cubicBezTo>
                    <a:pt x="624" y="326"/>
                    <a:pt x="624" y="299"/>
                    <a:pt x="651" y="272"/>
                  </a:cubicBezTo>
                  <a:lnTo>
                    <a:pt x="678" y="272"/>
                  </a:lnTo>
                  <a:lnTo>
                    <a:pt x="678" y="27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29"/>
            <p:cNvSpPr/>
            <p:nvPr/>
          </p:nvSpPr>
          <p:spPr>
            <a:xfrm>
              <a:off x="3458682" y="-41699"/>
              <a:ext cx="59764" cy="18264"/>
            </a:xfrm>
            <a:custGeom>
              <a:avLst/>
              <a:gdLst/>
              <a:ahLst/>
              <a:cxnLst/>
              <a:rect l="l" t="t" r="r" b="b"/>
              <a:pathLst>
                <a:path w="625" h="191" extrusionOk="0">
                  <a:moveTo>
                    <a:pt x="598" y="109"/>
                  </a:moveTo>
                  <a:lnTo>
                    <a:pt x="598" y="109"/>
                  </a:lnTo>
                  <a:lnTo>
                    <a:pt x="598" y="82"/>
                  </a:lnTo>
                  <a:lnTo>
                    <a:pt x="570" y="55"/>
                  </a:lnTo>
                  <a:lnTo>
                    <a:pt x="570" y="55"/>
                  </a:lnTo>
                  <a:cubicBezTo>
                    <a:pt x="570" y="55"/>
                    <a:pt x="543" y="55"/>
                    <a:pt x="543" y="55"/>
                  </a:cubicBezTo>
                  <a:lnTo>
                    <a:pt x="272" y="1"/>
                  </a:lnTo>
                  <a:cubicBezTo>
                    <a:pt x="245" y="1"/>
                    <a:pt x="191" y="1"/>
                    <a:pt x="164" y="1"/>
                  </a:cubicBezTo>
                  <a:cubicBezTo>
                    <a:pt x="136" y="1"/>
                    <a:pt x="82" y="1"/>
                    <a:pt x="55" y="1"/>
                  </a:cubicBezTo>
                  <a:cubicBezTo>
                    <a:pt x="28" y="1"/>
                    <a:pt x="28" y="1"/>
                    <a:pt x="1" y="28"/>
                  </a:cubicBezTo>
                  <a:cubicBezTo>
                    <a:pt x="1" y="55"/>
                    <a:pt x="28" y="55"/>
                    <a:pt x="55" y="82"/>
                  </a:cubicBezTo>
                  <a:cubicBezTo>
                    <a:pt x="82" y="82"/>
                    <a:pt x="109" y="109"/>
                    <a:pt x="136" y="109"/>
                  </a:cubicBezTo>
                  <a:cubicBezTo>
                    <a:pt x="164" y="137"/>
                    <a:pt x="218" y="137"/>
                    <a:pt x="245" y="137"/>
                  </a:cubicBezTo>
                  <a:lnTo>
                    <a:pt x="516" y="191"/>
                  </a:lnTo>
                  <a:lnTo>
                    <a:pt x="570" y="191"/>
                  </a:lnTo>
                  <a:lnTo>
                    <a:pt x="570" y="191"/>
                  </a:lnTo>
                  <a:lnTo>
                    <a:pt x="570" y="191"/>
                  </a:lnTo>
                  <a:cubicBezTo>
                    <a:pt x="598" y="191"/>
                    <a:pt x="625" y="164"/>
                    <a:pt x="625" y="164"/>
                  </a:cubicBezTo>
                  <a:lnTo>
                    <a:pt x="625" y="16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29"/>
            <p:cNvSpPr/>
            <p:nvPr/>
          </p:nvSpPr>
          <p:spPr>
            <a:xfrm>
              <a:off x="3323855" y="-49445"/>
              <a:ext cx="28591" cy="18264"/>
            </a:xfrm>
            <a:custGeom>
              <a:avLst/>
              <a:gdLst/>
              <a:ahLst/>
              <a:cxnLst/>
              <a:rect l="l" t="t" r="r" b="b"/>
              <a:pathLst>
                <a:path w="299" h="191" extrusionOk="0">
                  <a:moveTo>
                    <a:pt x="272" y="163"/>
                  </a:moveTo>
                  <a:cubicBezTo>
                    <a:pt x="272" y="109"/>
                    <a:pt x="299" y="136"/>
                    <a:pt x="272" y="109"/>
                  </a:cubicBezTo>
                  <a:cubicBezTo>
                    <a:pt x="245" y="55"/>
                    <a:pt x="272" y="109"/>
                    <a:pt x="272" y="82"/>
                  </a:cubicBezTo>
                  <a:cubicBezTo>
                    <a:pt x="217" y="55"/>
                    <a:pt x="190" y="28"/>
                    <a:pt x="136" y="1"/>
                  </a:cubicBezTo>
                  <a:cubicBezTo>
                    <a:pt x="109" y="1"/>
                    <a:pt x="82" y="1"/>
                    <a:pt x="55" y="1"/>
                  </a:cubicBezTo>
                  <a:cubicBezTo>
                    <a:pt x="55" y="1"/>
                    <a:pt x="28" y="1"/>
                    <a:pt x="28" y="28"/>
                  </a:cubicBezTo>
                  <a:cubicBezTo>
                    <a:pt x="0" y="55"/>
                    <a:pt x="28" y="55"/>
                    <a:pt x="28" y="82"/>
                  </a:cubicBezTo>
                  <a:cubicBezTo>
                    <a:pt x="55" y="82"/>
                    <a:pt x="55" y="109"/>
                    <a:pt x="82" y="109"/>
                  </a:cubicBezTo>
                  <a:cubicBezTo>
                    <a:pt x="109" y="136"/>
                    <a:pt x="136" y="163"/>
                    <a:pt x="190" y="190"/>
                  </a:cubicBezTo>
                  <a:cubicBezTo>
                    <a:pt x="245" y="190"/>
                    <a:pt x="217" y="190"/>
                    <a:pt x="245" y="163"/>
                  </a:cubicBezTo>
                  <a:lnTo>
                    <a:pt x="245" y="163"/>
                  </a:lnTo>
                  <a:cubicBezTo>
                    <a:pt x="245" y="163"/>
                    <a:pt x="272" y="163"/>
                    <a:pt x="272" y="16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29"/>
            <p:cNvSpPr/>
            <p:nvPr/>
          </p:nvSpPr>
          <p:spPr>
            <a:xfrm>
              <a:off x="3495019" y="20551"/>
              <a:ext cx="13100" cy="18264"/>
            </a:xfrm>
            <a:custGeom>
              <a:avLst/>
              <a:gdLst/>
              <a:ahLst/>
              <a:cxnLst/>
              <a:rect l="l" t="t" r="r" b="b"/>
              <a:pathLst>
                <a:path w="137" h="191" extrusionOk="0">
                  <a:moveTo>
                    <a:pt x="1" y="191"/>
                  </a:moveTo>
                  <a:lnTo>
                    <a:pt x="28" y="191"/>
                  </a:lnTo>
                  <a:lnTo>
                    <a:pt x="28" y="191"/>
                  </a:lnTo>
                  <a:cubicBezTo>
                    <a:pt x="82" y="164"/>
                    <a:pt x="109" y="109"/>
                    <a:pt x="136" y="55"/>
                  </a:cubicBezTo>
                  <a:cubicBezTo>
                    <a:pt x="136" y="55"/>
                    <a:pt x="136" y="28"/>
                    <a:pt x="136" y="28"/>
                  </a:cubicBezTo>
                  <a:cubicBezTo>
                    <a:pt x="136" y="1"/>
                    <a:pt x="109" y="1"/>
                    <a:pt x="82" y="28"/>
                  </a:cubicBezTo>
                  <a:cubicBezTo>
                    <a:pt x="55" y="55"/>
                    <a:pt x="1" y="109"/>
                    <a:pt x="1" y="137"/>
                  </a:cubicBezTo>
                  <a:cubicBezTo>
                    <a:pt x="1" y="137"/>
                    <a:pt x="1" y="164"/>
                    <a:pt x="1" y="164"/>
                  </a:cubicBezTo>
                  <a:lnTo>
                    <a:pt x="1" y="191"/>
                  </a:lnTo>
                  <a:lnTo>
                    <a:pt x="1" y="19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29"/>
            <p:cNvSpPr/>
            <p:nvPr/>
          </p:nvSpPr>
          <p:spPr>
            <a:xfrm>
              <a:off x="3365355" y="-171364"/>
              <a:ext cx="18264" cy="49437"/>
            </a:xfrm>
            <a:custGeom>
              <a:avLst/>
              <a:gdLst/>
              <a:ahLst/>
              <a:cxnLst/>
              <a:rect l="l" t="t" r="r" b="b"/>
              <a:pathLst>
                <a:path w="191" h="517" extrusionOk="0">
                  <a:moveTo>
                    <a:pt x="55" y="489"/>
                  </a:moveTo>
                  <a:lnTo>
                    <a:pt x="55" y="489"/>
                  </a:lnTo>
                  <a:lnTo>
                    <a:pt x="55" y="489"/>
                  </a:lnTo>
                  <a:lnTo>
                    <a:pt x="82" y="489"/>
                  </a:lnTo>
                  <a:cubicBezTo>
                    <a:pt x="109" y="489"/>
                    <a:pt x="82" y="489"/>
                    <a:pt x="82" y="489"/>
                  </a:cubicBezTo>
                  <a:cubicBezTo>
                    <a:pt x="109" y="435"/>
                    <a:pt x="136" y="353"/>
                    <a:pt x="163" y="299"/>
                  </a:cubicBezTo>
                  <a:cubicBezTo>
                    <a:pt x="163" y="245"/>
                    <a:pt x="163" y="218"/>
                    <a:pt x="190" y="163"/>
                  </a:cubicBezTo>
                  <a:cubicBezTo>
                    <a:pt x="190" y="136"/>
                    <a:pt x="190" y="82"/>
                    <a:pt x="190" y="55"/>
                  </a:cubicBezTo>
                  <a:cubicBezTo>
                    <a:pt x="190" y="28"/>
                    <a:pt x="163" y="1"/>
                    <a:pt x="163" y="1"/>
                  </a:cubicBezTo>
                  <a:cubicBezTo>
                    <a:pt x="136" y="1"/>
                    <a:pt x="109" y="28"/>
                    <a:pt x="109" y="28"/>
                  </a:cubicBezTo>
                  <a:cubicBezTo>
                    <a:pt x="109" y="82"/>
                    <a:pt x="82" y="109"/>
                    <a:pt x="82" y="163"/>
                  </a:cubicBezTo>
                  <a:cubicBezTo>
                    <a:pt x="28" y="245"/>
                    <a:pt x="0" y="353"/>
                    <a:pt x="0" y="435"/>
                  </a:cubicBezTo>
                  <a:cubicBezTo>
                    <a:pt x="0" y="462"/>
                    <a:pt x="0" y="462"/>
                    <a:pt x="0" y="462"/>
                  </a:cubicBezTo>
                  <a:lnTo>
                    <a:pt x="0" y="489"/>
                  </a:lnTo>
                  <a:cubicBezTo>
                    <a:pt x="0" y="516"/>
                    <a:pt x="55" y="489"/>
                    <a:pt x="55" y="48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29"/>
            <p:cNvSpPr/>
            <p:nvPr/>
          </p:nvSpPr>
          <p:spPr>
            <a:xfrm>
              <a:off x="3176022" y="-90945"/>
              <a:ext cx="59764" cy="26009"/>
            </a:xfrm>
            <a:custGeom>
              <a:avLst/>
              <a:gdLst/>
              <a:ahLst/>
              <a:cxnLst/>
              <a:rect l="l" t="t" r="r" b="b"/>
              <a:pathLst>
                <a:path w="625" h="272" extrusionOk="0">
                  <a:moveTo>
                    <a:pt x="570" y="190"/>
                  </a:moveTo>
                  <a:lnTo>
                    <a:pt x="570" y="136"/>
                  </a:lnTo>
                  <a:cubicBezTo>
                    <a:pt x="516" y="109"/>
                    <a:pt x="461" y="82"/>
                    <a:pt x="407" y="82"/>
                  </a:cubicBezTo>
                  <a:cubicBezTo>
                    <a:pt x="353" y="55"/>
                    <a:pt x="326" y="55"/>
                    <a:pt x="272" y="28"/>
                  </a:cubicBezTo>
                  <a:cubicBezTo>
                    <a:pt x="217" y="28"/>
                    <a:pt x="163" y="1"/>
                    <a:pt x="82" y="1"/>
                  </a:cubicBezTo>
                  <a:cubicBezTo>
                    <a:pt x="27" y="1"/>
                    <a:pt x="0" y="55"/>
                    <a:pt x="55" y="82"/>
                  </a:cubicBezTo>
                  <a:cubicBezTo>
                    <a:pt x="109" y="109"/>
                    <a:pt x="163" y="136"/>
                    <a:pt x="217" y="163"/>
                  </a:cubicBezTo>
                  <a:cubicBezTo>
                    <a:pt x="272" y="190"/>
                    <a:pt x="353" y="218"/>
                    <a:pt x="407" y="245"/>
                  </a:cubicBezTo>
                  <a:cubicBezTo>
                    <a:pt x="434" y="245"/>
                    <a:pt x="489" y="245"/>
                    <a:pt x="516" y="272"/>
                  </a:cubicBezTo>
                  <a:lnTo>
                    <a:pt x="543" y="272"/>
                  </a:lnTo>
                  <a:cubicBezTo>
                    <a:pt x="570" y="272"/>
                    <a:pt x="543" y="272"/>
                    <a:pt x="570" y="245"/>
                  </a:cubicBezTo>
                  <a:cubicBezTo>
                    <a:pt x="570" y="245"/>
                    <a:pt x="597" y="245"/>
                    <a:pt x="597" y="245"/>
                  </a:cubicBezTo>
                  <a:cubicBezTo>
                    <a:pt x="624" y="218"/>
                    <a:pt x="597" y="163"/>
                    <a:pt x="570" y="19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 name="Google Shape;638;p29"/>
            <p:cNvSpPr/>
            <p:nvPr/>
          </p:nvSpPr>
          <p:spPr>
            <a:xfrm>
              <a:off x="3054104" y="-54608"/>
              <a:ext cx="18264" cy="39014"/>
            </a:xfrm>
            <a:custGeom>
              <a:avLst/>
              <a:gdLst/>
              <a:ahLst/>
              <a:cxnLst/>
              <a:rect l="l" t="t" r="r" b="b"/>
              <a:pathLst>
                <a:path w="191" h="408" extrusionOk="0">
                  <a:moveTo>
                    <a:pt x="28" y="407"/>
                  </a:moveTo>
                  <a:cubicBezTo>
                    <a:pt x="55" y="380"/>
                    <a:pt x="82" y="353"/>
                    <a:pt x="109" y="353"/>
                  </a:cubicBezTo>
                  <a:lnTo>
                    <a:pt x="136" y="326"/>
                  </a:lnTo>
                  <a:cubicBezTo>
                    <a:pt x="136" y="299"/>
                    <a:pt x="136" y="272"/>
                    <a:pt x="163" y="244"/>
                  </a:cubicBezTo>
                  <a:lnTo>
                    <a:pt x="190" y="136"/>
                  </a:lnTo>
                  <a:lnTo>
                    <a:pt x="190" y="109"/>
                  </a:lnTo>
                  <a:cubicBezTo>
                    <a:pt x="190" y="82"/>
                    <a:pt x="190" y="82"/>
                    <a:pt x="190" y="55"/>
                  </a:cubicBezTo>
                  <a:cubicBezTo>
                    <a:pt x="190" y="27"/>
                    <a:pt x="163" y="0"/>
                    <a:pt x="136" y="0"/>
                  </a:cubicBezTo>
                  <a:cubicBezTo>
                    <a:pt x="136" y="0"/>
                    <a:pt x="109" y="0"/>
                    <a:pt x="109" y="27"/>
                  </a:cubicBezTo>
                  <a:lnTo>
                    <a:pt x="55" y="82"/>
                  </a:lnTo>
                  <a:cubicBezTo>
                    <a:pt x="55" y="82"/>
                    <a:pt x="55" y="82"/>
                    <a:pt x="55" y="109"/>
                  </a:cubicBezTo>
                  <a:cubicBezTo>
                    <a:pt x="55" y="136"/>
                    <a:pt x="28" y="163"/>
                    <a:pt x="28" y="190"/>
                  </a:cubicBezTo>
                  <a:cubicBezTo>
                    <a:pt x="1" y="217"/>
                    <a:pt x="1" y="244"/>
                    <a:pt x="1" y="272"/>
                  </a:cubicBezTo>
                  <a:cubicBezTo>
                    <a:pt x="1" y="272"/>
                    <a:pt x="1" y="272"/>
                    <a:pt x="1" y="299"/>
                  </a:cubicBezTo>
                  <a:cubicBezTo>
                    <a:pt x="1" y="326"/>
                    <a:pt x="1" y="353"/>
                    <a:pt x="28" y="380"/>
                  </a:cubicBezTo>
                  <a:lnTo>
                    <a:pt x="28" y="38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29"/>
            <p:cNvSpPr/>
            <p:nvPr/>
          </p:nvSpPr>
          <p:spPr>
            <a:xfrm>
              <a:off x="2984108" y="23228"/>
              <a:ext cx="70091" cy="33755"/>
            </a:xfrm>
            <a:custGeom>
              <a:avLst/>
              <a:gdLst/>
              <a:ahLst/>
              <a:cxnLst/>
              <a:rect l="l" t="t" r="r" b="b"/>
              <a:pathLst>
                <a:path w="733" h="353" extrusionOk="0">
                  <a:moveTo>
                    <a:pt x="733" y="326"/>
                  </a:moveTo>
                  <a:cubicBezTo>
                    <a:pt x="705" y="298"/>
                    <a:pt x="705" y="271"/>
                    <a:pt x="678" y="244"/>
                  </a:cubicBezTo>
                  <a:cubicBezTo>
                    <a:pt x="651" y="244"/>
                    <a:pt x="651" y="217"/>
                    <a:pt x="651" y="217"/>
                  </a:cubicBezTo>
                  <a:cubicBezTo>
                    <a:pt x="570" y="190"/>
                    <a:pt x="488" y="163"/>
                    <a:pt x="434" y="136"/>
                  </a:cubicBezTo>
                  <a:cubicBezTo>
                    <a:pt x="353" y="81"/>
                    <a:pt x="299" y="54"/>
                    <a:pt x="217" y="27"/>
                  </a:cubicBezTo>
                  <a:lnTo>
                    <a:pt x="190" y="27"/>
                  </a:lnTo>
                  <a:cubicBezTo>
                    <a:pt x="163" y="27"/>
                    <a:pt x="136" y="27"/>
                    <a:pt x="109" y="27"/>
                  </a:cubicBezTo>
                  <a:cubicBezTo>
                    <a:pt x="27" y="0"/>
                    <a:pt x="0" y="109"/>
                    <a:pt x="54" y="136"/>
                  </a:cubicBezTo>
                  <a:cubicBezTo>
                    <a:pt x="82" y="163"/>
                    <a:pt x="109" y="190"/>
                    <a:pt x="136" y="190"/>
                  </a:cubicBezTo>
                  <a:cubicBezTo>
                    <a:pt x="217" y="244"/>
                    <a:pt x="271" y="271"/>
                    <a:pt x="353" y="271"/>
                  </a:cubicBezTo>
                  <a:lnTo>
                    <a:pt x="488" y="326"/>
                  </a:lnTo>
                  <a:cubicBezTo>
                    <a:pt x="543" y="353"/>
                    <a:pt x="570" y="353"/>
                    <a:pt x="624" y="353"/>
                  </a:cubicBezTo>
                  <a:cubicBezTo>
                    <a:pt x="651" y="353"/>
                    <a:pt x="678" y="353"/>
                    <a:pt x="705" y="326"/>
                  </a:cubicBezTo>
                  <a:lnTo>
                    <a:pt x="705" y="32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29"/>
            <p:cNvSpPr/>
            <p:nvPr/>
          </p:nvSpPr>
          <p:spPr>
            <a:xfrm>
              <a:off x="2888103" y="54306"/>
              <a:ext cx="20846" cy="59764"/>
            </a:xfrm>
            <a:custGeom>
              <a:avLst/>
              <a:gdLst/>
              <a:ahLst/>
              <a:cxnLst/>
              <a:rect l="l" t="t" r="r" b="b"/>
              <a:pathLst>
                <a:path w="218" h="625" extrusionOk="0">
                  <a:moveTo>
                    <a:pt x="28" y="624"/>
                  </a:moveTo>
                  <a:cubicBezTo>
                    <a:pt x="55" y="597"/>
                    <a:pt x="82" y="624"/>
                    <a:pt x="82" y="597"/>
                  </a:cubicBezTo>
                  <a:cubicBezTo>
                    <a:pt x="109" y="570"/>
                    <a:pt x="82" y="543"/>
                    <a:pt x="109" y="543"/>
                  </a:cubicBezTo>
                  <a:cubicBezTo>
                    <a:pt x="136" y="434"/>
                    <a:pt x="163" y="326"/>
                    <a:pt x="190" y="245"/>
                  </a:cubicBezTo>
                  <a:lnTo>
                    <a:pt x="190" y="190"/>
                  </a:lnTo>
                  <a:lnTo>
                    <a:pt x="190" y="109"/>
                  </a:lnTo>
                  <a:cubicBezTo>
                    <a:pt x="218" y="28"/>
                    <a:pt x="82" y="1"/>
                    <a:pt x="82" y="82"/>
                  </a:cubicBezTo>
                  <a:cubicBezTo>
                    <a:pt x="55" y="109"/>
                    <a:pt x="55" y="136"/>
                    <a:pt x="55" y="163"/>
                  </a:cubicBezTo>
                  <a:cubicBezTo>
                    <a:pt x="55" y="163"/>
                    <a:pt x="55" y="190"/>
                    <a:pt x="55" y="218"/>
                  </a:cubicBezTo>
                  <a:cubicBezTo>
                    <a:pt x="28" y="299"/>
                    <a:pt x="28" y="407"/>
                    <a:pt x="1" y="516"/>
                  </a:cubicBezTo>
                  <a:cubicBezTo>
                    <a:pt x="1" y="516"/>
                    <a:pt x="1" y="543"/>
                    <a:pt x="1" y="570"/>
                  </a:cubicBezTo>
                  <a:cubicBezTo>
                    <a:pt x="1" y="597"/>
                    <a:pt x="1" y="597"/>
                    <a:pt x="28" y="624"/>
                  </a:cubicBezTo>
                  <a:lnTo>
                    <a:pt x="28" y="62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 name="Google Shape;641;p29"/>
            <p:cNvSpPr/>
            <p:nvPr/>
          </p:nvSpPr>
          <p:spPr>
            <a:xfrm>
              <a:off x="2836276" y="-93527"/>
              <a:ext cx="67509" cy="31173"/>
            </a:xfrm>
            <a:custGeom>
              <a:avLst/>
              <a:gdLst/>
              <a:ahLst/>
              <a:cxnLst/>
              <a:rect l="l" t="t" r="r" b="b"/>
              <a:pathLst>
                <a:path w="706" h="326" extrusionOk="0">
                  <a:moveTo>
                    <a:pt x="705" y="299"/>
                  </a:moveTo>
                  <a:lnTo>
                    <a:pt x="705" y="272"/>
                  </a:lnTo>
                  <a:lnTo>
                    <a:pt x="705" y="245"/>
                  </a:lnTo>
                  <a:cubicBezTo>
                    <a:pt x="705" y="245"/>
                    <a:pt x="651" y="217"/>
                    <a:pt x="597" y="190"/>
                  </a:cubicBezTo>
                  <a:cubicBezTo>
                    <a:pt x="515" y="136"/>
                    <a:pt x="407" y="109"/>
                    <a:pt x="298" y="82"/>
                  </a:cubicBezTo>
                  <a:cubicBezTo>
                    <a:pt x="217" y="55"/>
                    <a:pt x="163" y="28"/>
                    <a:pt x="82" y="28"/>
                  </a:cubicBezTo>
                  <a:cubicBezTo>
                    <a:pt x="54" y="0"/>
                    <a:pt x="27" y="28"/>
                    <a:pt x="0" y="55"/>
                  </a:cubicBezTo>
                  <a:cubicBezTo>
                    <a:pt x="0" y="82"/>
                    <a:pt x="27" y="109"/>
                    <a:pt x="54" y="109"/>
                  </a:cubicBezTo>
                  <a:lnTo>
                    <a:pt x="217" y="190"/>
                  </a:lnTo>
                  <a:cubicBezTo>
                    <a:pt x="353" y="245"/>
                    <a:pt x="488" y="299"/>
                    <a:pt x="624" y="326"/>
                  </a:cubicBezTo>
                  <a:cubicBezTo>
                    <a:pt x="651" y="326"/>
                    <a:pt x="651" y="326"/>
                    <a:pt x="678" y="326"/>
                  </a:cubicBezTo>
                  <a:lnTo>
                    <a:pt x="678" y="326"/>
                  </a:lnTo>
                  <a:cubicBezTo>
                    <a:pt x="705" y="326"/>
                    <a:pt x="678" y="326"/>
                    <a:pt x="705" y="299"/>
                  </a:cubicBezTo>
                  <a:lnTo>
                    <a:pt x="705" y="29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 name="Google Shape;642;p29"/>
            <p:cNvSpPr/>
            <p:nvPr/>
          </p:nvSpPr>
          <p:spPr>
            <a:xfrm>
              <a:off x="2976267" y="165801"/>
              <a:ext cx="33850" cy="31269"/>
            </a:xfrm>
            <a:custGeom>
              <a:avLst/>
              <a:gdLst/>
              <a:ahLst/>
              <a:cxnLst/>
              <a:rect l="l" t="t" r="r" b="b"/>
              <a:pathLst>
                <a:path w="354" h="327" extrusionOk="0">
                  <a:moveTo>
                    <a:pt x="326" y="326"/>
                  </a:moveTo>
                  <a:cubicBezTo>
                    <a:pt x="326" y="299"/>
                    <a:pt x="326" y="272"/>
                    <a:pt x="326" y="245"/>
                  </a:cubicBezTo>
                  <a:lnTo>
                    <a:pt x="326" y="218"/>
                  </a:lnTo>
                  <a:cubicBezTo>
                    <a:pt x="299" y="191"/>
                    <a:pt x="272" y="164"/>
                    <a:pt x="245" y="136"/>
                  </a:cubicBezTo>
                  <a:cubicBezTo>
                    <a:pt x="191" y="82"/>
                    <a:pt x="136" y="55"/>
                    <a:pt x="82" y="28"/>
                  </a:cubicBezTo>
                  <a:cubicBezTo>
                    <a:pt x="55" y="1"/>
                    <a:pt x="28" y="1"/>
                    <a:pt x="28" y="28"/>
                  </a:cubicBezTo>
                  <a:cubicBezTo>
                    <a:pt x="1" y="28"/>
                    <a:pt x="1" y="55"/>
                    <a:pt x="28" y="82"/>
                  </a:cubicBezTo>
                  <a:cubicBezTo>
                    <a:pt x="82" y="136"/>
                    <a:pt x="109" y="164"/>
                    <a:pt x="164" y="218"/>
                  </a:cubicBezTo>
                  <a:cubicBezTo>
                    <a:pt x="191" y="245"/>
                    <a:pt x="218" y="272"/>
                    <a:pt x="245" y="299"/>
                  </a:cubicBezTo>
                  <a:cubicBezTo>
                    <a:pt x="245" y="299"/>
                    <a:pt x="272" y="299"/>
                    <a:pt x="272" y="299"/>
                  </a:cubicBezTo>
                  <a:cubicBezTo>
                    <a:pt x="299" y="299"/>
                    <a:pt x="326" y="299"/>
                    <a:pt x="353" y="299"/>
                  </a:cubicBezTo>
                  <a:lnTo>
                    <a:pt x="353" y="299"/>
                  </a:lnTo>
                  <a:cubicBezTo>
                    <a:pt x="353" y="299"/>
                    <a:pt x="326" y="326"/>
                    <a:pt x="326" y="32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 name="Google Shape;643;p29"/>
            <p:cNvSpPr/>
            <p:nvPr/>
          </p:nvSpPr>
          <p:spPr>
            <a:xfrm>
              <a:off x="3243436" y="-197277"/>
              <a:ext cx="54600" cy="33850"/>
            </a:xfrm>
            <a:custGeom>
              <a:avLst/>
              <a:gdLst/>
              <a:ahLst/>
              <a:cxnLst/>
              <a:rect l="l" t="t" r="r" b="b"/>
              <a:pathLst>
                <a:path w="571" h="354" extrusionOk="0">
                  <a:moveTo>
                    <a:pt x="516" y="326"/>
                  </a:moveTo>
                  <a:cubicBezTo>
                    <a:pt x="570" y="326"/>
                    <a:pt x="462" y="353"/>
                    <a:pt x="516" y="272"/>
                  </a:cubicBezTo>
                  <a:lnTo>
                    <a:pt x="516" y="272"/>
                  </a:lnTo>
                  <a:cubicBezTo>
                    <a:pt x="516" y="245"/>
                    <a:pt x="543" y="245"/>
                    <a:pt x="543" y="245"/>
                  </a:cubicBezTo>
                  <a:cubicBezTo>
                    <a:pt x="570" y="245"/>
                    <a:pt x="543" y="299"/>
                    <a:pt x="543" y="217"/>
                  </a:cubicBezTo>
                  <a:lnTo>
                    <a:pt x="543" y="217"/>
                  </a:lnTo>
                  <a:cubicBezTo>
                    <a:pt x="516" y="190"/>
                    <a:pt x="462" y="163"/>
                    <a:pt x="435" y="136"/>
                  </a:cubicBezTo>
                  <a:cubicBezTo>
                    <a:pt x="380" y="109"/>
                    <a:pt x="326" y="109"/>
                    <a:pt x="299" y="82"/>
                  </a:cubicBezTo>
                  <a:cubicBezTo>
                    <a:pt x="218" y="55"/>
                    <a:pt x="136" y="55"/>
                    <a:pt x="82" y="28"/>
                  </a:cubicBezTo>
                  <a:cubicBezTo>
                    <a:pt x="28" y="1"/>
                    <a:pt x="1" y="82"/>
                    <a:pt x="28" y="82"/>
                  </a:cubicBezTo>
                  <a:cubicBezTo>
                    <a:pt x="109" y="136"/>
                    <a:pt x="163" y="190"/>
                    <a:pt x="245" y="217"/>
                  </a:cubicBezTo>
                  <a:cubicBezTo>
                    <a:pt x="299" y="245"/>
                    <a:pt x="326" y="272"/>
                    <a:pt x="380" y="272"/>
                  </a:cubicBezTo>
                  <a:lnTo>
                    <a:pt x="462" y="326"/>
                  </a:lnTo>
                  <a:cubicBezTo>
                    <a:pt x="462" y="326"/>
                    <a:pt x="489" y="326"/>
                    <a:pt x="489" y="32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 name="Google Shape;644;p29"/>
            <p:cNvSpPr/>
            <p:nvPr/>
          </p:nvSpPr>
          <p:spPr>
            <a:xfrm>
              <a:off x="3142268" y="-223191"/>
              <a:ext cx="28687" cy="62346"/>
            </a:xfrm>
            <a:custGeom>
              <a:avLst/>
              <a:gdLst/>
              <a:ahLst/>
              <a:cxnLst/>
              <a:rect l="l" t="t" r="r" b="b"/>
              <a:pathLst>
                <a:path w="300" h="652" extrusionOk="0">
                  <a:moveTo>
                    <a:pt x="55" y="624"/>
                  </a:moveTo>
                  <a:cubicBezTo>
                    <a:pt x="109" y="624"/>
                    <a:pt x="109" y="624"/>
                    <a:pt x="136" y="597"/>
                  </a:cubicBezTo>
                  <a:cubicBezTo>
                    <a:pt x="191" y="516"/>
                    <a:pt x="191" y="407"/>
                    <a:pt x="245" y="326"/>
                  </a:cubicBezTo>
                  <a:cubicBezTo>
                    <a:pt x="245" y="299"/>
                    <a:pt x="272" y="244"/>
                    <a:pt x="272" y="217"/>
                  </a:cubicBezTo>
                  <a:lnTo>
                    <a:pt x="272" y="109"/>
                  </a:lnTo>
                  <a:cubicBezTo>
                    <a:pt x="299" y="27"/>
                    <a:pt x="191" y="0"/>
                    <a:pt x="163" y="55"/>
                  </a:cubicBezTo>
                  <a:lnTo>
                    <a:pt x="109" y="163"/>
                  </a:lnTo>
                  <a:cubicBezTo>
                    <a:pt x="109" y="190"/>
                    <a:pt x="82" y="244"/>
                    <a:pt x="82" y="272"/>
                  </a:cubicBezTo>
                  <a:cubicBezTo>
                    <a:pt x="28" y="353"/>
                    <a:pt x="1" y="461"/>
                    <a:pt x="1" y="570"/>
                  </a:cubicBezTo>
                  <a:cubicBezTo>
                    <a:pt x="1" y="597"/>
                    <a:pt x="28" y="597"/>
                    <a:pt x="28" y="624"/>
                  </a:cubicBezTo>
                  <a:cubicBezTo>
                    <a:pt x="55" y="651"/>
                    <a:pt x="28" y="624"/>
                    <a:pt x="28" y="62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 name="Google Shape;645;p29"/>
            <p:cNvSpPr/>
            <p:nvPr/>
          </p:nvSpPr>
          <p:spPr>
            <a:xfrm>
              <a:off x="2978849" y="-192114"/>
              <a:ext cx="62346" cy="44178"/>
            </a:xfrm>
            <a:custGeom>
              <a:avLst/>
              <a:gdLst/>
              <a:ahLst/>
              <a:cxnLst/>
              <a:rect l="l" t="t" r="r" b="b"/>
              <a:pathLst>
                <a:path w="652" h="462" extrusionOk="0">
                  <a:moveTo>
                    <a:pt x="652" y="408"/>
                  </a:moveTo>
                  <a:cubicBezTo>
                    <a:pt x="652" y="380"/>
                    <a:pt x="652" y="353"/>
                    <a:pt x="652" y="353"/>
                  </a:cubicBezTo>
                  <a:cubicBezTo>
                    <a:pt x="652" y="353"/>
                    <a:pt x="652" y="326"/>
                    <a:pt x="652" y="326"/>
                  </a:cubicBezTo>
                  <a:cubicBezTo>
                    <a:pt x="652" y="326"/>
                    <a:pt x="652" y="326"/>
                    <a:pt x="625" y="326"/>
                  </a:cubicBezTo>
                  <a:cubicBezTo>
                    <a:pt x="516" y="245"/>
                    <a:pt x="435" y="163"/>
                    <a:pt x="326" y="109"/>
                  </a:cubicBezTo>
                  <a:cubicBezTo>
                    <a:pt x="272" y="55"/>
                    <a:pt x="218" y="28"/>
                    <a:pt x="164" y="28"/>
                  </a:cubicBezTo>
                  <a:lnTo>
                    <a:pt x="137" y="28"/>
                  </a:lnTo>
                  <a:lnTo>
                    <a:pt x="82" y="28"/>
                  </a:lnTo>
                  <a:cubicBezTo>
                    <a:pt x="28" y="1"/>
                    <a:pt x="1" y="55"/>
                    <a:pt x="55" y="82"/>
                  </a:cubicBezTo>
                  <a:lnTo>
                    <a:pt x="82" y="136"/>
                  </a:lnTo>
                  <a:cubicBezTo>
                    <a:pt x="137" y="163"/>
                    <a:pt x="164" y="191"/>
                    <a:pt x="218" y="218"/>
                  </a:cubicBezTo>
                  <a:cubicBezTo>
                    <a:pt x="299" y="299"/>
                    <a:pt x="408" y="353"/>
                    <a:pt x="516" y="408"/>
                  </a:cubicBezTo>
                  <a:cubicBezTo>
                    <a:pt x="516" y="435"/>
                    <a:pt x="571" y="435"/>
                    <a:pt x="598" y="462"/>
                  </a:cubicBezTo>
                  <a:cubicBezTo>
                    <a:pt x="598" y="462"/>
                    <a:pt x="625" y="462"/>
                    <a:pt x="625" y="462"/>
                  </a:cubicBezTo>
                  <a:cubicBezTo>
                    <a:pt x="652" y="462"/>
                    <a:pt x="625" y="462"/>
                    <a:pt x="652" y="435"/>
                  </a:cubicBezTo>
                  <a:lnTo>
                    <a:pt x="652" y="435"/>
                  </a:lnTo>
                  <a:cubicBezTo>
                    <a:pt x="652" y="435"/>
                    <a:pt x="652" y="408"/>
                    <a:pt x="652" y="40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 name="Google Shape;646;p29"/>
            <p:cNvSpPr/>
            <p:nvPr/>
          </p:nvSpPr>
          <p:spPr>
            <a:xfrm>
              <a:off x="2958099" y="-114277"/>
              <a:ext cx="26105" cy="41596"/>
            </a:xfrm>
            <a:custGeom>
              <a:avLst/>
              <a:gdLst/>
              <a:ahLst/>
              <a:cxnLst/>
              <a:rect l="l" t="t" r="r" b="b"/>
              <a:pathLst>
                <a:path w="273" h="435" extrusionOk="0">
                  <a:moveTo>
                    <a:pt x="82" y="380"/>
                  </a:moveTo>
                  <a:lnTo>
                    <a:pt x="82" y="380"/>
                  </a:lnTo>
                  <a:cubicBezTo>
                    <a:pt x="109" y="353"/>
                    <a:pt x="137" y="326"/>
                    <a:pt x="137" y="299"/>
                  </a:cubicBezTo>
                  <a:cubicBezTo>
                    <a:pt x="164" y="272"/>
                    <a:pt x="191" y="245"/>
                    <a:pt x="218" y="190"/>
                  </a:cubicBezTo>
                  <a:lnTo>
                    <a:pt x="272" y="82"/>
                  </a:lnTo>
                  <a:cubicBezTo>
                    <a:pt x="272" y="55"/>
                    <a:pt x="272" y="28"/>
                    <a:pt x="245" y="0"/>
                  </a:cubicBezTo>
                  <a:cubicBezTo>
                    <a:pt x="218" y="0"/>
                    <a:pt x="164" y="0"/>
                    <a:pt x="164" y="28"/>
                  </a:cubicBezTo>
                  <a:lnTo>
                    <a:pt x="82" y="163"/>
                  </a:lnTo>
                  <a:cubicBezTo>
                    <a:pt x="55" y="217"/>
                    <a:pt x="28" y="272"/>
                    <a:pt x="28" y="326"/>
                  </a:cubicBezTo>
                  <a:lnTo>
                    <a:pt x="28" y="326"/>
                  </a:lnTo>
                  <a:cubicBezTo>
                    <a:pt x="1" y="353"/>
                    <a:pt x="1" y="353"/>
                    <a:pt x="28" y="380"/>
                  </a:cubicBezTo>
                  <a:cubicBezTo>
                    <a:pt x="28" y="407"/>
                    <a:pt x="82" y="434"/>
                    <a:pt x="82" y="38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 name="Google Shape;647;p29"/>
            <p:cNvSpPr/>
            <p:nvPr/>
          </p:nvSpPr>
          <p:spPr>
            <a:xfrm>
              <a:off x="2807684" y="-23531"/>
              <a:ext cx="13100" cy="15682"/>
            </a:xfrm>
            <a:custGeom>
              <a:avLst/>
              <a:gdLst/>
              <a:ahLst/>
              <a:cxnLst/>
              <a:rect l="l" t="t" r="r" b="b"/>
              <a:pathLst>
                <a:path w="137" h="164" extrusionOk="0">
                  <a:moveTo>
                    <a:pt x="55" y="164"/>
                  </a:moveTo>
                  <a:lnTo>
                    <a:pt x="82" y="164"/>
                  </a:lnTo>
                  <a:lnTo>
                    <a:pt x="109" y="164"/>
                  </a:lnTo>
                  <a:lnTo>
                    <a:pt x="109" y="164"/>
                  </a:lnTo>
                  <a:cubicBezTo>
                    <a:pt x="109" y="136"/>
                    <a:pt x="136" y="109"/>
                    <a:pt x="136" y="82"/>
                  </a:cubicBezTo>
                  <a:lnTo>
                    <a:pt x="136" y="55"/>
                  </a:lnTo>
                  <a:cubicBezTo>
                    <a:pt x="136" y="55"/>
                    <a:pt x="136" y="28"/>
                    <a:pt x="109" y="28"/>
                  </a:cubicBezTo>
                  <a:cubicBezTo>
                    <a:pt x="82" y="1"/>
                    <a:pt x="55" y="28"/>
                    <a:pt x="55" y="55"/>
                  </a:cubicBezTo>
                  <a:lnTo>
                    <a:pt x="28" y="55"/>
                  </a:lnTo>
                  <a:lnTo>
                    <a:pt x="28" y="82"/>
                  </a:lnTo>
                  <a:cubicBezTo>
                    <a:pt x="1" y="82"/>
                    <a:pt x="1" y="82"/>
                    <a:pt x="28" y="109"/>
                  </a:cubicBezTo>
                  <a:lnTo>
                    <a:pt x="28" y="109"/>
                  </a:lnTo>
                  <a:lnTo>
                    <a:pt x="28" y="136"/>
                  </a:lnTo>
                  <a:cubicBezTo>
                    <a:pt x="55" y="164"/>
                    <a:pt x="28" y="136"/>
                    <a:pt x="28" y="13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p29"/>
            <p:cNvSpPr/>
            <p:nvPr/>
          </p:nvSpPr>
          <p:spPr>
            <a:xfrm>
              <a:off x="2753275" y="-194695"/>
              <a:ext cx="49341" cy="41596"/>
            </a:xfrm>
            <a:custGeom>
              <a:avLst/>
              <a:gdLst/>
              <a:ahLst/>
              <a:cxnLst/>
              <a:rect l="l" t="t" r="r" b="b"/>
              <a:pathLst>
                <a:path w="516" h="435" extrusionOk="0">
                  <a:moveTo>
                    <a:pt x="488" y="55"/>
                  </a:moveTo>
                  <a:cubicBezTo>
                    <a:pt x="461" y="55"/>
                    <a:pt x="461" y="28"/>
                    <a:pt x="407" y="28"/>
                  </a:cubicBezTo>
                  <a:cubicBezTo>
                    <a:pt x="380" y="28"/>
                    <a:pt x="380" y="55"/>
                    <a:pt x="353" y="55"/>
                  </a:cubicBezTo>
                  <a:cubicBezTo>
                    <a:pt x="271" y="109"/>
                    <a:pt x="190" y="190"/>
                    <a:pt x="109" y="272"/>
                  </a:cubicBezTo>
                  <a:cubicBezTo>
                    <a:pt x="82" y="272"/>
                    <a:pt x="54" y="272"/>
                    <a:pt x="54" y="299"/>
                  </a:cubicBezTo>
                  <a:lnTo>
                    <a:pt x="0" y="380"/>
                  </a:lnTo>
                  <a:cubicBezTo>
                    <a:pt x="0" y="380"/>
                    <a:pt x="0" y="407"/>
                    <a:pt x="0" y="407"/>
                  </a:cubicBezTo>
                  <a:cubicBezTo>
                    <a:pt x="0" y="435"/>
                    <a:pt x="27" y="435"/>
                    <a:pt x="54" y="407"/>
                  </a:cubicBezTo>
                  <a:lnTo>
                    <a:pt x="136" y="353"/>
                  </a:lnTo>
                  <a:lnTo>
                    <a:pt x="190" y="353"/>
                  </a:lnTo>
                  <a:lnTo>
                    <a:pt x="461" y="163"/>
                  </a:lnTo>
                  <a:cubicBezTo>
                    <a:pt x="461" y="163"/>
                    <a:pt x="488" y="136"/>
                    <a:pt x="488" y="136"/>
                  </a:cubicBezTo>
                  <a:cubicBezTo>
                    <a:pt x="516" y="109"/>
                    <a:pt x="488" y="82"/>
                    <a:pt x="488" y="55"/>
                  </a:cubicBezTo>
                  <a:cubicBezTo>
                    <a:pt x="488" y="1"/>
                    <a:pt x="488" y="55"/>
                    <a:pt x="488"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p29"/>
            <p:cNvSpPr/>
            <p:nvPr/>
          </p:nvSpPr>
          <p:spPr>
            <a:xfrm>
              <a:off x="2654688" y="-194695"/>
              <a:ext cx="41596" cy="28591"/>
            </a:xfrm>
            <a:custGeom>
              <a:avLst/>
              <a:gdLst/>
              <a:ahLst/>
              <a:cxnLst/>
              <a:rect l="l" t="t" r="r" b="b"/>
              <a:pathLst>
                <a:path w="435" h="299" extrusionOk="0">
                  <a:moveTo>
                    <a:pt x="434" y="272"/>
                  </a:moveTo>
                  <a:lnTo>
                    <a:pt x="434" y="218"/>
                  </a:lnTo>
                  <a:cubicBezTo>
                    <a:pt x="434" y="190"/>
                    <a:pt x="407" y="190"/>
                    <a:pt x="407" y="163"/>
                  </a:cubicBezTo>
                  <a:cubicBezTo>
                    <a:pt x="380" y="163"/>
                    <a:pt x="299" y="109"/>
                    <a:pt x="272" y="82"/>
                  </a:cubicBezTo>
                  <a:lnTo>
                    <a:pt x="163" y="55"/>
                  </a:lnTo>
                  <a:cubicBezTo>
                    <a:pt x="136" y="55"/>
                    <a:pt x="82" y="55"/>
                    <a:pt x="55" y="28"/>
                  </a:cubicBezTo>
                  <a:cubicBezTo>
                    <a:pt x="55" y="1"/>
                    <a:pt x="28" y="1"/>
                    <a:pt x="0" y="28"/>
                  </a:cubicBezTo>
                  <a:cubicBezTo>
                    <a:pt x="0" y="28"/>
                    <a:pt x="0" y="55"/>
                    <a:pt x="0" y="55"/>
                  </a:cubicBezTo>
                  <a:cubicBezTo>
                    <a:pt x="28" y="109"/>
                    <a:pt x="55" y="136"/>
                    <a:pt x="109" y="163"/>
                  </a:cubicBezTo>
                  <a:cubicBezTo>
                    <a:pt x="136" y="190"/>
                    <a:pt x="163" y="190"/>
                    <a:pt x="217" y="218"/>
                  </a:cubicBezTo>
                  <a:lnTo>
                    <a:pt x="326" y="272"/>
                  </a:lnTo>
                  <a:lnTo>
                    <a:pt x="380" y="299"/>
                  </a:lnTo>
                  <a:lnTo>
                    <a:pt x="380" y="299"/>
                  </a:lnTo>
                  <a:cubicBezTo>
                    <a:pt x="407" y="299"/>
                    <a:pt x="380" y="299"/>
                    <a:pt x="434" y="272"/>
                  </a:cubicBezTo>
                  <a:lnTo>
                    <a:pt x="434" y="272"/>
                  </a:lnTo>
                  <a:cubicBezTo>
                    <a:pt x="434" y="272"/>
                    <a:pt x="434" y="272"/>
                    <a:pt x="434" y="27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p29"/>
            <p:cNvSpPr/>
            <p:nvPr/>
          </p:nvSpPr>
          <p:spPr>
            <a:xfrm>
              <a:off x="2854444" y="-256946"/>
              <a:ext cx="36337" cy="59764"/>
            </a:xfrm>
            <a:custGeom>
              <a:avLst/>
              <a:gdLst/>
              <a:ahLst/>
              <a:cxnLst/>
              <a:rect l="l" t="t" r="r" b="b"/>
              <a:pathLst>
                <a:path w="380" h="625" extrusionOk="0">
                  <a:moveTo>
                    <a:pt x="0" y="625"/>
                  </a:moveTo>
                  <a:cubicBezTo>
                    <a:pt x="27" y="597"/>
                    <a:pt x="54" y="597"/>
                    <a:pt x="81" y="570"/>
                  </a:cubicBezTo>
                  <a:cubicBezTo>
                    <a:pt x="81" y="570"/>
                    <a:pt x="108" y="543"/>
                    <a:pt x="108" y="543"/>
                  </a:cubicBezTo>
                  <a:cubicBezTo>
                    <a:pt x="190" y="408"/>
                    <a:pt x="244" y="299"/>
                    <a:pt x="325" y="191"/>
                  </a:cubicBezTo>
                  <a:cubicBezTo>
                    <a:pt x="325" y="163"/>
                    <a:pt x="353" y="136"/>
                    <a:pt x="353" y="136"/>
                  </a:cubicBezTo>
                  <a:cubicBezTo>
                    <a:pt x="353" y="109"/>
                    <a:pt x="353" y="109"/>
                    <a:pt x="353" y="109"/>
                  </a:cubicBezTo>
                  <a:cubicBezTo>
                    <a:pt x="380" y="82"/>
                    <a:pt x="380" y="55"/>
                    <a:pt x="353" y="28"/>
                  </a:cubicBezTo>
                  <a:cubicBezTo>
                    <a:pt x="325" y="1"/>
                    <a:pt x="298" y="28"/>
                    <a:pt x="271" y="55"/>
                  </a:cubicBezTo>
                  <a:lnTo>
                    <a:pt x="271" y="55"/>
                  </a:lnTo>
                  <a:cubicBezTo>
                    <a:pt x="244" y="82"/>
                    <a:pt x="244" y="109"/>
                    <a:pt x="217" y="109"/>
                  </a:cubicBezTo>
                  <a:cubicBezTo>
                    <a:pt x="163" y="218"/>
                    <a:pt x="108" y="326"/>
                    <a:pt x="81" y="435"/>
                  </a:cubicBezTo>
                  <a:cubicBezTo>
                    <a:pt x="54" y="462"/>
                    <a:pt x="27" y="489"/>
                    <a:pt x="27" y="543"/>
                  </a:cubicBezTo>
                  <a:cubicBezTo>
                    <a:pt x="27" y="570"/>
                    <a:pt x="27" y="597"/>
                    <a:pt x="27" y="625"/>
                  </a:cubicBezTo>
                  <a:lnTo>
                    <a:pt x="27" y="62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29"/>
            <p:cNvSpPr/>
            <p:nvPr/>
          </p:nvSpPr>
          <p:spPr>
            <a:xfrm>
              <a:off x="2914017" y="-171364"/>
              <a:ext cx="18264" cy="28687"/>
            </a:xfrm>
            <a:custGeom>
              <a:avLst/>
              <a:gdLst/>
              <a:ahLst/>
              <a:cxnLst/>
              <a:rect l="l" t="t" r="r" b="b"/>
              <a:pathLst>
                <a:path w="191" h="300" extrusionOk="0">
                  <a:moveTo>
                    <a:pt x="28" y="299"/>
                  </a:moveTo>
                  <a:cubicBezTo>
                    <a:pt x="28" y="299"/>
                    <a:pt x="55" y="299"/>
                    <a:pt x="55" y="299"/>
                  </a:cubicBezTo>
                  <a:cubicBezTo>
                    <a:pt x="82" y="299"/>
                    <a:pt x="82" y="272"/>
                    <a:pt x="82" y="272"/>
                  </a:cubicBezTo>
                  <a:cubicBezTo>
                    <a:pt x="109" y="218"/>
                    <a:pt x="136" y="163"/>
                    <a:pt x="164" y="136"/>
                  </a:cubicBezTo>
                  <a:cubicBezTo>
                    <a:pt x="164" y="109"/>
                    <a:pt x="164" y="82"/>
                    <a:pt x="191" y="55"/>
                  </a:cubicBezTo>
                  <a:cubicBezTo>
                    <a:pt x="191" y="28"/>
                    <a:pt x="191" y="28"/>
                    <a:pt x="191" y="1"/>
                  </a:cubicBezTo>
                  <a:cubicBezTo>
                    <a:pt x="164" y="1"/>
                    <a:pt x="164" y="1"/>
                    <a:pt x="136" y="1"/>
                  </a:cubicBezTo>
                  <a:cubicBezTo>
                    <a:pt x="136" y="28"/>
                    <a:pt x="109" y="55"/>
                    <a:pt x="82" y="55"/>
                  </a:cubicBezTo>
                  <a:cubicBezTo>
                    <a:pt x="55" y="109"/>
                    <a:pt x="28" y="163"/>
                    <a:pt x="1" y="218"/>
                  </a:cubicBezTo>
                  <a:cubicBezTo>
                    <a:pt x="1" y="218"/>
                    <a:pt x="1" y="245"/>
                    <a:pt x="1" y="245"/>
                  </a:cubicBezTo>
                  <a:cubicBezTo>
                    <a:pt x="1" y="272"/>
                    <a:pt x="1" y="272"/>
                    <a:pt x="1" y="299"/>
                  </a:cubicBezTo>
                  <a:lnTo>
                    <a:pt x="1" y="29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p29"/>
            <p:cNvSpPr/>
            <p:nvPr/>
          </p:nvSpPr>
          <p:spPr>
            <a:xfrm>
              <a:off x="3059267" y="-301028"/>
              <a:ext cx="26105" cy="62346"/>
            </a:xfrm>
            <a:custGeom>
              <a:avLst/>
              <a:gdLst/>
              <a:ahLst/>
              <a:cxnLst/>
              <a:rect l="l" t="t" r="r" b="b"/>
              <a:pathLst>
                <a:path w="273" h="652" extrusionOk="0">
                  <a:moveTo>
                    <a:pt x="28" y="652"/>
                  </a:moveTo>
                  <a:cubicBezTo>
                    <a:pt x="28" y="624"/>
                    <a:pt x="55" y="624"/>
                    <a:pt x="82" y="597"/>
                  </a:cubicBezTo>
                  <a:cubicBezTo>
                    <a:pt x="82" y="570"/>
                    <a:pt x="109" y="543"/>
                    <a:pt x="109" y="516"/>
                  </a:cubicBezTo>
                  <a:cubicBezTo>
                    <a:pt x="136" y="435"/>
                    <a:pt x="164" y="353"/>
                    <a:pt x="191" y="272"/>
                  </a:cubicBezTo>
                  <a:cubicBezTo>
                    <a:pt x="218" y="218"/>
                    <a:pt x="218" y="218"/>
                    <a:pt x="218" y="190"/>
                  </a:cubicBezTo>
                  <a:cubicBezTo>
                    <a:pt x="245" y="136"/>
                    <a:pt x="245" y="109"/>
                    <a:pt x="272" y="82"/>
                  </a:cubicBezTo>
                  <a:cubicBezTo>
                    <a:pt x="272" y="55"/>
                    <a:pt x="272" y="28"/>
                    <a:pt x="245" y="1"/>
                  </a:cubicBezTo>
                  <a:cubicBezTo>
                    <a:pt x="218" y="1"/>
                    <a:pt x="191" y="1"/>
                    <a:pt x="191" y="28"/>
                  </a:cubicBezTo>
                  <a:cubicBezTo>
                    <a:pt x="164" y="55"/>
                    <a:pt x="136" y="109"/>
                    <a:pt x="136" y="136"/>
                  </a:cubicBezTo>
                  <a:cubicBezTo>
                    <a:pt x="82" y="218"/>
                    <a:pt x="55" y="299"/>
                    <a:pt x="28" y="380"/>
                  </a:cubicBezTo>
                  <a:cubicBezTo>
                    <a:pt x="28" y="435"/>
                    <a:pt x="1" y="516"/>
                    <a:pt x="1" y="570"/>
                  </a:cubicBezTo>
                  <a:lnTo>
                    <a:pt x="1" y="597"/>
                  </a:lnTo>
                  <a:cubicBezTo>
                    <a:pt x="1" y="597"/>
                    <a:pt x="1" y="624"/>
                    <a:pt x="28" y="652"/>
                  </a:cubicBezTo>
                  <a:lnTo>
                    <a:pt x="28" y="65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 name="Google Shape;653;p29"/>
            <p:cNvSpPr/>
            <p:nvPr/>
          </p:nvSpPr>
          <p:spPr>
            <a:xfrm>
              <a:off x="3370518" y="-298446"/>
              <a:ext cx="23428" cy="52019"/>
            </a:xfrm>
            <a:custGeom>
              <a:avLst/>
              <a:gdLst/>
              <a:ahLst/>
              <a:cxnLst/>
              <a:rect l="l" t="t" r="r" b="b"/>
              <a:pathLst>
                <a:path w="245" h="544" extrusionOk="0">
                  <a:moveTo>
                    <a:pt x="28" y="543"/>
                  </a:moveTo>
                  <a:lnTo>
                    <a:pt x="82" y="516"/>
                  </a:lnTo>
                  <a:cubicBezTo>
                    <a:pt x="82" y="516"/>
                    <a:pt x="82" y="489"/>
                    <a:pt x="82" y="489"/>
                  </a:cubicBezTo>
                  <a:cubicBezTo>
                    <a:pt x="109" y="408"/>
                    <a:pt x="136" y="326"/>
                    <a:pt x="163" y="245"/>
                  </a:cubicBezTo>
                  <a:cubicBezTo>
                    <a:pt x="191" y="191"/>
                    <a:pt x="218" y="136"/>
                    <a:pt x="245" y="82"/>
                  </a:cubicBezTo>
                  <a:cubicBezTo>
                    <a:pt x="245" y="55"/>
                    <a:pt x="245" y="28"/>
                    <a:pt x="218" y="1"/>
                  </a:cubicBezTo>
                  <a:cubicBezTo>
                    <a:pt x="191" y="1"/>
                    <a:pt x="163" y="1"/>
                    <a:pt x="136" y="28"/>
                  </a:cubicBezTo>
                  <a:cubicBezTo>
                    <a:pt x="109" y="82"/>
                    <a:pt x="82" y="136"/>
                    <a:pt x="82" y="191"/>
                  </a:cubicBezTo>
                  <a:cubicBezTo>
                    <a:pt x="55" y="245"/>
                    <a:pt x="28" y="299"/>
                    <a:pt x="28" y="380"/>
                  </a:cubicBezTo>
                  <a:cubicBezTo>
                    <a:pt x="1" y="408"/>
                    <a:pt x="1" y="435"/>
                    <a:pt x="1" y="462"/>
                  </a:cubicBezTo>
                  <a:cubicBezTo>
                    <a:pt x="1" y="489"/>
                    <a:pt x="1" y="489"/>
                    <a:pt x="1" y="489"/>
                  </a:cubicBezTo>
                  <a:lnTo>
                    <a:pt x="1" y="516"/>
                  </a:lnTo>
                  <a:lnTo>
                    <a:pt x="1" y="51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54"/>
        <p:cNvGrpSpPr/>
        <p:nvPr/>
      </p:nvGrpSpPr>
      <p:grpSpPr>
        <a:xfrm>
          <a:off x="0" y="0"/>
          <a:ext cx="0" cy="0"/>
          <a:chOff x="0" y="0"/>
          <a:chExt cx="0" cy="0"/>
        </a:xfrm>
      </p:grpSpPr>
      <p:grpSp>
        <p:nvGrpSpPr>
          <p:cNvPr id="655" name="Google Shape;655;p30"/>
          <p:cNvGrpSpPr/>
          <p:nvPr/>
        </p:nvGrpSpPr>
        <p:grpSpPr>
          <a:xfrm>
            <a:off x="280447" y="224225"/>
            <a:ext cx="8583106" cy="4695050"/>
            <a:chOff x="372900" y="317225"/>
            <a:chExt cx="8399164" cy="4509701"/>
          </a:xfrm>
        </p:grpSpPr>
        <p:sp>
          <p:nvSpPr>
            <p:cNvPr id="656" name="Google Shape;656;p30"/>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57" name="Google Shape;657;p30"/>
            <p:cNvGrpSpPr/>
            <p:nvPr/>
          </p:nvGrpSpPr>
          <p:grpSpPr>
            <a:xfrm>
              <a:off x="372900" y="317424"/>
              <a:ext cx="8399164" cy="4509502"/>
              <a:chOff x="-75" y="-4650"/>
              <a:chExt cx="9155400" cy="5153127"/>
            </a:xfrm>
          </p:grpSpPr>
          <p:cxnSp>
            <p:nvCxnSpPr>
              <p:cNvPr id="658" name="Google Shape;658;p30"/>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59" name="Google Shape;659;p30"/>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660" name="Google Shape;660;p30"/>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61" name="Google Shape;661;p30"/>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662" name="Google Shape;662;p30"/>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663" name="Google Shape;663;p30"/>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64" name="Google Shape;664;p30"/>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665" name="Google Shape;665;p30"/>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66" name="Google Shape;666;p30"/>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667" name="Google Shape;667;p30"/>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68" name="Google Shape;668;p30"/>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669" name="Google Shape;669;p30"/>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70" name="Google Shape;670;p30"/>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671" name="Google Shape;671;p30"/>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72" name="Google Shape;672;p30"/>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673" name="Google Shape;673;p30"/>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74" name="Google Shape;674;p30"/>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675" name="Google Shape;675;p30"/>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676" name="Google Shape;676;p30"/>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77" name="Google Shape;677;p30"/>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678" name="Google Shape;678;p30"/>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79" name="Google Shape;679;p30"/>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680" name="Google Shape;680;p30"/>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681" name="Google Shape;681;p30"/>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682" name="Google Shape;682;p30"/>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683" name="Google Shape;683;p30"/>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684" name="Google Shape;684;p30"/>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685" name="Google Shape;685;p30"/>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686" name="Google Shape;686;p30"/>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687" name="Google Shape;687;p30"/>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688" name="Google Shape;688;p30"/>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689" name="Google Shape;689;p30"/>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690" name="Google Shape;690;p30"/>
          <p:cNvSpPr/>
          <p:nvPr/>
        </p:nvSpPr>
        <p:spPr>
          <a:xfrm>
            <a:off x="2861580" y="4359171"/>
            <a:ext cx="1570131" cy="1446487"/>
          </a:xfrm>
          <a:custGeom>
            <a:avLst/>
            <a:gdLst/>
            <a:ahLst/>
            <a:cxnLst/>
            <a:rect l="l" t="t" r="r" b="b"/>
            <a:pathLst>
              <a:path w="22134" h="20391" extrusionOk="0">
                <a:moveTo>
                  <a:pt x="15037" y="0"/>
                </a:moveTo>
                <a:cubicBezTo>
                  <a:pt x="13394" y="0"/>
                  <a:pt x="11731" y="2303"/>
                  <a:pt x="12125" y="5337"/>
                </a:cubicBezTo>
                <a:cubicBezTo>
                  <a:pt x="12155" y="5605"/>
                  <a:pt x="12121" y="5716"/>
                  <a:pt x="12033" y="5716"/>
                </a:cubicBezTo>
                <a:cubicBezTo>
                  <a:pt x="11610" y="5716"/>
                  <a:pt x="9949" y="3135"/>
                  <a:pt x="8319" y="3135"/>
                </a:cubicBezTo>
                <a:cubicBezTo>
                  <a:pt x="7858" y="3135"/>
                  <a:pt x="7399" y="3342"/>
                  <a:pt x="6971" y="3872"/>
                </a:cubicBezTo>
                <a:cubicBezTo>
                  <a:pt x="5018" y="6286"/>
                  <a:pt x="8138" y="10301"/>
                  <a:pt x="7622" y="10518"/>
                </a:cubicBezTo>
                <a:cubicBezTo>
                  <a:pt x="7603" y="10527"/>
                  <a:pt x="7582" y="10531"/>
                  <a:pt x="7558" y="10531"/>
                </a:cubicBezTo>
                <a:cubicBezTo>
                  <a:pt x="7136" y="10531"/>
                  <a:pt x="6074" y="9111"/>
                  <a:pt x="4797" y="9111"/>
                </a:cubicBezTo>
                <a:cubicBezTo>
                  <a:pt x="4265" y="9111"/>
                  <a:pt x="3696" y="9358"/>
                  <a:pt x="3120" y="10056"/>
                </a:cubicBezTo>
                <a:cubicBezTo>
                  <a:pt x="0" y="13881"/>
                  <a:pt x="8870" y="20391"/>
                  <a:pt x="8870" y="20391"/>
                </a:cubicBezTo>
                <a:cubicBezTo>
                  <a:pt x="17360" y="20038"/>
                  <a:pt x="22134" y="14830"/>
                  <a:pt x="19855" y="12660"/>
                </a:cubicBezTo>
                <a:cubicBezTo>
                  <a:pt x="19628" y="12439"/>
                  <a:pt x="19375" y="12359"/>
                  <a:pt x="19108" y="12359"/>
                </a:cubicBezTo>
                <a:cubicBezTo>
                  <a:pt x="18410" y="12359"/>
                  <a:pt x="17620" y="12908"/>
                  <a:pt x="16970" y="12908"/>
                </a:cubicBezTo>
                <a:cubicBezTo>
                  <a:pt x="16711" y="12908"/>
                  <a:pt x="16475" y="12821"/>
                  <a:pt x="16275" y="12579"/>
                </a:cubicBezTo>
                <a:cubicBezTo>
                  <a:pt x="15597" y="11819"/>
                  <a:pt x="17441" y="10924"/>
                  <a:pt x="18038" y="10463"/>
                </a:cubicBezTo>
                <a:cubicBezTo>
                  <a:pt x="20697" y="8282"/>
                  <a:pt x="20222" y="5895"/>
                  <a:pt x="17868" y="5895"/>
                </a:cubicBezTo>
                <a:cubicBezTo>
                  <a:pt x="17148" y="5895"/>
                  <a:pt x="16252" y="6118"/>
                  <a:pt x="15217" y="6639"/>
                </a:cubicBezTo>
                <a:cubicBezTo>
                  <a:pt x="15177" y="6660"/>
                  <a:pt x="15149" y="6671"/>
                  <a:pt x="15130" y="6671"/>
                </a:cubicBezTo>
                <a:cubicBezTo>
                  <a:pt x="14729" y="6671"/>
                  <a:pt x="18953" y="1818"/>
                  <a:pt x="15868" y="210"/>
                </a:cubicBezTo>
                <a:cubicBezTo>
                  <a:pt x="15598" y="68"/>
                  <a:pt x="15318" y="0"/>
                  <a:pt x="1503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30"/>
          <p:cNvSpPr/>
          <p:nvPr/>
        </p:nvSpPr>
        <p:spPr>
          <a:xfrm>
            <a:off x="4881935" y="4529922"/>
            <a:ext cx="1337314" cy="1451027"/>
          </a:xfrm>
          <a:custGeom>
            <a:avLst/>
            <a:gdLst/>
            <a:ahLst/>
            <a:cxnLst/>
            <a:rect l="l" t="t" r="r" b="b"/>
            <a:pathLst>
              <a:path w="18852" h="20455" extrusionOk="0">
                <a:moveTo>
                  <a:pt x="5566" y="0"/>
                </a:moveTo>
                <a:cubicBezTo>
                  <a:pt x="5444" y="0"/>
                  <a:pt x="5315" y="10"/>
                  <a:pt x="5181" y="30"/>
                </a:cubicBezTo>
                <a:cubicBezTo>
                  <a:pt x="3147" y="329"/>
                  <a:pt x="2713" y="3773"/>
                  <a:pt x="5181" y="6377"/>
                </a:cubicBezTo>
                <a:cubicBezTo>
                  <a:pt x="5461" y="6680"/>
                  <a:pt x="5407" y="6778"/>
                  <a:pt x="5147" y="6778"/>
                </a:cubicBezTo>
                <a:cubicBezTo>
                  <a:pt x="4667" y="6778"/>
                  <a:pt x="3485" y="6446"/>
                  <a:pt x="2393" y="6446"/>
                </a:cubicBezTo>
                <a:cubicBezTo>
                  <a:pt x="1263" y="6446"/>
                  <a:pt x="228" y="6801"/>
                  <a:pt x="163" y="8249"/>
                </a:cubicBezTo>
                <a:cubicBezTo>
                  <a:pt x="0" y="11341"/>
                  <a:pt x="4882" y="12751"/>
                  <a:pt x="4611" y="13240"/>
                </a:cubicBezTo>
                <a:cubicBezTo>
                  <a:pt x="4554" y="13333"/>
                  <a:pt x="4383" y="13357"/>
                  <a:pt x="4142" y="13357"/>
                </a:cubicBezTo>
                <a:cubicBezTo>
                  <a:pt x="3884" y="13357"/>
                  <a:pt x="3544" y="13329"/>
                  <a:pt x="3180" y="13329"/>
                </a:cubicBezTo>
                <a:cubicBezTo>
                  <a:pt x="2103" y="13329"/>
                  <a:pt x="804" y="13572"/>
                  <a:pt x="705" y="15491"/>
                </a:cubicBezTo>
                <a:cubicBezTo>
                  <a:pt x="434" y="20427"/>
                  <a:pt x="11446" y="20455"/>
                  <a:pt x="11446" y="20455"/>
                </a:cubicBezTo>
                <a:cubicBezTo>
                  <a:pt x="18065" y="15165"/>
                  <a:pt x="18851" y="8140"/>
                  <a:pt x="15732" y="7734"/>
                </a:cubicBezTo>
                <a:cubicBezTo>
                  <a:pt x="15680" y="7727"/>
                  <a:pt x="15630" y="7724"/>
                  <a:pt x="15582" y="7724"/>
                </a:cubicBezTo>
                <a:cubicBezTo>
                  <a:pt x="14347" y="7724"/>
                  <a:pt x="14159" y="9828"/>
                  <a:pt x="13051" y="9828"/>
                </a:cubicBezTo>
                <a:cubicBezTo>
                  <a:pt x="12973" y="9828"/>
                  <a:pt x="12891" y="9817"/>
                  <a:pt x="12803" y="9795"/>
                </a:cubicBezTo>
                <a:cubicBezTo>
                  <a:pt x="11799" y="9551"/>
                  <a:pt x="12775" y="7761"/>
                  <a:pt x="12965" y="7028"/>
                </a:cubicBezTo>
                <a:cubicBezTo>
                  <a:pt x="13626" y="4511"/>
                  <a:pt x="12754" y="2961"/>
                  <a:pt x="11470" y="2961"/>
                </a:cubicBezTo>
                <a:cubicBezTo>
                  <a:pt x="10541" y="2961"/>
                  <a:pt x="9397" y="3773"/>
                  <a:pt x="8463" y="5618"/>
                </a:cubicBezTo>
                <a:cubicBezTo>
                  <a:pt x="8435" y="5672"/>
                  <a:pt x="8412" y="5697"/>
                  <a:pt x="8392" y="5697"/>
                </a:cubicBezTo>
                <a:cubicBezTo>
                  <a:pt x="8093" y="5697"/>
                  <a:pt x="8534" y="0"/>
                  <a:pt x="556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30"/>
          <p:cNvSpPr/>
          <p:nvPr/>
        </p:nvSpPr>
        <p:spPr>
          <a:xfrm>
            <a:off x="798950" y="4485663"/>
            <a:ext cx="940986" cy="1364270"/>
          </a:xfrm>
          <a:custGeom>
            <a:avLst/>
            <a:gdLst/>
            <a:ahLst/>
            <a:cxnLst/>
            <a:rect l="l" t="t" r="r" b="b"/>
            <a:pathLst>
              <a:path w="13265" h="19232" extrusionOk="0">
                <a:moveTo>
                  <a:pt x="9820" y="1"/>
                </a:moveTo>
                <a:lnTo>
                  <a:pt x="9250" y="787"/>
                </a:lnTo>
                <a:cubicBezTo>
                  <a:pt x="9080" y="767"/>
                  <a:pt x="8917" y="757"/>
                  <a:pt x="8757" y="757"/>
                </a:cubicBezTo>
                <a:cubicBezTo>
                  <a:pt x="6946" y="757"/>
                  <a:pt x="5585" y="2078"/>
                  <a:pt x="950" y="5941"/>
                </a:cubicBezTo>
                <a:lnTo>
                  <a:pt x="1" y="19231"/>
                </a:lnTo>
                <a:cubicBezTo>
                  <a:pt x="10552" y="5941"/>
                  <a:pt x="13265" y="4883"/>
                  <a:pt x="12071" y="2333"/>
                </a:cubicBezTo>
                <a:lnTo>
                  <a:pt x="12478" y="1737"/>
                </a:lnTo>
                <a:lnTo>
                  <a:pt x="98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 name="Google Shape;693;p30"/>
          <p:cNvSpPr/>
          <p:nvPr/>
        </p:nvSpPr>
        <p:spPr>
          <a:xfrm>
            <a:off x="1306936" y="4547237"/>
            <a:ext cx="7803" cy="25112"/>
          </a:xfrm>
          <a:custGeom>
            <a:avLst/>
            <a:gdLst/>
            <a:ahLst/>
            <a:cxnLst/>
            <a:rect l="l" t="t" r="r" b="b"/>
            <a:pathLst>
              <a:path w="110" h="354" extrusionOk="0">
                <a:moveTo>
                  <a:pt x="1" y="1"/>
                </a:moveTo>
                <a:lnTo>
                  <a:pt x="1" y="28"/>
                </a:lnTo>
                <a:cubicBezTo>
                  <a:pt x="1" y="36"/>
                  <a:pt x="1" y="39"/>
                  <a:pt x="1" y="42"/>
                </a:cubicBezTo>
                <a:lnTo>
                  <a:pt x="1" y="42"/>
                </a:lnTo>
                <a:cubicBezTo>
                  <a:pt x="1" y="30"/>
                  <a:pt x="1" y="16"/>
                  <a:pt x="1" y="1"/>
                </a:cubicBezTo>
                <a:close/>
                <a:moveTo>
                  <a:pt x="1" y="42"/>
                </a:moveTo>
                <a:cubicBezTo>
                  <a:pt x="3" y="71"/>
                  <a:pt x="9" y="90"/>
                  <a:pt x="28" y="109"/>
                </a:cubicBezTo>
                <a:cubicBezTo>
                  <a:pt x="9" y="51"/>
                  <a:pt x="3" y="48"/>
                  <a:pt x="1" y="42"/>
                </a:cubicBezTo>
                <a:close/>
                <a:moveTo>
                  <a:pt x="28" y="109"/>
                </a:moveTo>
                <a:cubicBezTo>
                  <a:pt x="28" y="136"/>
                  <a:pt x="82" y="272"/>
                  <a:pt x="109" y="353"/>
                </a:cubicBezTo>
                <a:cubicBezTo>
                  <a:pt x="82" y="272"/>
                  <a:pt x="55" y="190"/>
                  <a:pt x="28" y="10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 name="Google Shape;694;p30"/>
          <p:cNvSpPr/>
          <p:nvPr/>
        </p:nvSpPr>
        <p:spPr>
          <a:xfrm>
            <a:off x="1330062" y="4541491"/>
            <a:ext cx="5817" cy="28943"/>
          </a:xfrm>
          <a:custGeom>
            <a:avLst/>
            <a:gdLst/>
            <a:ahLst/>
            <a:cxnLst/>
            <a:rect l="l" t="t" r="r" b="b"/>
            <a:pathLst>
              <a:path w="82" h="408" extrusionOk="0">
                <a:moveTo>
                  <a:pt x="82" y="0"/>
                </a:moveTo>
                <a:lnTo>
                  <a:pt x="82" y="0"/>
                </a:lnTo>
                <a:cubicBezTo>
                  <a:pt x="27" y="136"/>
                  <a:pt x="27" y="244"/>
                  <a:pt x="0" y="380"/>
                </a:cubicBezTo>
                <a:cubicBezTo>
                  <a:pt x="0" y="407"/>
                  <a:pt x="0" y="407"/>
                  <a:pt x="0" y="407"/>
                </a:cubicBezTo>
                <a:lnTo>
                  <a:pt x="27" y="407"/>
                </a:lnTo>
                <a:cubicBezTo>
                  <a:pt x="54" y="271"/>
                  <a:pt x="82" y="136"/>
                  <a:pt x="8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30"/>
          <p:cNvSpPr/>
          <p:nvPr/>
        </p:nvSpPr>
        <p:spPr>
          <a:xfrm>
            <a:off x="1229969" y="4670385"/>
            <a:ext cx="7803" cy="15464"/>
          </a:xfrm>
          <a:custGeom>
            <a:avLst/>
            <a:gdLst/>
            <a:ahLst/>
            <a:cxnLst/>
            <a:rect l="l" t="t" r="r" b="b"/>
            <a:pathLst>
              <a:path w="110" h="218" extrusionOk="0">
                <a:moveTo>
                  <a:pt x="1" y="0"/>
                </a:moveTo>
                <a:lnTo>
                  <a:pt x="1" y="0"/>
                </a:lnTo>
                <a:cubicBezTo>
                  <a:pt x="14" y="14"/>
                  <a:pt x="21" y="21"/>
                  <a:pt x="24" y="28"/>
                </a:cubicBezTo>
                <a:lnTo>
                  <a:pt x="24" y="28"/>
                </a:lnTo>
                <a:cubicBezTo>
                  <a:pt x="26" y="28"/>
                  <a:pt x="27" y="28"/>
                  <a:pt x="28" y="28"/>
                </a:cubicBezTo>
                <a:cubicBezTo>
                  <a:pt x="28" y="0"/>
                  <a:pt x="1" y="0"/>
                  <a:pt x="1" y="0"/>
                </a:cubicBezTo>
                <a:close/>
                <a:moveTo>
                  <a:pt x="24" y="28"/>
                </a:moveTo>
                <a:cubicBezTo>
                  <a:pt x="1" y="28"/>
                  <a:pt x="2" y="29"/>
                  <a:pt x="28" y="55"/>
                </a:cubicBezTo>
                <a:cubicBezTo>
                  <a:pt x="28" y="41"/>
                  <a:pt x="28" y="34"/>
                  <a:pt x="24" y="28"/>
                </a:cubicBezTo>
                <a:close/>
                <a:moveTo>
                  <a:pt x="28" y="55"/>
                </a:moveTo>
                <a:cubicBezTo>
                  <a:pt x="28" y="82"/>
                  <a:pt x="55" y="109"/>
                  <a:pt x="55" y="136"/>
                </a:cubicBezTo>
                <a:cubicBezTo>
                  <a:pt x="82" y="163"/>
                  <a:pt x="82" y="190"/>
                  <a:pt x="109" y="217"/>
                </a:cubicBezTo>
                <a:cubicBezTo>
                  <a:pt x="109" y="163"/>
                  <a:pt x="82" y="109"/>
                  <a:pt x="28"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 name="Google Shape;696;p30"/>
          <p:cNvSpPr/>
          <p:nvPr/>
        </p:nvSpPr>
        <p:spPr>
          <a:xfrm>
            <a:off x="1255010" y="4660738"/>
            <a:ext cx="3902" cy="18869"/>
          </a:xfrm>
          <a:custGeom>
            <a:avLst/>
            <a:gdLst/>
            <a:ahLst/>
            <a:cxnLst/>
            <a:rect l="l" t="t" r="r" b="b"/>
            <a:pathLst>
              <a:path w="55" h="266" extrusionOk="0">
                <a:moveTo>
                  <a:pt x="27" y="1"/>
                </a:moveTo>
                <a:cubicBezTo>
                  <a:pt x="27" y="1"/>
                  <a:pt x="0" y="28"/>
                  <a:pt x="0" y="28"/>
                </a:cubicBezTo>
                <a:cubicBezTo>
                  <a:pt x="0" y="109"/>
                  <a:pt x="0" y="164"/>
                  <a:pt x="0" y="245"/>
                </a:cubicBezTo>
                <a:cubicBezTo>
                  <a:pt x="0" y="259"/>
                  <a:pt x="14" y="265"/>
                  <a:pt x="27" y="265"/>
                </a:cubicBezTo>
                <a:cubicBezTo>
                  <a:pt x="41" y="265"/>
                  <a:pt x="55" y="259"/>
                  <a:pt x="55" y="245"/>
                </a:cubicBezTo>
                <a:cubicBezTo>
                  <a:pt x="55" y="164"/>
                  <a:pt x="55" y="109"/>
                  <a:pt x="55" y="28"/>
                </a:cubicBezTo>
                <a:cubicBezTo>
                  <a:pt x="55" y="28"/>
                  <a:pt x="27" y="1"/>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 name="Google Shape;697;p30"/>
          <p:cNvSpPr/>
          <p:nvPr/>
        </p:nvSpPr>
        <p:spPr>
          <a:xfrm>
            <a:off x="1278064" y="4666555"/>
            <a:ext cx="11634" cy="19295"/>
          </a:xfrm>
          <a:custGeom>
            <a:avLst/>
            <a:gdLst/>
            <a:ahLst/>
            <a:cxnLst/>
            <a:rect l="l" t="t" r="r" b="b"/>
            <a:pathLst>
              <a:path w="164" h="272" extrusionOk="0">
                <a:moveTo>
                  <a:pt x="136" y="0"/>
                </a:moveTo>
                <a:cubicBezTo>
                  <a:pt x="82" y="82"/>
                  <a:pt x="55" y="163"/>
                  <a:pt x="28" y="244"/>
                </a:cubicBezTo>
                <a:cubicBezTo>
                  <a:pt x="1" y="244"/>
                  <a:pt x="1" y="271"/>
                  <a:pt x="28" y="271"/>
                </a:cubicBezTo>
                <a:lnTo>
                  <a:pt x="55" y="271"/>
                </a:lnTo>
                <a:cubicBezTo>
                  <a:pt x="82" y="190"/>
                  <a:pt x="136" y="109"/>
                  <a:pt x="164" y="54"/>
                </a:cubicBezTo>
                <a:lnTo>
                  <a:pt x="164" y="27"/>
                </a:lnTo>
                <a:lnTo>
                  <a:pt x="164"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30"/>
          <p:cNvSpPr/>
          <p:nvPr/>
        </p:nvSpPr>
        <p:spPr>
          <a:xfrm>
            <a:off x="1295373" y="4766577"/>
            <a:ext cx="2057" cy="25112"/>
          </a:xfrm>
          <a:custGeom>
            <a:avLst/>
            <a:gdLst/>
            <a:ahLst/>
            <a:cxnLst/>
            <a:rect l="l" t="t" r="r" b="b"/>
            <a:pathLst>
              <a:path w="29" h="354" extrusionOk="0">
                <a:moveTo>
                  <a:pt x="28" y="1"/>
                </a:moveTo>
                <a:cubicBezTo>
                  <a:pt x="1" y="28"/>
                  <a:pt x="1" y="28"/>
                  <a:pt x="1" y="28"/>
                </a:cubicBezTo>
                <a:lnTo>
                  <a:pt x="1" y="218"/>
                </a:lnTo>
                <a:cubicBezTo>
                  <a:pt x="1" y="245"/>
                  <a:pt x="1" y="245"/>
                  <a:pt x="1" y="272"/>
                </a:cubicBezTo>
                <a:cubicBezTo>
                  <a:pt x="1" y="299"/>
                  <a:pt x="1" y="326"/>
                  <a:pt x="1" y="353"/>
                </a:cubicBezTo>
                <a:lnTo>
                  <a:pt x="28" y="353"/>
                </a:lnTo>
                <a:cubicBezTo>
                  <a:pt x="28" y="326"/>
                  <a:pt x="28" y="299"/>
                  <a:pt x="28" y="272"/>
                </a:cubicBezTo>
                <a:lnTo>
                  <a:pt x="28" y="109"/>
                </a:lnTo>
                <a:cubicBezTo>
                  <a:pt x="28" y="82"/>
                  <a:pt x="28" y="55"/>
                  <a:pt x="28" y="28"/>
                </a:cubicBezTo>
                <a:cubicBezTo>
                  <a:pt x="28" y="28"/>
                  <a:pt x="28" y="1"/>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30"/>
          <p:cNvSpPr/>
          <p:nvPr/>
        </p:nvSpPr>
        <p:spPr>
          <a:xfrm>
            <a:off x="1312753" y="4768493"/>
            <a:ext cx="5817" cy="21281"/>
          </a:xfrm>
          <a:custGeom>
            <a:avLst/>
            <a:gdLst/>
            <a:ahLst/>
            <a:cxnLst/>
            <a:rect l="l" t="t" r="r" b="b"/>
            <a:pathLst>
              <a:path w="82" h="300" extrusionOk="0">
                <a:moveTo>
                  <a:pt x="27" y="1"/>
                </a:moveTo>
                <a:lnTo>
                  <a:pt x="27" y="28"/>
                </a:lnTo>
                <a:cubicBezTo>
                  <a:pt x="0" y="109"/>
                  <a:pt x="0" y="191"/>
                  <a:pt x="0" y="272"/>
                </a:cubicBezTo>
                <a:cubicBezTo>
                  <a:pt x="0" y="272"/>
                  <a:pt x="0" y="272"/>
                  <a:pt x="0" y="299"/>
                </a:cubicBezTo>
                <a:cubicBezTo>
                  <a:pt x="0" y="299"/>
                  <a:pt x="27" y="272"/>
                  <a:pt x="27" y="272"/>
                </a:cubicBezTo>
                <a:cubicBezTo>
                  <a:pt x="54" y="191"/>
                  <a:pt x="54" y="109"/>
                  <a:pt x="81" y="28"/>
                </a:cubicBezTo>
                <a:cubicBezTo>
                  <a:pt x="81" y="28"/>
                  <a:pt x="81" y="28"/>
                  <a:pt x="8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 name="Google Shape;700;p30"/>
          <p:cNvSpPr/>
          <p:nvPr/>
        </p:nvSpPr>
        <p:spPr>
          <a:xfrm>
            <a:off x="1447393" y="4608811"/>
            <a:ext cx="13549" cy="28943"/>
          </a:xfrm>
          <a:custGeom>
            <a:avLst/>
            <a:gdLst/>
            <a:ahLst/>
            <a:cxnLst/>
            <a:rect l="l" t="t" r="r" b="b"/>
            <a:pathLst>
              <a:path w="191" h="408" extrusionOk="0">
                <a:moveTo>
                  <a:pt x="191" y="1"/>
                </a:moveTo>
                <a:lnTo>
                  <a:pt x="163" y="28"/>
                </a:lnTo>
                <a:cubicBezTo>
                  <a:pt x="163" y="28"/>
                  <a:pt x="163" y="55"/>
                  <a:pt x="136" y="82"/>
                </a:cubicBezTo>
                <a:cubicBezTo>
                  <a:pt x="109" y="136"/>
                  <a:pt x="82" y="218"/>
                  <a:pt x="55" y="299"/>
                </a:cubicBezTo>
                <a:cubicBezTo>
                  <a:pt x="28" y="353"/>
                  <a:pt x="28" y="380"/>
                  <a:pt x="1" y="407"/>
                </a:cubicBezTo>
                <a:lnTo>
                  <a:pt x="55" y="407"/>
                </a:lnTo>
                <a:lnTo>
                  <a:pt x="82" y="299"/>
                </a:lnTo>
                <a:cubicBezTo>
                  <a:pt x="136" y="245"/>
                  <a:pt x="163" y="163"/>
                  <a:pt x="191" y="82"/>
                </a:cubicBezTo>
                <a:cubicBezTo>
                  <a:pt x="191" y="55"/>
                  <a:pt x="191" y="55"/>
                  <a:pt x="191" y="28"/>
                </a:cubicBezTo>
                <a:lnTo>
                  <a:pt x="191"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30"/>
          <p:cNvSpPr/>
          <p:nvPr/>
        </p:nvSpPr>
        <p:spPr>
          <a:xfrm>
            <a:off x="1460871" y="4624205"/>
            <a:ext cx="19295" cy="28943"/>
          </a:xfrm>
          <a:custGeom>
            <a:avLst/>
            <a:gdLst/>
            <a:ahLst/>
            <a:cxnLst/>
            <a:rect l="l" t="t" r="r" b="b"/>
            <a:pathLst>
              <a:path w="272" h="408" extrusionOk="0">
                <a:moveTo>
                  <a:pt x="245" y="1"/>
                </a:moveTo>
                <a:cubicBezTo>
                  <a:pt x="163" y="136"/>
                  <a:pt x="82" y="245"/>
                  <a:pt x="1" y="380"/>
                </a:cubicBezTo>
                <a:cubicBezTo>
                  <a:pt x="1" y="380"/>
                  <a:pt x="1" y="380"/>
                  <a:pt x="1" y="407"/>
                </a:cubicBezTo>
                <a:lnTo>
                  <a:pt x="28" y="407"/>
                </a:lnTo>
                <a:cubicBezTo>
                  <a:pt x="109" y="299"/>
                  <a:pt x="163" y="190"/>
                  <a:pt x="245" y="55"/>
                </a:cubicBezTo>
                <a:cubicBezTo>
                  <a:pt x="245" y="55"/>
                  <a:pt x="272" y="28"/>
                  <a:pt x="27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30"/>
          <p:cNvSpPr/>
          <p:nvPr/>
        </p:nvSpPr>
        <p:spPr>
          <a:xfrm>
            <a:off x="1470519" y="4678047"/>
            <a:ext cx="19295" cy="3972"/>
          </a:xfrm>
          <a:custGeom>
            <a:avLst/>
            <a:gdLst/>
            <a:ahLst/>
            <a:cxnLst/>
            <a:rect l="l" t="t" r="r" b="b"/>
            <a:pathLst>
              <a:path w="272" h="56" extrusionOk="0">
                <a:moveTo>
                  <a:pt x="271" y="1"/>
                </a:moveTo>
                <a:cubicBezTo>
                  <a:pt x="163" y="1"/>
                  <a:pt x="82" y="28"/>
                  <a:pt x="0" y="55"/>
                </a:cubicBezTo>
                <a:lnTo>
                  <a:pt x="27" y="55"/>
                </a:lnTo>
                <a:cubicBezTo>
                  <a:pt x="109" y="55"/>
                  <a:pt x="190" y="28"/>
                  <a:pt x="27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 name="Google Shape;703;p30"/>
          <p:cNvSpPr/>
          <p:nvPr/>
        </p:nvSpPr>
        <p:spPr>
          <a:xfrm>
            <a:off x="1364680" y="4687694"/>
            <a:ext cx="7732" cy="21210"/>
          </a:xfrm>
          <a:custGeom>
            <a:avLst/>
            <a:gdLst/>
            <a:ahLst/>
            <a:cxnLst/>
            <a:rect l="l" t="t" r="r" b="b"/>
            <a:pathLst>
              <a:path w="109" h="299" extrusionOk="0">
                <a:moveTo>
                  <a:pt x="0" y="1"/>
                </a:moveTo>
                <a:cubicBezTo>
                  <a:pt x="0" y="1"/>
                  <a:pt x="0" y="28"/>
                  <a:pt x="0" y="28"/>
                </a:cubicBezTo>
                <a:lnTo>
                  <a:pt x="0" y="55"/>
                </a:lnTo>
                <a:cubicBezTo>
                  <a:pt x="27" y="109"/>
                  <a:pt x="55" y="163"/>
                  <a:pt x="82" y="218"/>
                </a:cubicBezTo>
                <a:cubicBezTo>
                  <a:pt x="82" y="245"/>
                  <a:pt x="109" y="272"/>
                  <a:pt x="109" y="299"/>
                </a:cubicBezTo>
                <a:lnTo>
                  <a:pt x="109" y="272"/>
                </a:lnTo>
                <a:cubicBezTo>
                  <a:pt x="82" y="190"/>
                  <a:pt x="82" y="109"/>
                  <a:pt x="55" y="55"/>
                </a:cubicBezTo>
                <a:cubicBezTo>
                  <a:pt x="55" y="55"/>
                  <a:pt x="55" y="28"/>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30"/>
          <p:cNvSpPr/>
          <p:nvPr/>
        </p:nvSpPr>
        <p:spPr>
          <a:xfrm>
            <a:off x="1389650" y="4676131"/>
            <a:ext cx="5888" cy="36178"/>
          </a:xfrm>
          <a:custGeom>
            <a:avLst/>
            <a:gdLst/>
            <a:ahLst/>
            <a:cxnLst/>
            <a:rect l="l" t="t" r="r" b="b"/>
            <a:pathLst>
              <a:path w="83" h="510" extrusionOk="0">
                <a:moveTo>
                  <a:pt x="55" y="1"/>
                </a:moveTo>
                <a:cubicBezTo>
                  <a:pt x="55" y="28"/>
                  <a:pt x="28" y="55"/>
                  <a:pt x="28" y="109"/>
                </a:cubicBezTo>
                <a:cubicBezTo>
                  <a:pt x="1" y="218"/>
                  <a:pt x="28" y="353"/>
                  <a:pt x="1" y="489"/>
                </a:cubicBezTo>
                <a:cubicBezTo>
                  <a:pt x="1" y="503"/>
                  <a:pt x="15" y="509"/>
                  <a:pt x="25" y="509"/>
                </a:cubicBezTo>
                <a:cubicBezTo>
                  <a:pt x="35" y="509"/>
                  <a:pt x="42" y="503"/>
                  <a:pt x="28" y="489"/>
                </a:cubicBezTo>
                <a:cubicBezTo>
                  <a:pt x="55" y="353"/>
                  <a:pt x="55" y="218"/>
                  <a:pt x="55" y="109"/>
                </a:cubicBezTo>
                <a:cubicBezTo>
                  <a:pt x="82" y="55"/>
                  <a:pt x="82" y="28"/>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30"/>
          <p:cNvSpPr/>
          <p:nvPr/>
        </p:nvSpPr>
        <p:spPr>
          <a:xfrm>
            <a:off x="1149170" y="4741607"/>
            <a:ext cx="11634" cy="21210"/>
          </a:xfrm>
          <a:custGeom>
            <a:avLst/>
            <a:gdLst/>
            <a:ahLst/>
            <a:cxnLst/>
            <a:rect l="l" t="t" r="r" b="b"/>
            <a:pathLst>
              <a:path w="164" h="299" extrusionOk="0">
                <a:moveTo>
                  <a:pt x="0" y="0"/>
                </a:moveTo>
                <a:cubicBezTo>
                  <a:pt x="0" y="0"/>
                  <a:pt x="0" y="27"/>
                  <a:pt x="0" y="54"/>
                </a:cubicBezTo>
                <a:cubicBezTo>
                  <a:pt x="28" y="109"/>
                  <a:pt x="55" y="163"/>
                  <a:pt x="82" y="190"/>
                </a:cubicBezTo>
                <a:lnTo>
                  <a:pt x="136" y="298"/>
                </a:lnTo>
                <a:lnTo>
                  <a:pt x="163" y="298"/>
                </a:lnTo>
                <a:cubicBezTo>
                  <a:pt x="163" y="271"/>
                  <a:pt x="136" y="217"/>
                  <a:pt x="136" y="190"/>
                </a:cubicBezTo>
                <a:lnTo>
                  <a:pt x="82" y="109"/>
                </a:lnTo>
                <a:cubicBezTo>
                  <a:pt x="82" y="81"/>
                  <a:pt x="55" y="54"/>
                  <a:pt x="55" y="27"/>
                </a:cubicBezTo>
                <a:cubicBezTo>
                  <a:pt x="28" y="27"/>
                  <a:pt x="28" y="0"/>
                  <a:pt x="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30"/>
          <p:cNvSpPr/>
          <p:nvPr/>
        </p:nvSpPr>
        <p:spPr>
          <a:xfrm>
            <a:off x="1172225" y="4724227"/>
            <a:ext cx="5888" cy="31354"/>
          </a:xfrm>
          <a:custGeom>
            <a:avLst/>
            <a:gdLst/>
            <a:ahLst/>
            <a:cxnLst/>
            <a:rect l="l" t="t" r="r" b="b"/>
            <a:pathLst>
              <a:path w="83" h="442" extrusionOk="0">
                <a:moveTo>
                  <a:pt x="82" y="1"/>
                </a:moveTo>
                <a:cubicBezTo>
                  <a:pt x="82" y="1"/>
                  <a:pt x="28" y="28"/>
                  <a:pt x="28" y="28"/>
                </a:cubicBezTo>
                <a:lnTo>
                  <a:pt x="28" y="55"/>
                </a:lnTo>
                <a:cubicBezTo>
                  <a:pt x="28" y="137"/>
                  <a:pt x="28" y="218"/>
                  <a:pt x="1" y="299"/>
                </a:cubicBezTo>
                <a:cubicBezTo>
                  <a:pt x="1" y="381"/>
                  <a:pt x="1" y="381"/>
                  <a:pt x="1" y="408"/>
                </a:cubicBezTo>
                <a:cubicBezTo>
                  <a:pt x="1" y="435"/>
                  <a:pt x="1" y="442"/>
                  <a:pt x="4" y="442"/>
                </a:cubicBezTo>
                <a:cubicBezTo>
                  <a:pt x="8" y="442"/>
                  <a:pt x="15" y="435"/>
                  <a:pt x="28" y="435"/>
                </a:cubicBezTo>
                <a:lnTo>
                  <a:pt x="55" y="435"/>
                </a:lnTo>
                <a:cubicBezTo>
                  <a:pt x="55" y="408"/>
                  <a:pt x="55" y="354"/>
                  <a:pt x="82" y="326"/>
                </a:cubicBezTo>
                <a:cubicBezTo>
                  <a:pt x="82" y="299"/>
                  <a:pt x="82" y="245"/>
                  <a:pt x="82" y="218"/>
                </a:cubicBezTo>
                <a:cubicBezTo>
                  <a:pt x="82" y="164"/>
                  <a:pt x="82" y="109"/>
                  <a:pt x="82" y="28"/>
                </a:cubicBezTo>
                <a:cubicBezTo>
                  <a:pt x="82" y="28"/>
                  <a:pt x="82" y="1"/>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 name="Google Shape;707;p30"/>
          <p:cNvSpPr/>
          <p:nvPr/>
        </p:nvSpPr>
        <p:spPr>
          <a:xfrm>
            <a:off x="1189605" y="4733875"/>
            <a:ext cx="13478" cy="28446"/>
          </a:xfrm>
          <a:custGeom>
            <a:avLst/>
            <a:gdLst/>
            <a:ahLst/>
            <a:cxnLst/>
            <a:rect l="l" t="t" r="r" b="b"/>
            <a:pathLst>
              <a:path w="190" h="401" extrusionOk="0">
                <a:moveTo>
                  <a:pt x="163" y="1"/>
                </a:moveTo>
                <a:cubicBezTo>
                  <a:pt x="163" y="6"/>
                  <a:pt x="163" y="12"/>
                  <a:pt x="163" y="18"/>
                </a:cubicBezTo>
                <a:lnTo>
                  <a:pt x="163" y="18"/>
                </a:lnTo>
                <a:cubicBezTo>
                  <a:pt x="170" y="7"/>
                  <a:pt x="176" y="1"/>
                  <a:pt x="190" y="1"/>
                </a:cubicBezTo>
                <a:close/>
                <a:moveTo>
                  <a:pt x="163" y="18"/>
                </a:moveTo>
                <a:lnTo>
                  <a:pt x="163" y="18"/>
                </a:lnTo>
                <a:cubicBezTo>
                  <a:pt x="156" y="28"/>
                  <a:pt x="149" y="41"/>
                  <a:pt x="136" y="55"/>
                </a:cubicBezTo>
                <a:cubicBezTo>
                  <a:pt x="81" y="163"/>
                  <a:pt x="54" y="272"/>
                  <a:pt x="0" y="353"/>
                </a:cubicBezTo>
                <a:cubicBezTo>
                  <a:pt x="0" y="380"/>
                  <a:pt x="0" y="380"/>
                  <a:pt x="0" y="380"/>
                </a:cubicBezTo>
                <a:cubicBezTo>
                  <a:pt x="14" y="394"/>
                  <a:pt x="20" y="401"/>
                  <a:pt x="24" y="401"/>
                </a:cubicBezTo>
                <a:cubicBezTo>
                  <a:pt x="27" y="401"/>
                  <a:pt x="27" y="394"/>
                  <a:pt x="27" y="380"/>
                </a:cubicBezTo>
                <a:cubicBezTo>
                  <a:pt x="81" y="299"/>
                  <a:pt x="136" y="190"/>
                  <a:pt x="163" y="82"/>
                </a:cubicBezTo>
                <a:cubicBezTo>
                  <a:pt x="163" y="60"/>
                  <a:pt x="163" y="39"/>
                  <a:pt x="163" y="1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 name="Google Shape;708;p30"/>
          <p:cNvSpPr/>
          <p:nvPr/>
        </p:nvSpPr>
        <p:spPr>
          <a:xfrm>
            <a:off x="1204998" y="4639598"/>
            <a:ext cx="1986" cy="13549"/>
          </a:xfrm>
          <a:custGeom>
            <a:avLst/>
            <a:gdLst/>
            <a:ahLst/>
            <a:cxnLst/>
            <a:rect l="l" t="t" r="r" b="b"/>
            <a:pathLst>
              <a:path w="28" h="191" extrusionOk="0">
                <a:moveTo>
                  <a:pt x="0" y="1"/>
                </a:moveTo>
                <a:cubicBezTo>
                  <a:pt x="0" y="82"/>
                  <a:pt x="0" y="136"/>
                  <a:pt x="27" y="190"/>
                </a:cubicBezTo>
                <a:cubicBezTo>
                  <a:pt x="27" y="109"/>
                  <a:pt x="27" y="55"/>
                  <a:pt x="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30"/>
          <p:cNvSpPr/>
          <p:nvPr/>
        </p:nvSpPr>
        <p:spPr>
          <a:xfrm>
            <a:off x="1191520" y="4895472"/>
            <a:ext cx="28942" cy="25112"/>
          </a:xfrm>
          <a:custGeom>
            <a:avLst/>
            <a:gdLst/>
            <a:ahLst/>
            <a:cxnLst/>
            <a:rect l="l" t="t" r="r" b="b"/>
            <a:pathLst>
              <a:path w="408" h="354" extrusionOk="0">
                <a:moveTo>
                  <a:pt x="380" y="1"/>
                </a:moveTo>
                <a:cubicBezTo>
                  <a:pt x="271" y="109"/>
                  <a:pt x="136" y="191"/>
                  <a:pt x="27" y="272"/>
                </a:cubicBezTo>
                <a:cubicBezTo>
                  <a:pt x="27" y="272"/>
                  <a:pt x="0" y="299"/>
                  <a:pt x="0" y="299"/>
                </a:cubicBezTo>
                <a:lnTo>
                  <a:pt x="0" y="326"/>
                </a:lnTo>
                <a:lnTo>
                  <a:pt x="27" y="354"/>
                </a:lnTo>
                <a:cubicBezTo>
                  <a:pt x="54" y="354"/>
                  <a:pt x="54" y="326"/>
                  <a:pt x="54" y="326"/>
                </a:cubicBezTo>
                <a:cubicBezTo>
                  <a:pt x="82" y="299"/>
                  <a:pt x="109" y="299"/>
                  <a:pt x="136" y="272"/>
                </a:cubicBezTo>
                <a:cubicBezTo>
                  <a:pt x="244" y="191"/>
                  <a:pt x="326" y="109"/>
                  <a:pt x="407" y="28"/>
                </a:cubicBezTo>
                <a:cubicBezTo>
                  <a:pt x="407" y="28"/>
                  <a:pt x="407" y="1"/>
                  <a:pt x="40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30"/>
          <p:cNvSpPr/>
          <p:nvPr/>
        </p:nvSpPr>
        <p:spPr>
          <a:xfrm>
            <a:off x="1210744" y="4922428"/>
            <a:ext cx="17380" cy="7803"/>
          </a:xfrm>
          <a:custGeom>
            <a:avLst/>
            <a:gdLst/>
            <a:ahLst/>
            <a:cxnLst/>
            <a:rect l="l" t="t" r="r" b="b"/>
            <a:pathLst>
              <a:path w="245" h="110" extrusionOk="0">
                <a:moveTo>
                  <a:pt x="245" y="1"/>
                </a:moveTo>
                <a:cubicBezTo>
                  <a:pt x="163" y="28"/>
                  <a:pt x="109" y="55"/>
                  <a:pt x="28" y="82"/>
                </a:cubicBezTo>
                <a:lnTo>
                  <a:pt x="0" y="109"/>
                </a:lnTo>
                <a:lnTo>
                  <a:pt x="55" y="109"/>
                </a:lnTo>
                <a:cubicBezTo>
                  <a:pt x="109" y="82"/>
                  <a:pt x="163" y="55"/>
                  <a:pt x="24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30"/>
          <p:cNvSpPr/>
          <p:nvPr/>
        </p:nvSpPr>
        <p:spPr>
          <a:xfrm>
            <a:off x="1201097" y="4951300"/>
            <a:ext cx="17380" cy="5817"/>
          </a:xfrm>
          <a:custGeom>
            <a:avLst/>
            <a:gdLst/>
            <a:ahLst/>
            <a:cxnLst/>
            <a:rect l="l" t="t" r="r" b="b"/>
            <a:pathLst>
              <a:path w="245" h="82" extrusionOk="0">
                <a:moveTo>
                  <a:pt x="1" y="1"/>
                </a:moveTo>
                <a:cubicBezTo>
                  <a:pt x="1" y="1"/>
                  <a:pt x="1" y="28"/>
                  <a:pt x="1" y="28"/>
                </a:cubicBezTo>
                <a:lnTo>
                  <a:pt x="55" y="55"/>
                </a:lnTo>
                <a:lnTo>
                  <a:pt x="82" y="55"/>
                </a:lnTo>
                <a:cubicBezTo>
                  <a:pt x="136" y="55"/>
                  <a:pt x="191" y="82"/>
                  <a:pt x="245" y="82"/>
                </a:cubicBezTo>
                <a:cubicBezTo>
                  <a:pt x="245" y="82"/>
                  <a:pt x="245" y="82"/>
                  <a:pt x="245" y="55"/>
                </a:cubicBezTo>
                <a:cubicBezTo>
                  <a:pt x="191" y="28"/>
                  <a:pt x="136" y="1"/>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30"/>
          <p:cNvSpPr/>
          <p:nvPr/>
        </p:nvSpPr>
        <p:spPr>
          <a:xfrm>
            <a:off x="1378158" y="4858939"/>
            <a:ext cx="5817" cy="34688"/>
          </a:xfrm>
          <a:custGeom>
            <a:avLst/>
            <a:gdLst/>
            <a:ahLst/>
            <a:cxnLst/>
            <a:rect l="l" t="t" r="r" b="b"/>
            <a:pathLst>
              <a:path w="82" h="489" extrusionOk="0">
                <a:moveTo>
                  <a:pt x="54" y="1"/>
                </a:moveTo>
                <a:cubicBezTo>
                  <a:pt x="54" y="28"/>
                  <a:pt x="54" y="28"/>
                  <a:pt x="54" y="55"/>
                </a:cubicBezTo>
                <a:cubicBezTo>
                  <a:pt x="54" y="82"/>
                  <a:pt x="27" y="136"/>
                  <a:pt x="27" y="190"/>
                </a:cubicBezTo>
                <a:lnTo>
                  <a:pt x="0" y="326"/>
                </a:lnTo>
                <a:lnTo>
                  <a:pt x="0" y="462"/>
                </a:lnTo>
                <a:lnTo>
                  <a:pt x="0" y="489"/>
                </a:lnTo>
                <a:lnTo>
                  <a:pt x="27" y="326"/>
                </a:lnTo>
                <a:cubicBezTo>
                  <a:pt x="27" y="272"/>
                  <a:pt x="82" y="190"/>
                  <a:pt x="82" y="109"/>
                </a:cubicBezTo>
                <a:cubicBezTo>
                  <a:pt x="82" y="82"/>
                  <a:pt x="82" y="82"/>
                  <a:pt x="82" y="55"/>
                </a:cubicBezTo>
                <a:lnTo>
                  <a:pt x="82" y="28"/>
                </a:lnTo>
                <a:cubicBezTo>
                  <a:pt x="82" y="28"/>
                  <a:pt x="82" y="1"/>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30"/>
          <p:cNvSpPr/>
          <p:nvPr/>
        </p:nvSpPr>
        <p:spPr>
          <a:xfrm>
            <a:off x="1397382" y="4858939"/>
            <a:ext cx="7732" cy="27027"/>
          </a:xfrm>
          <a:custGeom>
            <a:avLst/>
            <a:gdLst/>
            <a:ahLst/>
            <a:cxnLst/>
            <a:rect l="l" t="t" r="r" b="b"/>
            <a:pathLst>
              <a:path w="109" h="381" extrusionOk="0">
                <a:moveTo>
                  <a:pt x="82" y="1"/>
                </a:moveTo>
                <a:cubicBezTo>
                  <a:pt x="82" y="1"/>
                  <a:pt x="82" y="1"/>
                  <a:pt x="82" y="28"/>
                </a:cubicBezTo>
                <a:cubicBezTo>
                  <a:pt x="55" y="82"/>
                  <a:pt x="28" y="163"/>
                  <a:pt x="28" y="245"/>
                </a:cubicBezTo>
                <a:lnTo>
                  <a:pt x="0" y="353"/>
                </a:lnTo>
                <a:cubicBezTo>
                  <a:pt x="0" y="353"/>
                  <a:pt x="0" y="353"/>
                  <a:pt x="0" y="380"/>
                </a:cubicBezTo>
                <a:cubicBezTo>
                  <a:pt x="0" y="380"/>
                  <a:pt x="28" y="353"/>
                  <a:pt x="28" y="353"/>
                </a:cubicBezTo>
                <a:cubicBezTo>
                  <a:pt x="28" y="326"/>
                  <a:pt x="28" y="299"/>
                  <a:pt x="55" y="272"/>
                </a:cubicBezTo>
                <a:cubicBezTo>
                  <a:pt x="82" y="245"/>
                  <a:pt x="82" y="190"/>
                  <a:pt x="82" y="136"/>
                </a:cubicBezTo>
                <a:cubicBezTo>
                  <a:pt x="82" y="109"/>
                  <a:pt x="109" y="55"/>
                  <a:pt x="109" y="28"/>
                </a:cubicBezTo>
                <a:lnTo>
                  <a:pt x="109"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30"/>
          <p:cNvSpPr/>
          <p:nvPr/>
        </p:nvSpPr>
        <p:spPr>
          <a:xfrm>
            <a:off x="1416606" y="4895472"/>
            <a:ext cx="19295" cy="7803"/>
          </a:xfrm>
          <a:custGeom>
            <a:avLst/>
            <a:gdLst/>
            <a:ahLst/>
            <a:cxnLst/>
            <a:rect l="l" t="t" r="r" b="b"/>
            <a:pathLst>
              <a:path w="272" h="110" extrusionOk="0">
                <a:moveTo>
                  <a:pt x="245" y="1"/>
                </a:moveTo>
                <a:cubicBezTo>
                  <a:pt x="163" y="28"/>
                  <a:pt x="109" y="55"/>
                  <a:pt x="28" y="82"/>
                </a:cubicBezTo>
                <a:lnTo>
                  <a:pt x="1" y="109"/>
                </a:lnTo>
                <a:lnTo>
                  <a:pt x="82" y="109"/>
                </a:lnTo>
                <a:cubicBezTo>
                  <a:pt x="136" y="109"/>
                  <a:pt x="191" y="82"/>
                  <a:pt x="272" y="28"/>
                </a:cubicBezTo>
                <a:cubicBezTo>
                  <a:pt x="272" y="28"/>
                  <a:pt x="272" y="28"/>
                  <a:pt x="27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30"/>
          <p:cNvSpPr/>
          <p:nvPr/>
        </p:nvSpPr>
        <p:spPr>
          <a:xfrm>
            <a:off x="1324245" y="5024437"/>
            <a:ext cx="5888" cy="23126"/>
          </a:xfrm>
          <a:custGeom>
            <a:avLst/>
            <a:gdLst/>
            <a:ahLst/>
            <a:cxnLst/>
            <a:rect l="l" t="t" r="r" b="b"/>
            <a:pathLst>
              <a:path w="83" h="326" extrusionOk="0">
                <a:moveTo>
                  <a:pt x="1" y="0"/>
                </a:moveTo>
                <a:cubicBezTo>
                  <a:pt x="1" y="27"/>
                  <a:pt x="1" y="27"/>
                  <a:pt x="1" y="55"/>
                </a:cubicBezTo>
                <a:cubicBezTo>
                  <a:pt x="1" y="136"/>
                  <a:pt x="28" y="190"/>
                  <a:pt x="28" y="244"/>
                </a:cubicBezTo>
                <a:lnTo>
                  <a:pt x="55" y="299"/>
                </a:lnTo>
                <a:cubicBezTo>
                  <a:pt x="55" y="326"/>
                  <a:pt x="82" y="326"/>
                  <a:pt x="82" y="326"/>
                </a:cubicBezTo>
                <a:cubicBezTo>
                  <a:pt x="82" y="299"/>
                  <a:pt x="82" y="299"/>
                  <a:pt x="82" y="299"/>
                </a:cubicBezTo>
                <a:lnTo>
                  <a:pt x="82" y="217"/>
                </a:lnTo>
                <a:cubicBezTo>
                  <a:pt x="82" y="163"/>
                  <a:pt x="55" y="109"/>
                  <a:pt x="55" y="55"/>
                </a:cubicBezTo>
                <a:lnTo>
                  <a:pt x="55" y="27"/>
                </a:lnTo>
                <a:cubicBezTo>
                  <a:pt x="55" y="27"/>
                  <a:pt x="55" y="0"/>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30"/>
          <p:cNvSpPr/>
          <p:nvPr/>
        </p:nvSpPr>
        <p:spPr>
          <a:xfrm>
            <a:off x="1335808" y="5014790"/>
            <a:ext cx="17380" cy="21210"/>
          </a:xfrm>
          <a:custGeom>
            <a:avLst/>
            <a:gdLst/>
            <a:ahLst/>
            <a:cxnLst/>
            <a:rect l="l" t="t" r="r" b="b"/>
            <a:pathLst>
              <a:path w="245" h="299" extrusionOk="0">
                <a:moveTo>
                  <a:pt x="1" y="1"/>
                </a:moveTo>
                <a:lnTo>
                  <a:pt x="1" y="28"/>
                </a:lnTo>
                <a:cubicBezTo>
                  <a:pt x="1" y="55"/>
                  <a:pt x="1" y="55"/>
                  <a:pt x="28" y="82"/>
                </a:cubicBezTo>
                <a:cubicBezTo>
                  <a:pt x="55" y="136"/>
                  <a:pt x="109" y="191"/>
                  <a:pt x="136" y="245"/>
                </a:cubicBezTo>
                <a:lnTo>
                  <a:pt x="190" y="299"/>
                </a:lnTo>
                <a:lnTo>
                  <a:pt x="245" y="299"/>
                </a:lnTo>
                <a:cubicBezTo>
                  <a:pt x="245" y="299"/>
                  <a:pt x="245" y="272"/>
                  <a:pt x="245" y="272"/>
                </a:cubicBezTo>
                <a:cubicBezTo>
                  <a:pt x="218" y="245"/>
                  <a:pt x="190" y="218"/>
                  <a:pt x="190" y="191"/>
                </a:cubicBezTo>
                <a:cubicBezTo>
                  <a:pt x="136" y="136"/>
                  <a:pt x="109" y="82"/>
                  <a:pt x="55" y="28"/>
                </a:cubicBezTo>
                <a:lnTo>
                  <a:pt x="2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30"/>
          <p:cNvSpPr/>
          <p:nvPr/>
        </p:nvSpPr>
        <p:spPr>
          <a:xfrm>
            <a:off x="1355032" y="4999396"/>
            <a:ext cx="21281" cy="9718"/>
          </a:xfrm>
          <a:custGeom>
            <a:avLst/>
            <a:gdLst/>
            <a:ahLst/>
            <a:cxnLst/>
            <a:rect l="l" t="t" r="r" b="b"/>
            <a:pathLst>
              <a:path w="300" h="137" extrusionOk="0">
                <a:moveTo>
                  <a:pt x="1" y="1"/>
                </a:moveTo>
                <a:lnTo>
                  <a:pt x="28" y="55"/>
                </a:lnTo>
                <a:cubicBezTo>
                  <a:pt x="109" y="109"/>
                  <a:pt x="163" y="109"/>
                  <a:pt x="245" y="136"/>
                </a:cubicBezTo>
                <a:cubicBezTo>
                  <a:pt x="272" y="136"/>
                  <a:pt x="272" y="136"/>
                  <a:pt x="299" y="109"/>
                </a:cubicBezTo>
                <a:cubicBezTo>
                  <a:pt x="299" y="109"/>
                  <a:pt x="272" y="82"/>
                  <a:pt x="272" y="82"/>
                </a:cubicBezTo>
                <a:cubicBezTo>
                  <a:pt x="191" y="55"/>
                  <a:pt x="136" y="28"/>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 name="Google Shape;718;p30"/>
          <p:cNvSpPr/>
          <p:nvPr/>
        </p:nvSpPr>
        <p:spPr>
          <a:xfrm>
            <a:off x="1285797" y="5207245"/>
            <a:ext cx="7732" cy="38519"/>
          </a:xfrm>
          <a:custGeom>
            <a:avLst/>
            <a:gdLst/>
            <a:ahLst/>
            <a:cxnLst/>
            <a:rect l="l" t="t" r="r" b="b"/>
            <a:pathLst>
              <a:path w="109" h="543" extrusionOk="0">
                <a:moveTo>
                  <a:pt x="0" y="0"/>
                </a:moveTo>
                <a:lnTo>
                  <a:pt x="0" y="109"/>
                </a:lnTo>
                <a:cubicBezTo>
                  <a:pt x="0" y="136"/>
                  <a:pt x="0" y="190"/>
                  <a:pt x="27" y="217"/>
                </a:cubicBezTo>
                <a:cubicBezTo>
                  <a:pt x="27" y="298"/>
                  <a:pt x="55" y="380"/>
                  <a:pt x="55" y="434"/>
                </a:cubicBezTo>
                <a:cubicBezTo>
                  <a:pt x="82" y="488"/>
                  <a:pt x="82" y="515"/>
                  <a:pt x="82" y="542"/>
                </a:cubicBezTo>
                <a:lnTo>
                  <a:pt x="109" y="542"/>
                </a:lnTo>
                <a:lnTo>
                  <a:pt x="109" y="515"/>
                </a:lnTo>
                <a:lnTo>
                  <a:pt x="109" y="407"/>
                </a:lnTo>
                <a:cubicBezTo>
                  <a:pt x="109" y="353"/>
                  <a:pt x="82" y="244"/>
                  <a:pt x="55" y="136"/>
                </a:cubicBezTo>
                <a:cubicBezTo>
                  <a:pt x="55" y="109"/>
                  <a:pt x="55" y="109"/>
                  <a:pt x="55" y="81"/>
                </a:cubicBezTo>
                <a:cubicBezTo>
                  <a:pt x="55" y="54"/>
                  <a:pt x="27" y="27"/>
                  <a:pt x="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 name="Google Shape;719;p30"/>
          <p:cNvSpPr/>
          <p:nvPr/>
        </p:nvSpPr>
        <p:spPr>
          <a:xfrm>
            <a:off x="1291543" y="5209160"/>
            <a:ext cx="13549" cy="15464"/>
          </a:xfrm>
          <a:custGeom>
            <a:avLst/>
            <a:gdLst/>
            <a:ahLst/>
            <a:cxnLst/>
            <a:rect l="l" t="t" r="r" b="b"/>
            <a:pathLst>
              <a:path w="191" h="218" extrusionOk="0">
                <a:moveTo>
                  <a:pt x="1" y="0"/>
                </a:moveTo>
                <a:cubicBezTo>
                  <a:pt x="10" y="0"/>
                  <a:pt x="20" y="3"/>
                  <a:pt x="28" y="8"/>
                </a:cubicBezTo>
                <a:lnTo>
                  <a:pt x="28" y="8"/>
                </a:lnTo>
                <a:cubicBezTo>
                  <a:pt x="28" y="5"/>
                  <a:pt x="28" y="3"/>
                  <a:pt x="28" y="0"/>
                </a:cubicBezTo>
                <a:close/>
                <a:moveTo>
                  <a:pt x="28" y="8"/>
                </a:moveTo>
                <a:cubicBezTo>
                  <a:pt x="28" y="32"/>
                  <a:pt x="28" y="54"/>
                  <a:pt x="28" y="54"/>
                </a:cubicBezTo>
                <a:lnTo>
                  <a:pt x="28" y="82"/>
                </a:lnTo>
                <a:cubicBezTo>
                  <a:pt x="55" y="136"/>
                  <a:pt x="109" y="163"/>
                  <a:pt x="136" y="217"/>
                </a:cubicBezTo>
                <a:lnTo>
                  <a:pt x="191" y="217"/>
                </a:lnTo>
                <a:cubicBezTo>
                  <a:pt x="191" y="190"/>
                  <a:pt x="191" y="190"/>
                  <a:pt x="191" y="163"/>
                </a:cubicBezTo>
                <a:cubicBezTo>
                  <a:pt x="163" y="109"/>
                  <a:pt x="109" y="82"/>
                  <a:pt x="82" y="27"/>
                </a:cubicBezTo>
                <a:lnTo>
                  <a:pt x="55" y="27"/>
                </a:lnTo>
                <a:cubicBezTo>
                  <a:pt x="55" y="27"/>
                  <a:pt x="43" y="16"/>
                  <a:pt x="28" y="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 name="Google Shape;720;p30"/>
          <p:cNvSpPr/>
          <p:nvPr/>
        </p:nvSpPr>
        <p:spPr>
          <a:xfrm>
            <a:off x="1308852" y="5197597"/>
            <a:ext cx="19366" cy="11634"/>
          </a:xfrm>
          <a:custGeom>
            <a:avLst/>
            <a:gdLst/>
            <a:ahLst/>
            <a:cxnLst/>
            <a:rect l="l" t="t" r="r" b="b"/>
            <a:pathLst>
              <a:path w="273" h="164" extrusionOk="0">
                <a:moveTo>
                  <a:pt x="1" y="0"/>
                </a:moveTo>
                <a:cubicBezTo>
                  <a:pt x="1" y="28"/>
                  <a:pt x="28" y="28"/>
                  <a:pt x="28" y="55"/>
                </a:cubicBezTo>
                <a:cubicBezTo>
                  <a:pt x="55" y="55"/>
                  <a:pt x="55" y="82"/>
                  <a:pt x="82" y="82"/>
                </a:cubicBezTo>
                <a:cubicBezTo>
                  <a:pt x="109" y="109"/>
                  <a:pt x="164" y="136"/>
                  <a:pt x="218" y="163"/>
                </a:cubicBezTo>
                <a:cubicBezTo>
                  <a:pt x="245" y="163"/>
                  <a:pt x="272" y="136"/>
                  <a:pt x="245" y="109"/>
                </a:cubicBezTo>
                <a:lnTo>
                  <a:pt x="136" y="55"/>
                </a:lnTo>
                <a:lnTo>
                  <a:pt x="82" y="28"/>
                </a:lnTo>
                <a:lnTo>
                  <a:pt x="1"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 name="Google Shape;721;p30"/>
          <p:cNvSpPr/>
          <p:nvPr/>
        </p:nvSpPr>
        <p:spPr>
          <a:xfrm>
            <a:off x="1480096" y="4960948"/>
            <a:ext cx="23197" cy="11563"/>
          </a:xfrm>
          <a:custGeom>
            <a:avLst/>
            <a:gdLst/>
            <a:ahLst/>
            <a:cxnLst/>
            <a:rect l="l" t="t" r="r" b="b"/>
            <a:pathLst>
              <a:path w="327" h="163" extrusionOk="0">
                <a:moveTo>
                  <a:pt x="299" y="0"/>
                </a:moveTo>
                <a:lnTo>
                  <a:pt x="218" y="27"/>
                </a:lnTo>
                <a:cubicBezTo>
                  <a:pt x="164" y="54"/>
                  <a:pt x="109" y="82"/>
                  <a:pt x="82" y="82"/>
                </a:cubicBezTo>
                <a:lnTo>
                  <a:pt x="55" y="109"/>
                </a:lnTo>
                <a:cubicBezTo>
                  <a:pt x="28" y="109"/>
                  <a:pt x="1" y="136"/>
                  <a:pt x="1" y="136"/>
                </a:cubicBezTo>
                <a:lnTo>
                  <a:pt x="1" y="163"/>
                </a:lnTo>
                <a:lnTo>
                  <a:pt x="82" y="163"/>
                </a:lnTo>
                <a:lnTo>
                  <a:pt x="109" y="136"/>
                </a:lnTo>
                <a:lnTo>
                  <a:pt x="245" y="82"/>
                </a:lnTo>
                <a:lnTo>
                  <a:pt x="326" y="27"/>
                </a:lnTo>
                <a:lnTo>
                  <a:pt x="326"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30"/>
          <p:cNvSpPr/>
          <p:nvPr/>
        </p:nvSpPr>
        <p:spPr>
          <a:xfrm>
            <a:off x="1470519" y="4989820"/>
            <a:ext cx="19295" cy="5817"/>
          </a:xfrm>
          <a:custGeom>
            <a:avLst/>
            <a:gdLst/>
            <a:ahLst/>
            <a:cxnLst/>
            <a:rect l="l" t="t" r="r" b="b"/>
            <a:pathLst>
              <a:path w="272" h="82" extrusionOk="0">
                <a:moveTo>
                  <a:pt x="244" y="0"/>
                </a:moveTo>
                <a:cubicBezTo>
                  <a:pt x="163" y="0"/>
                  <a:pt x="82" y="27"/>
                  <a:pt x="27" y="27"/>
                </a:cubicBezTo>
                <a:lnTo>
                  <a:pt x="0" y="27"/>
                </a:lnTo>
                <a:lnTo>
                  <a:pt x="27" y="81"/>
                </a:lnTo>
                <a:cubicBezTo>
                  <a:pt x="109" y="81"/>
                  <a:pt x="190" y="81"/>
                  <a:pt x="271" y="54"/>
                </a:cubicBezTo>
                <a:lnTo>
                  <a:pt x="271" y="27"/>
                </a:lnTo>
                <a:cubicBezTo>
                  <a:pt x="271" y="27"/>
                  <a:pt x="244" y="0"/>
                  <a:pt x="24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 name="Google Shape;723;p30"/>
          <p:cNvSpPr/>
          <p:nvPr/>
        </p:nvSpPr>
        <p:spPr>
          <a:xfrm>
            <a:off x="1179957" y="5064801"/>
            <a:ext cx="7732" cy="42421"/>
          </a:xfrm>
          <a:custGeom>
            <a:avLst/>
            <a:gdLst/>
            <a:ahLst/>
            <a:cxnLst/>
            <a:rect l="l" t="t" r="r" b="b"/>
            <a:pathLst>
              <a:path w="109" h="598" extrusionOk="0">
                <a:moveTo>
                  <a:pt x="55" y="1"/>
                </a:moveTo>
                <a:cubicBezTo>
                  <a:pt x="28" y="1"/>
                  <a:pt x="28" y="28"/>
                  <a:pt x="0" y="55"/>
                </a:cubicBezTo>
                <a:cubicBezTo>
                  <a:pt x="0" y="82"/>
                  <a:pt x="0" y="82"/>
                  <a:pt x="0" y="109"/>
                </a:cubicBezTo>
                <a:cubicBezTo>
                  <a:pt x="0" y="191"/>
                  <a:pt x="0" y="299"/>
                  <a:pt x="0" y="381"/>
                </a:cubicBezTo>
                <a:lnTo>
                  <a:pt x="0" y="570"/>
                </a:lnTo>
                <a:cubicBezTo>
                  <a:pt x="28" y="598"/>
                  <a:pt x="28" y="598"/>
                  <a:pt x="28" y="598"/>
                </a:cubicBezTo>
                <a:cubicBezTo>
                  <a:pt x="55" y="598"/>
                  <a:pt x="55" y="598"/>
                  <a:pt x="55" y="570"/>
                </a:cubicBezTo>
                <a:cubicBezTo>
                  <a:pt x="55" y="516"/>
                  <a:pt x="55" y="462"/>
                  <a:pt x="82" y="381"/>
                </a:cubicBezTo>
                <a:cubicBezTo>
                  <a:pt x="109" y="326"/>
                  <a:pt x="82" y="218"/>
                  <a:pt x="82" y="109"/>
                </a:cubicBezTo>
                <a:cubicBezTo>
                  <a:pt x="82" y="82"/>
                  <a:pt x="82" y="82"/>
                  <a:pt x="82" y="55"/>
                </a:cubicBezTo>
                <a:cubicBezTo>
                  <a:pt x="82" y="28"/>
                  <a:pt x="82" y="1"/>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 name="Google Shape;724;p30"/>
          <p:cNvSpPr/>
          <p:nvPr/>
        </p:nvSpPr>
        <p:spPr>
          <a:xfrm>
            <a:off x="1195351" y="5070618"/>
            <a:ext cx="13549" cy="40434"/>
          </a:xfrm>
          <a:custGeom>
            <a:avLst/>
            <a:gdLst/>
            <a:ahLst/>
            <a:cxnLst/>
            <a:rect l="l" t="t" r="r" b="b"/>
            <a:pathLst>
              <a:path w="191" h="570" extrusionOk="0">
                <a:moveTo>
                  <a:pt x="136" y="0"/>
                </a:moveTo>
                <a:cubicBezTo>
                  <a:pt x="136" y="0"/>
                  <a:pt x="109" y="27"/>
                  <a:pt x="109" y="27"/>
                </a:cubicBezTo>
                <a:cubicBezTo>
                  <a:pt x="82" y="136"/>
                  <a:pt x="55" y="244"/>
                  <a:pt x="55" y="326"/>
                </a:cubicBezTo>
                <a:cubicBezTo>
                  <a:pt x="55" y="407"/>
                  <a:pt x="28" y="461"/>
                  <a:pt x="28" y="543"/>
                </a:cubicBezTo>
                <a:cubicBezTo>
                  <a:pt x="0" y="543"/>
                  <a:pt x="0" y="570"/>
                  <a:pt x="28" y="570"/>
                </a:cubicBezTo>
                <a:lnTo>
                  <a:pt x="55" y="570"/>
                </a:lnTo>
                <a:cubicBezTo>
                  <a:pt x="55" y="516"/>
                  <a:pt x="82" y="434"/>
                  <a:pt x="109" y="380"/>
                </a:cubicBezTo>
                <a:cubicBezTo>
                  <a:pt x="136" y="271"/>
                  <a:pt x="163" y="163"/>
                  <a:pt x="190" y="82"/>
                </a:cubicBezTo>
                <a:cubicBezTo>
                  <a:pt x="190" y="54"/>
                  <a:pt x="190" y="27"/>
                  <a:pt x="190" y="27"/>
                </a:cubicBezTo>
                <a:lnTo>
                  <a:pt x="163"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 name="Google Shape;725;p30"/>
          <p:cNvSpPr/>
          <p:nvPr/>
        </p:nvSpPr>
        <p:spPr>
          <a:xfrm>
            <a:off x="1211738" y="5114883"/>
            <a:ext cx="10641" cy="7732"/>
          </a:xfrm>
          <a:custGeom>
            <a:avLst/>
            <a:gdLst/>
            <a:ahLst/>
            <a:cxnLst/>
            <a:rect l="l" t="t" r="r" b="b"/>
            <a:pathLst>
              <a:path w="150" h="109" extrusionOk="0">
                <a:moveTo>
                  <a:pt x="95" y="0"/>
                </a:moveTo>
                <a:cubicBezTo>
                  <a:pt x="68" y="27"/>
                  <a:pt x="14" y="27"/>
                  <a:pt x="14" y="81"/>
                </a:cubicBezTo>
                <a:cubicBezTo>
                  <a:pt x="0" y="95"/>
                  <a:pt x="0" y="95"/>
                  <a:pt x="3" y="95"/>
                </a:cubicBezTo>
                <a:cubicBezTo>
                  <a:pt x="7" y="95"/>
                  <a:pt x="14" y="95"/>
                  <a:pt x="14" y="109"/>
                </a:cubicBezTo>
                <a:lnTo>
                  <a:pt x="41" y="109"/>
                </a:lnTo>
                <a:cubicBezTo>
                  <a:pt x="68" y="109"/>
                  <a:pt x="95" y="54"/>
                  <a:pt x="149" y="54"/>
                </a:cubicBezTo>
                <a:cubicBezTo>
                  <a:pt x="149" y="27"/>
                  <a:pt x="149" y="27"/>
                  <a:pt x="14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30"/>
          <p:cNvSpPr/>
          <p:nvPr/>
        </p:nvSpPr>
        <p:spPr>
          <a:xfrm>
            <a:off x="1154916" y="4857024"/>
            <a:ext cx="9718" cy="28446"/>
          </a:xfrm>
          <a:custGeom>
            <a:avLst/>
            <a:gdLst/>
            <a:ahLst/>
            <a:cxnLst/>
            <a:rect l="l" t="t" r="r" b="b"/>
            <a:pathLst>
              <a:path w="137" h="401" extrusionOk="0">
                <a:moveTo>
                  <a:pt x="136" y="0"/>
                </a:moveTo>
                <a:cubicBezTo>
                  <a:pt x="136" y="11"/>
                  <a:pt x="136" y="21"/>
                  <a:pt x="136" y="30"/>
                </a:cubicBezTo>
                <a:lnTo>
                  <a:pt x="136" y="30"/>
                </a:lnTo>
                <a:cubicBezTo>
                  <a:pt x="136" y="29"/>
                  <a:pt x="136" y="28"/>
                  <a:pt x="136" y="28"/>
                </a:cubicBezTo>
                <a:lnTo>
                  <a:pt x="136" y="0"/>
                </a:lnTo>
                <a:close/>
                <a:moveTo>
                  <a:pt x="136" y="30"/>
                </a:moveTo>
                <a:lnTo>
                  <a:pt x="136" y="30"/>
                </a:lnTo>
                <a:cubicBezTo>
                  <a:pt x="109" y="110"/>
                  <a:pt x="82" y="163"/>
                  <a:pt x="55" y="190"/>
                </a:cubicBezTo>
                <a:cubicBezTo>
                  <a:pt x="55" y="245"/>
                  <a:pt x="28" y="299"/>
                  <a:pt x="1" y="380"/>
                </a:cubicBezTo>
                <a:cubicBezTo>
                  <a:pt x="1" y="394"/>
                  <a:pt x="14" y="401"/>
                  <a:pt x="28" y="401"/>
                </a:cubicBezTo>
                <a:cubicBezTo>
                  <a:pt x="42" y="401"/>
                  <a:pt x="55" y="394"/>
                  <a:pt x="55" y="380"/>
                </a:cubicBezTo>
                <a:cubicBezTo>
                  <a:pt x="82" y="272"/>
                  <a:pt x="109" y="245"/>
                  <a:pt x="109" y="190"/>
                </a:cubicBezTo>
                <a:cubicBezTo>
                  <a:pt x="109" y="141"/>
                  <a:pt x="132" y="114"/>
                  <a:pt x="136" y="3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30"/>
          <p:cNvSpPr/>
          <p:nvPr/>
        </p:nvSpPr>
        <p:spPr>
          <a:xfrm>
            <a:off x="1153001" y="5234130"/>
            <a:ext cx="27027" cy="21281"/>
          </a:xfrm>
          <a:custGeom>
            <a:avLst/>
            <a:gdLst/>
            <a:ahLst/>
            <a:cxnLst/>
            <a:rect l="l" t="t" r="r" b="b"/>
            <a:pathLst>
              <a:path w="381" h="300" extrusionOk="0">
                <a:moveTo>
                  <a:pt x="326" y="1"/>
                </a:moveTo>
                <a:cubicBezTo>
                  <a:pt x="245" y="55"/>
                  <a:pt x="163" y="136"/>
                  <a:pt x="82" y="191"/>
                </a:cubicBezTo>
                <a:lnTo>
                  <a:pt x="55" y="218"/>
                </a:lnTo>
                <a:cubicBezTo>
                  <a:pt x="28" y="245"/>
                  <a:pt x="28" y="272"/>
                  <a:pt x="1" y="299"/>
                </a:cubicBezTo>
                <a:lnTo>
                  <a:pt x="28" y="299"/>
                </a:lnTo>
                <a:cubicBezTo>
                  <a:pt x="55" y="299"/>
                  <a:pt x="82" y="272"/>
                  <a:pt x="109" y="272"/>
                </a:cubicBezTo>
                <a:lnTo>
                  <a:pt x="136" y="245"/>
                </a:lnTo>
                <a:cubicBezTo>
                  <a:pt x="218" y="163"/>
                  <a:pt x="299" y="109"/>
                  <a:pt x="353" y="28"/>
                </a:cubicBezTo>
                <a:cubicBezTo>
                  <a:pt x="380" y="28"/>
                  <a:pt x="380" y="1"/>
                  <a:pt x="353"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30"/>
          <p:cNvSpPr/>
          <p:nvPr/>
        </p:nvSpPr>
        <p:spPr>
          <a:xfrm>
            <a:off x="1168395" y="5255341"/>
            <a:ext cx="27027" cy="17380"/>
          </a:xfrm>
          <a:custGeom>
            <a:avLst/>
            <a:gdLst/>
            <a:ahLst/>
            <a:cxnLst/>
            <a:rect l="l" t="t" r="r" b="b"/>
            <a:pathLst>
              <a:path w="381" h="245" extrusionOk="0">
                <a:moveTo>
                  <a:pt x="353" y="0"/>
                </a:moveTo>
                <a:lnTo>
                  <a:pt x="218" y="81"/>
                </a:lnTo>
                <a:lnTo>
                  <a:pt x="1" y="190"/>
                </a:lnTo>
                <a:lnTo>
                  <a:pt x="1" y="217"/>
                </a:lnTo>
                <a:lnTo>
                  <a:pt x="1" y="244"/>
                </a:lnTo>
                <a:lnTo>
                  <a:pt x="28" y="244"/>
                </a:lnTo>
                <a:cubicBezTo>
                  <a:pt x="55" y="244"/>
                  <a:pt x="55" y="244"/>
                  <a:pt x="82" y="217"/>
                </a:cubicBezTo>
                <a:lnTo>
                  <a:pt x="218" y="136"/>
                </a:lnTo>
                <a:lnTo>
                  <a:pt x="353" y="54"/>
                </a:lnTo>
                <a:cubicBezTo>
                  <a:pt x="380" y="27"/>
                  <a:pt x="353" y="0"/>
                  <a:pt x="353"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30"/>
          <p:cNvSpPr/>
          <p:nvPr/>
        </p:nvSpPr>
        <p:spPr>
          <a:xfrm>
            <a:off x="1168395" y="5292938"/>
            <a:ext cx="15464" cy="5604"/>
          </a:xfrm>
          <a:custGeom>
            <a:avLst/>
            <a:gdLst/>
            <a:ahLst/>
            <a:cxnLst/>
            <a:rect l="l" t="t" r="r" b="b"/>
            <a:pathLst>
              <a:path w="218" h="79" extrusionOk="0">
                <a:moveTo>
                  <a:pt x="74" y="1"/>
                </a:moveTo>
                <a:cubicBezTo>
                  <a:pt x="58" y="1"/>
                  <a:pt x="37" y="4"/>
                  <a:pt x="1" y="13"/>
                </a:cubicBezTo>
                <a:lnTo>
                  <a:pt x="1" y="40"/>
                </a:lnTo>
                <a:lnTo>
                  <a:pt x="1" y="67"/>
                </a:lnTo>
                <a:cubicBezTo>
                  <a:pt x="28" y="76"/>
                  <a:pt x="46" y="79"/>
                  <a:pt x="62" y="79"/>
                </a:cubicBezTo>
                <a:cubicBezTo>
                  <a:pt x="94" y="79"/>
                  <a:pt x="118" y="67"/>
                  <a:pt x="191" y="67"/>
                </a:cubicBezTo>
                <a:cubicBezTo>
                  <a:pt x="218" y="67"/>
                  <a:pt x="218" y="40"/>
                  <a:pt x="218" y="40"/>
                </a:cubicBezTo>
                <a:cubicBezTo>
                  <a:pt x="218" y="13"/>
                  <a:pt x="218" y="13"/>
                  <a:pt x="191" y="13"/>
                </a:cubicBezTo>
                <a:cubicBezTo>
                  <a:pt x="118" y="13"/>
                  <a:pt x="106" y="1"/>
                  <a:pt x="7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30"/>
          <p:cNvSpPr/>
          <p:nvPr/>
        </p:nvSpPr>
        <p:spPr>
          <a:xfrm>
            <a:off x="1549402" y="4781971"/>
            <a:ext cx="23126" cy="15464"/>
          </a:xfrm>
          <a:custGeom>
            <a:avLst/>
            <a:gdLst/>
            <a:ahLst/>
            <a:cxnLst/>
            <a:rect l="l" t="t" r="r" b="b"/>
            <a:pathLst>
              <a:path w="326" h="218" extrusionOk="0">
                <a:moveTo>
                  <a:pt x="272" y="1"/>
                </a:moveTo>
                <a:cubicBezTo>
                  <a:pt x="217" y="28"/>
                  <a:pt x="163" y="82"/>
                  <a:pt x="109" y="109"/>
                </a:cubicBezTo>
                <a:cubicBezTo>
                  <a:pt x="82" y="109"/>
                  <a:pt x="82" y="136"/>
                  <a:pt x="55" y="136"/>
                </a:cubicBezTo>
                <a:cubicBezTo>
                  <a:pt x="27" y="163"/>
                  <a:pt x="27" y="191"/>
                  <a:pt x="0" y="218"/>
                </a:cubicBezTo>
                <a:lnTo>
                  <a:pt x="109" y="191"/>
                </a:lnTo>
                <a:lnTo>
                  <a:pt x="136" y="163"/>
                </a:lnTo>
                <a:cubicBezTo>
                  <a:pt x="190" y="136"/>
                  <a:pt x="244" y="82"/>
                  <a:pt x="299" y="55"/>
                </a:cubicBezTo>
                <a:cubicBezTo>
                  <a:pt x="326" y="28"/>
                  <a:pt x="299" y="1"/>
                  <a:pt x="27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30"/>
          <p:cNvSpPr/>
          <p:nvPr/>
        </p:nvSpPr>
        <p:spPr>
          <a:xfrm>
            <a:off x="1557063" y="4812758"/>
            <a:ext cx="25112" cy="9718"/>
          </a:xfrm>
          <a:custGeom>
            <a:avLst/>
            <a:gdLst/>
            <a:ahLst/>
            <a:cxnLst/>
            <a:rect l="l" t="t" r="r" b="b"/>
            <a:pathLst>
              <a:path w="354" h="137" extrusionOk="0">
                <a:moveTo>
                  <a:pt x="272" y="1"/>
                </a:moveTo>
                <a:cubicBezTo>
                  <a:pt x="191" y="1"/>
                  <a:pt x="109" y="28"/>
                  <a:pt x="55" y="55"/>
                </a:cubicBezTo>
                <a:lnTo>
                  <a:pt x="28" y="82"/>
                </a:lnTo>
                <a:cubicBezTo>
                  <a:pt x="28" y="82"/>
                  <a:pt x="28" y="82"/>
                  <a:pt x="28" y="109"/>
                </a:cubicBezTo>
                <a:lnTo>
                  <a:pt x="1" y="136"/>
                </a:lnTo>
                <a:lnTo>
                  <a:pt x="82" y="136"/>
                </a:lnTo>
                <a:cubicBezTo>
                  <a:pt x="164" y="136"/>
                  <a:pt x="218" y="82"/>
                  <a:pt x="272" y="55"/>
                </a:cubicBezTo>
                <a:lnTo>
                  <a:pt x="326" y="28"/>
                </a:lnTo>
                <a:cubicBezTo>
                  <a:pt x="326" y="28"/>
                  <a:pt x="353" y="28"/>
                  <a:pt x="353"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30"/>
          <p:cNvSpPr/>
          <p:nvPr/>
        </p:nvSpPr>
        <p:spPr>
          <a:xfrm>
            <a:off x="1558978" y="4845461"/>
            <a:ext cx="19366" cy="5888"/>
          </a:xfrm>
          <a:custGeom>
            <a:avLst/>
            <a:gdLst/>
            <a:ahLst/>
            <a:cxnLst/>
            <a:rect l="l" t="t" r="r" b="b"/>
            <a:pathLst>
              <a:path w="273" h="83" extrusionOk="0">
                <a:moveTo>
                  <a:pt x="1" y="1"/>
                </a:moveTo>
                <a:cubicBezTo>
                  <a:pt x="1" y="1"/>
                  <a:pt x="1" y="28"/>
                  <a:pt x="1" y="28"/>
                </a:cubicBezTo>
                <a:lnTo>
                  <a:pt x="82" y="82"/>
                </a:lnTo>
                <a:lnTo>
                  <a:pt x="245" y="82"/>
                </a:lnTo>
                <a:cubicBezTo>
                  <a:pt x="272" y="82"/>
                  <a:pt x="272" y="28"/>
                  <a:pt x="245" y="28"/>
                </a:cubicBezTo>
                <a:cubicBezTo>
                  <a:pt x="191" y="28"/>
                  <a:pt x="137" y="1"/>
                  <a:pt x="109"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30"/>
          <p:cNvSpPr/>
          <p:nvPr/>
        </p:nvSpPr>
        <p:spPr>
          <a:xfrm>
            <a:off x="1470519" y="4780056"/>
            <a:ext cx="5817" cy="25112"/>
          </a:xfrm>
          <a:custGeom>
            <a:avLst/>
            <a:gdLst/>
            <a:ahLst/>
            <a:cxnLst/>
            <a:rect l="l" t="t" r="r" b="b"/>
            <a:pathLst>
              <a:path w="82" h="354" extrusionOk="0">
                <a:moveTo>
                  <a:pt x="27" y="1"/>
                </a:moveTo>
                <a:cubicBezTo>
                  <a:pt x="0" y="55"/>
                  <a:pt x="0" y="109"/>
                  <a:pt x="27" y="163"/>
                </a:cubicBezTo>
                <a:cubicBezTo>
                  <a:pt x="27" y="218"/>
                  <a:pt x="27" y="272"/>
                  <a:pt x="27" y="326"/>
                </a:cubicBezTo>
                <a:cubicBezTo>
                  <a:pt x="27" y="353"/>
                  <a:pt x="54" y="353"/>
                  <a:pt x="54" y="353"/>
                </a:cubicBezTo>
                <a:cubicBezTo>
                  <a:pt x="54" y="353"/>
                  <a:pt x="82" y="353"/>
                  <a:pt x="82" y="326"/>
                </a:cubicBezTo>
                <a:cubicBezTo>
                  <a:pt x="82" y="272"/>
                  <a:pt x="82" y="218"/>
                  <a:pt x="82" y="163"/>
                </a:cubicBezTo>
                <a:cubicBezTo>
                  <a:pt x="82" y="109"/>
                  <a:pt x="54" y="55"/>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30"/>
          <p:cNvSpPr/>
          <p:nvPr/>
        </p:nvSpPr>
        <p:spPr>
          <a:xfrm>
            <a:off x="1584020" y="4657971"/>
            <a:ext cx="3902" cy="31709"/>
          </a:xfrm>
          <a:custGeom>
            <a:avLst/>
            <a:gdLst/>
            <a:ahLst/>
            <a:cxnLst/>
            <a:rect l="l" t="t" r="r" b="b"/>
            <a:pathLst>
              <a:path w="55" h="447" extrusionOk="0">
                <a:moveTo>
                  <a:pt x="54" y="1"/>
                </a:moveTo>
                <a:cubicBezTo>
                  <a:pt x="52" y="1"/>
                  <a:pt x="46" y="13"/>
                  <a:pt x="28" y="13"/>
                </a:cubicBezTo>
                <a:lnTo>
                  <a:pt x="0" y="13"/>
                </a:lnTo>
                <a:cubicBezTo>
                  <a:pt x="0" y="13"/>
                  <a:pt x="0" y="40"/>
                  <a:pt x="0" y="40"/>
                </a:cubicBezTo>
                <a:cubicBezTo>
                  <a:pt x="0" y="175"/>
                  <a:pt x="0" y="311"/>
                  <a:pt x="28" y="447"/>
                </a:cubicBezTo>
                <a:cubicBezTo>
                  <a:pt x="55" y="447"/>
                  <a:pt x="55" y="447"/>
                  <a:pt x="55" y="420"/>
                </a:cubicBezTo>
                <a:cubicBezTo>
                  <a:pt x="55" y="311"/>
                  <a:pt x="55" y="175"/>
                  <a:pt x="55" y="40"/>
                </a:cubicBezTo>
                <a:lnTo>
                  <a:pt x="55" y="13"/>
                </a:lnTo>
                <a:cubicBezTo>
                  <a:pt x="55" y="4"/>
                  <a:pt x="55" y="1"/>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30"/>
          <p:cNvSpPr/>
          <p:nvPr/>
        </p:nvSpPr>
        <p:spPr>
          <a:xfrm>
            <a:off x="1609061" y="4656907"/>
            <a:ext cx="11563" cy="36604"/>
          </a:xfrm>
          <a:custGeom>
            <a:avLst/>
            <a:gdLst/>
            <a:ahLst/>
            <a:cxnLst/>
            <a:rect l="l" t="t" r="r" b="b"/>
            <a:pathLst>
              <a:path w="163" h="516" extrusionOk="0">
                <a:moveTo>
                  <a:pt x="163" y="1"/>
                </a:moveTo>
                <a:cubicBezTo>
                  <a:pt x="136" y="28"/>
                  <a:pt x="109" y="55"/>
                  <a:pt x="109" y="109"/>
                </a:cubicBezTo>
                <a:cubicBezTo>
                  <a:pt x="81" y="136"/>
                  <a:pt x="109" y="163"/>
                  <a:pt x="54" y="190"/>
                </a:cubicBezTo>
                <a:cubicBezTo>
                  <a:pt x="54" y="245"/>
                  <a:pt x="27" y="272"/>
                  <a:pt x="27" y="326"/>
                </a:cubicBezTo>
                <a:cubicBezTo>
                  <a:pt x="27" y="380"/>
                  <a:pt x="27" y="435"/>
                  <a:pt x="0" y="489"/>
                </a:cubicBezTo>
                <a:cubicBezTo>
                  <a:pt x="0" y="516"/>
                  <a:pt x="0" y="516"/>
                  <a:pt x="27" y="516"/>
                </a:cubicBezTo>
                <a:cubicBezTo>
                  <a:pt x="27" y="516"/>
                  <a:pt x="54" y="516"/>
                  <a:pt x="54" y="489"/>
                </a:cubicBezTo>
                <a:cubicBezTo>
                  <a:pt x="54" y="462"/>
                  <a:pt x="81" y="407"/>
                  <a:pt x="81" y="353"/>
                </a:cubicBezTo>
                <a:cubicBezTo>
                  <a:pt x="109" y="326"/>
                  <a:pt x="136" y="218"/>
                  <a:pt x="163" y="163"/>
                </a:cubicBezTo>
                <a:lnTo>
                  <a:pt x="163" y="109"/>
                </a:lnTo>
                <a:lnTo>
                  <a:pt x="163"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30"/>
          <p:cNvSpPr/>
          <p:nvPr/>
        </p:nvSpPr>
        <p:spPr>
          <a:xfrm>
            <a:off x="1620553" y="4692944"/>
            <a:ext cx="32418" cy="23693"/>
          </a:xfrm>
          <a:custGeom>
            <a:avLst/>
            <a:gdLst/>
            <a:ahLst/>
            <a:cxnLst/>
            <a:rect l="l" t="t" r="r" b="b"/>
            <a:pathLst>
              <a:path w="457" h="334" extrusionOk="0">
                <a:moveTo>
                  <a:pt x="424" y="0"/>
                </a:moveTo>
                <a:cubicBezTo>
                  <a:pt x="419" y="0"/>
                  <a:pt x="413" y="3"/>
                  <a:pt x="408" y="8"/>
                </a:cubicBezTo>
                <a:cubicBezTo>
                  <a:pt x="299" y="62"/>
                  <a:pt x="191" y="144"/>
                  <a:pt x="82" y="225"/>
                </a:cubicBezTo>
                <a:cubicBezTo>
                  <a:pt x="55" y="252"/>
                  <a:pt x="28" y="279"/>
                  <a:pt x="28" y="279"/>
                </a:cubicBezTo>
                <a:lnTo>
                  <a:pt x="28" y="306"/>
                </a:lnTo>
                <a:lnTo>
                  <a:pt x="1" y="333"/>
                </a:lnTo>
                <a:lnTo>
                  <a:pt x="28" y="333"/>
                </a:lnTo>
                <a:cubicBezTo>
                  <a:pt x="55" y="306"/>
                  <a:pt x="82" y="306"/>
                  <a:pt x="109" y="279"/>
                </a:cubicBezTo>
                <a:cubicBezTo>
                  <a:pt x="218" y="198"/>
                  <a:pt x="299" y="116"/>
                  <a:pt x="435" y="35"/>
                </a:cubicBezTo>
                <a:cubicBezTo>
                  <a:pt x="457" y="35"/>
                  <a:pt x="444" y="0"/>
                  <a:pt x="42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30"/>
          <p:cNvSpPr/>
          <p:nvPr/>
        </p:nvSpPr>
        <p:spPr>
          <a:xfrm>
            <a:off x="1505137" y="4537589"/>
            <a:ext cx="3902" cy="36675"/>
          </a:xfrm>
          <a:custGeom>
            <a:avLst/>
            <a:gdLst/>
            <a:ahLst/>
            <a:cxnLst/>
            <a:rect l="l" t="t" r="r" b="b"/>
            <a:pathLst>
              <a:path w="55" h="517" extrusionOk="0">
                <a:moveTo>
                  <a:pt x="28" y="1"/>
                </a:moveTo>
                <a:cubicBezTo>
                  <a:pt x="0" y="55"/>
                  <a:pt x="0" y="109"/>
                  <a:pt x="0" y="164"/>
                </a:cubicBezTo>
                <a:cubicBezTo>
                  <a:pt x="0" y="272"/>
                  <a:pt x="0" y="381"/>
                  <a:pt x="0" y="489"/>
                </a:cubicBezTo>
                <a:cubicBezTo>
                  <a:pt x="0" y="516"/>
                  <a:pt x="0" y="516"/>
                  <a:pt x="28" y="516"/>
                </a:cubicBezTo>
                <a:cubicBezTo>
                  <a:pt x="28" y="516"/>
                  <a:pt x="55" y="516"/>
                  <a:pt x="55" y="489"/>
                </a:cubicBezTo>
                <a:lnTo>
                  <a:pt x="55" y="164"/>
                </a:lnTo>
                <a:cubicBezTo>
                  <a:pt x="55" y="109"/>
                  <a:pt x="28" y="55"/>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30"/>
          <p:cNvSpPr/>
          <p:nvPr/>
        </p:nvSpPr>
        <p:spPr>
          <a:xfrm>
            <a:off x="1520530" y="4549152"/>
            <a:ext cx="7732" cy="28943"/>
          </a:xfrm>
          <a:custGeom>
            <a:avLst/>
            <a:gdLst/>
            <a:ahLst/>
            <a:cxnLst/>
            <a:rect l="l" t="t" r="r" b="b"/>
            <a:pathLst>
              <a:path w="109" h="408" extrusionOk="0">
                <a:moveTo>
                  <a:pt x="55" y="1"/>
                </a:moveTo>
                <a:lnTo>
                  <a:pt x="28" y="28"/>
                </a:lnTo>
                <a:cubicBezTo>
                  <a:pt x="28" y="28"/>
                  <a:pt x="28" y="55"/>
                  <a:pt x="28" y="55"/>
                </a:cubicBezTo>
                <a:lnTo>
                  <a:pt x="28" y="82"/>
                </a:lnTo>
                <a:cubicBezTo>
                  <a:pt x="28" y="191"/>
                  <a:pt x="28" y="272"/>
                  <a:pt x="0" y="380"/>
                </a:cubicBezTo>
                <a:cubicBezTo>
                  <a:pt x="0" y="380"/>
                  <a:pt x="28" y="408"/>
                  <a:pt x="28" y="408"/>
                </a:cubicBezTo>
                <a:cubicBezTo>
                  <a:pt x="55" y="408"/>
                  <a:pt x="55" y="380"/>
                  <a:pt x="55" y="380"/>
                </a:cubicBezTo>
                <a:cubicBezTo>
                  <a:pt x="55" y="272"/>
                  <a:pt x="82" y="191"/>
                  <a:pt x="109" y="82"/>
                </a:cubicBezTo>
                <a:cubicBezTo>
                  <a:pt x="109" y="82"/>
                  <a:pt x="109" y="82"/>
                  <a:pt x="109" y="55"/>
                </a:cubicBezTo>
                <a:cubicBezTo>
                  <a:pt x="109" y="55"/>
                  <a:pt x="109" y="55"/>
                  <a:pt x="109" y="28"/>
                </a:cubicBezTo>
                <a:lnTo>
                  <a:pt x="109"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30"/>
          <p:cNvSpPr/>
          <p:nvPr/>
        </p:nvSpPr>
        <p:spPr>
          <a:xfrm>
            <a:off x="1536278" y="4568377"/>
            <a:ext cx="28588" cy="33341"/>
          </a:xfrm>
          <a:custGeom>
            <a:avLst/>
            <a:gdLst/>
            <a:ahLst/>
            <a:cxnLst/>
            <a:rect l="l" t="t" r="r" b="b"/>
            <a:pathLst>
              <a:path w="403" h="470" extrusionOk="0">
                <a:moveTo>
                  <a:pt x="402" y="1"/>
                </a:moveTo>
                <a:lnTo>
                  <a:pt x="375" y="28"/>
                </a:lnTo>
                <a:lnTo>
                  <a:pt x="348" y="28"/>
                </a:lnTo>
                <a:cubicBezTo>
                  <a:pt x="240" y="164"/>
                  <a:pt x="131" y="299"/>
                  <a:pt x="23" y="408"/>
                </a:cubicBezTo>
                <a:cubicBezTo>
                  <a:pt x="1" y="430"/>
                  <a:pt x="50" y="469"/>
                  <a:pt x="69" y="469"/>
                </a:cubicBezTo>
                <a:cubicBezTo>
                  <a:pt x="74" y="469"/>
                  <a:pt x="77" y="467"/>
                  <a:pt x="77" y="462"/>
                </a:cubicBezTo>
                <a:cubicBezTo>
                  <a:pt x="185" y="354"/>
                  <a:pt x="267" y="245"/>
                  <a:pt x="348" y="109"/>
                </a:cubicBezTo>
                <a:lnTo>
                  <a:pt x="375" y="82"/>
                </a:lnTo>
                <a:cubicBezTo>
                  <a:pt x="375" y="82"/>
                  <a:pt x="402" y="55"/>
                  <a:pt x="402" y="28"/>
                </a:cubicBezTo>
                <a:cubicBezTo>
                  <a:pt x="402" y="28"/>
                  <a:pt x="402" y="28"/>
                  <a:pt x="40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30"/>
          <p:cNvSpPr/>
          <p:nvPr/>
        </p:nvSpPr>
        <p:spPr>
          <a:xfrm>
            <a:off x="1397382" y="4907035"/>
            <a:ext cx="767757" cy="1408535"/>
          </a:xfrm>
          <a:custGeom>
            <a:avLst/>
            <a:gdLst/>
            <a:ahLst/>
            <a:cxnLst/>
            <a:rect l="l" t="t" r="r" b="b"/>
            <a:pathLst>
              <a:path w="10823" h="19856" extrusionOk="0">
                <a:moveTo>
                  <a:pt x="7948" y="1"/>
                </a:moveTo>
                <a:lnTo>
                  <a:pt x="7487" y="842"/>
                </a:lnTo>
                <a:cubicBezTo>
                  <a:pt x="6456" y="1031"/>
                  <a:pt x="5615" y="1682"/>
                  <a:pt x="5154" y="2632"/>
                </a:cubicBezTo>
                <a:cubicBezTo>
                  <a:pt x="4422" y="4205"/>
                  <a:pt x="0" y="14675"/>
                  <a:pt x="0" y="14675"/>
                </a:cubicBezTo>
                <a:lnTo>
                  <a:pt x="7649" y="19855"/>
                </a:lnTo>
                <a:cubicBezTo>
                  <a:pt x="7649" y="19855"/>
                  <a:pt x="9765" y="12152"/>
                  <a:pt x="10063" y="9223"/>
                </a:cubicBezTo>
                <a:cubicBezTo>
                  <a:pt x="10633" y="3662"/>
                  <a:pt x="10823" y="3066"/>
                  <a:pt x="10036" y="2388"/>
                </a:cubicBezTo>
                <a:lnTo>
                  <a:pt x="10389" y="1737"/>
                </a:lnTo>
                <a:lnTo>
                  <a:pt x="794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 name="Google Shape;741;p30"/>
          <p:cNvSpPr/>
          <p:nvPr/>
        </p:nvSpPr>
        <p:spPr>
          <a:xfrm>
            <a:off x="1834147" y="5055225"/>
            <a:ext cx="7803" cy="23126"/>
          </a:xfrm>
          <a:custGeom>
            <a:avLst/>
            <a:gdLst/>
            <a:ahLst/>
            <a:cxnLst/>
            <a:rect l="l" t="t" r="r" b="b"/>
            <a:pathLst>
              <a:path w="110" h="326" extrusionOk="0">
                <a:moveTo>
                  <a:pt x="1" y="0"/>
                </a:moveTo>
                <a:cubicBezTo>
                  <a:pt x="1" y="27"/>
                  <a:pt x="28" y="54"/>
                  <a:pt x="28" y="82"/>
                </a:cubicBezTo>
                <a:cubicBezTo>
                  <a:pt x="55" y="163"/>
                  <a:pt x="82" y="244"/>
                  <a:pt x="109" y="326"/>
                </a:cubicBezTo>
                <a:lnTo>
                  <a:pt x="109" y="326"/>
                </a:lnTo>
                <a:lnTo>
                  <a:pt x="109" y="326"/>
                </a:lnTo>
                <a:cubicBezTo>
                  <a:pt x="82" y="244"/>
                  <a:pt x="55" y="163"/>
                  <a:pt x="28" y="82"/>
                </a:cubicBezTo>
                <a:cubicBezTo>
                  <a:pt x="28" y="54"/>
                  <a:pt x="1" y="27"/>
                  <a:pt x="1" y="0"/>
                </a:cubicBezTo>
                <a:lnTo>
                  <a:pt x="1" y="0"/>
                </a:lnTo>
                <a:cubicBezTo>
                  <a:pt x="1" y="0"/>
                  <a:pt x="1" y="0"/>
                  <a:pt x="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 name="Google Shape;742;p30"/>
          <p:cNvSpPr/>
          <p:nvPr/>
        </p:nvSpPr>
        <p:spPr>
          <a:xfrm>
            <a:off x="1857272" y="5043662"/>
            <a:ext cx="5817" cy="30858"/>
          </a:xfrm>
          <a:custGeom>
            <a:avLst/>
            <a:gdLst/>
            <a:ahLst/>
            <a:cxnLst/>
            <a:rect l="l" t="t" r="r" b="b"/>
            <a:pathLst>
              <a:path w="82" h="435" extrusionOk="0">
                <a:moveTo>
                  <a:pt x="54" y="1"/>
                </a:moveTo>
                <a:lnTo>
                  <a:pt x="54" y="1"/>
                </a:lnTo>
                <a:cubicBezTo>
                  <a:pt x="64" y="10"/>
                  <a:pt x="70" y="20"/>
                  <a:pt x="73" y="29"/>
                </a:cubicBezTo>
                <a:lnTo>
                  <a:pt x="73" y="29"/>
                </a:lnTo>
                <a:cubicBezTo>
                  <a:pt x="76" y="28"/>
                  <a:pt x="78" y="28"/>
                  <a:pt x="81" y="28"/>
                </a:cubicBezTo>
                <a:lnTo>
                  <a:pt x="54" y="1"/>
                </a:lnTo>
                <a:close/>
                <a:moveTo>
                  <a:pt x="73" y="29"/>
                </a:moveTo>
                <a:cubicBezTo>
                  <a:pt x="59" y="32"/>
                  <a:pt x="57" y="45"/>
                  <a:pt x="68" y="52"/>
                </a:cubicBezTo>
                <a:lnTo>
                  <a:pt x="68" y="52"/>
                </a:lnTo>
                <a:cubicBezTo>
                  <a:pt x="75" y="47"/>
                  <a:pt x="76" y="39"/>
                  <a:pt x="73" y="29"/>
                </a:cubicBezTo>
                <a:close/>
                <a:moveTo>
                  <a:pt x="68" y="52"/>
                </a:moveTo>
                <a:cubicBezTo>
                  <a:pt x="64" y="54"/>
                  <a:pt x="60" y="55"/>
                  <a:pt x="54" y="55"/>
                </a:cubicBezTo>
                <a:cubicBezTo>
                  <a:pt x="54" y="82"/>
                  <a:pt x="53" y="109"/>
                  <a:pt x="51" y="136"/>
                </a:cubicBezTo>
                <a:lnTo>
                  <a:pt x="51" y="136"/>
                </a:lnTo>
                <a:cubicBezTo>
                  <a:pt x="60" y="110"/>
                  <a:pt x="70" y="83"/>
                  <a:pt x="81" y="55"/>
                </a:cubicBezTo>
                <a:cubicBezTo>
                  <a:pt x="76" y="55"/>
                  <a:pt x="71" y="53"/>
                  <a:pt x="68" y="52"/>
                </a:cubicBezTo>
                <a:close/>
                <a:moveTo>
                  <a:pt x="51" y="136"/>
                </a:moveTo>
                <a:cubicBezTo>
                  <a:pt x="17" y="236"/>
                  <a:pt x="0" y="327"/>
                  <a:pt x="0" y="434"/>
                </a:cubicBezTo>
                <a:cubicBezTo>
                  <a:pt x="22" y="348"/>
                  <a:pt x="43" y="243"/>
                  <a:pt x="51" y="13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30"/>
          <p:cNvSpPr/>
          <p:nvPr/>
        </p:nvSpPr>
        <p:spPr>
          <a:xfrm>
            <a:off x="1762996" y="5178373"/>
            <a:ext cx="9647" cy="21210"/>
          </a:xfrm>
          <a:custGeom>
            <a:avLst/>
            <a:gdLst/>
            <a:ahLst/>
            <a:cxnLst/>
            <a:rect l="l" t="t" r="r" b="b"/>
            <a:pathLst>
              <a:path w="136" h="299" extrusionOk="0">
                <a:moveTo>
                  <a:pt x="0" y="0"/>
                </a:moveTo>
                <a:cubicBezTo>
                  <a:pt x="0" y="0"/>
                  <a:pt x="0" y="0"/>
                  <a:pt x="0" y="27"/>
                </a:cubicBezTo>
                <a:cubicBezTo>
                  <a:pt x="0" y="54"/>
                  <a:pt x="27" y="82"/>
                  <a:pt x="54" y="109"/>
                </a:cubicBezTo>
                <a:cubicBezTo>
                  <a:pt x="54" y="136"/>
                  <a:pt x="81" y="163"/>
                  <a:pt x="81" y="190"/>
                </a:cubicBezTo>
                <a:cubicBezTo>
                  <a:pt x="93" y="202"/>
                  <a:pt x="105" y="214"/>
                  <a:pt x="115" y="228"/>
                </a:cubicBezTo>
                <a:lnTo>
                  <a:pt x="115" y="228"/>
                </a:lnTo>
                <a:cubicBezTo>
                  <a:pt x="111" y="213"/>
                  <a:pt x="109" y="199"/>
                  <a:pt x="109" y="190"/>
                </a:cubicBezTo>
                <a:cubicBezTo>
                  <a:pt x="81" y="163"/>
                  <a:pt x="54" y="82"/>
                  <a:pt x="27" y="27"/>
                </a:cubicBezTo>
                <a:cubicBezTo>
                  <a:pt x="27" y="27"/>
                  <a:pt x="0" y="0"/>
                  <a:pt x="0" y="0"/>
                </a:cubicBezTo>
                <a:close/>
                <a:moveTo>
                  <a:pt x="115" y="228"/>
                </a:moveTo>
                <a:cubicBezTo>
                  <a:pt x="123" y="261"/>
                  <a:pt x="136" y="299"/>
                  <a:pt x="136" y="299"/>
                </a:cubicBezTo>
                <a:cubicBezTo>
                  <a:pt x="136" y="268"/>
                  <a:pt x="127" y="247"/>
                  <a:pt x="115" y="2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 name="Google Shape;744;p30"/>
          <p:cNvSpPr/>
          <p:nvPr/>
        </p:nvSpPr>
        <p:spPr>
          <a:xfrm>
            <a:off x="1786051" y="5164895"/>
            <a:ext cx="3902" cy="19295"/>
          </a:xfrm>
          <a:custGeom>
            <a:avLst/>
            <a:gdLst/>
            <a:ahLst/>
            <a:cxnLst/>
            <a:rect l="l" t="t" r="r" b="b"/>
            <a:pathLst>
              <a:path w="55" h="272" extrusionOk="0">
                <a:moveTo>
                  <a:pt x="28" y="0"/>
                </a:moveTo>
                <a:cubicBezTo>
                  <a:pt x="28" y="0"/>
                  <a:pt x="28" y="0"/>
                  <a:pt x="28" y="27"/>
                </a:cubicBezTo>
                <a:cubicBezTo>
                  <a:pt x="28" y="27"/>
                  <a:pt x="28" y="55"/>
                  <a:pt x="28" y="82"/>
                </a:cubicBezTo>
                <a:cubicBezTo>
                  <a:pt x="0" y="136"/>
                  <a:pt x="0" y="217"/>
                  <a:pt x="28" y="272"/>
                </a:cubicBezTo>
                <a:lnTo>
                  <a:pt x="55" y="272"/>
                </a:lnTo>
                <a:cubicBezTo>
                  <a:pt x="55" y="190"/>
                  <a:pt x="55" y="109"/>
                  <a:pt x="55" y="55"/>
                </a:cubicBezTo>
                <a:cubicBezTo>
                  <a:pt x="55" y="27"/>
                  <a:pt x="55" y="27"/>
                  <a:pt x="2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 name="Google Shape;745;p30"/>
          <p:cNvSpPr/>
          <p:nvPr/>
        </p:nvSpPr>
        <p:spPr>
          <a:xfrm>
            <a:off x="1807190" y="5172556"/>
            <a:ext cx="11634" cy="21281"/>
          </a:xfrm>
          <a:custGeom>
            <a:avLst/>
            <a:gdLst/>
            <a:ahLst/>
            <a:cxnLst/>
            <a:rect l="l" t="t" r="r" b="b"/>
            <a:pathLst>
              <a:path w="164" h="300" extrusionOk="0">
                <a:moveTo>
                  <a:pt x="109" y="1"/>
                </a:moveTo>
                <a:lnTo>
                  <a:pt x="109" y="28"/>
                </a:lnTo>
                <a:cubicBezTo>
                  <a:pt x="82" y="109"/>
                  <a:pt x="55" y="191"/>
                  <a:pt x="28" y="272"/>
                </a:cubicBezTo>
                <a:cubicBezTo>
                  <a:pt x="1" y="272"/>
                  <a:pt x="1" y="272"/>
                  <a:pt x="28" y="299"/>
                </a:cubicBezTo>
                <a:lnTo>
                  <a:pt x="55" y="299"/>
                </a:lnTo>
                <a:cubicBezTo>
                  <a:pt x="82" y="218"/>
                  <a:pt x="109" y="136"/>
                  <a:pt x="164" y="55"/>
                </a:cubicBezTo>
                <a:cubicBezTo>
                  <a:pt x="164" y="55"/>
                  <a:pt x="164" y="28"/>
                  <a:pt x="164" y="28"/>
                </a:cubicBezTo>
                <a:cubicBezTo>
                  <a:pt x="164" y="28"/>
                  <a:pt x="164" y="1"/>
                  <a:pt x="16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 name="Google Shape;746;p30"/>
          <p:cNvSpPr/>
          <p:nvPr/>
        </p:nvSpPr>
        <p:spPr>
          <a:xfrm>
            <a:off x="1822584" y="5272650"/>
            <a:ext cx="1986" cy="25041"/>
          </a:xfrm>
          <a:custGeom>
            <a:avLst/>
            <a:gdLst/>
            <a:ahLst/>
            <a:cxnLst/>
            <a:rect l="l" t="t" r="r" b="b"/>
            <a:pathLst>
              <a:path w="28" h="353" extrusionOk="0">
                <a:moveTo>
                  <a:pt x="28" y="27"/>
                </a:moveTo>
                <a:lnTo>
                  <a:pt x="28" y="27"/>
                </a:lnTo>
                <a:lnTo>
                  <a:pt x="28" y="27"/>
                </a:lnTo>
                <a:cubicBezTo>
                  <a:pt x="28" y="82"/>
                  <a:pt x="28" y="163"/>
                  <a:pt x="28" y="217"/>
                </a:cubicBezTo>
                <a:cubicBezTo>
                  <a:pt x="28" y="244"/>
                  <a:pt x="28" y="244"/>
                  <a:pt x="28" y="271"/>
                </a:cubicBezTo>
                <a:cubicBezTo>
                  <a:pt x="28" y="299"/>
                  <a:pt x="28" y="326"/>
                  <a:pt x="28" y="353"/>
                </a:cubicBezTo>
                <a:cubicBezTo>
                  <a:pt x="28" y="353"/>
                  <a:pt x="28" y="353"/>
                  <a:pt x="28" y="353"/>
                </a:cubicBezTo>
                <a:lnTo>
                  <a:pt x="28" y="353"/>
                </a:lnTo>
                <a:lnTo>
                  <a:pt x="28" y="271"/>
                </a:lnTo>
                <a:lnTo>
                  <a:pt x="28" y="109"/>
                </a:lnTo>
                <a:cubicBezTo>
                  <a:pt x="28" y="82"/>
                  <a:pt x="28" y="54"/>
                  <a:pt x="28" y="27"/>
                </a:cubicBezTo>
                <a:lnTo>
                  <a:pt x="28" y="27"/>
                </a:lnTo>
                <a:lnTo>
                  <a:pt x="28" y="27"/>
                </a:lnTo>
                <a:cubicBezTo>
                  <a:pt x="28" y="27"/>
                  <a:pt x="28" y="0"/>
                  <a:pt x="28" y="27"/>
                </a:cubicBezTo>
                <a:cubicBezTo>
                  <a:pt x="1" y="27"/>
                  <a:pt x="1" y="27"/>
                  <a:pt x="28"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 name="Google Shape;747;p30"/>
          <p:cNvSpPr/>
          <p:nvPr/>
        </p:nvSpPr>
        <p:spPr>
          <a:xfrm>
            <a:off x="1839893" y="5274565"/>
            <a:ext cx="3972" cy="21210"/>
          </a:xfrm>
          <a:custGeom>
            <a:avLst/>
            <a:gdLst/>
            <a:ahLst/>
            <a:cxnLst/>
            <a:rect l="l" t="t" r="r" b="b"/>
            <a:pathLst>
              <a:path w="56" h="299" extrusionOk="0">
                <a:moveTo>
                  <a:pt x="28" y="0"/>
                </a:moveTo>
                <a:lnTo>
                  <a:pt x="28" y="27"/>
                </a:lnTo>
                <a:cubicBezTo>
                  <a:pt x="1" y="109"/>
                  <a:pt x="1" y="190"/>
                  <a:pt x="1" y="272"/>
                </a:cubicBezTo>
                <a:cubicBezTo>
                  <a:pt x="1" y="272"/>
                  <a:pt x="1" y="272"/>
                  <a:pt x="1" y="299"/>
                </a:cubicBezTo>
                <a:lnTo>
                  <a:pt x="28" y="299"/>
                </a:lnTo>
                <a:cubicBezTo>
                  <a:pt x="55" y="217"/>
                  <a:pt x="55" y="136"/>
                  <a:pt x="55" y="55"/>
                </a:cubicBezTo>
                <a:cubicBezTo>
                  <a:pt x="55" y="55"/>
                  <a:pt x="55" y="27"/>
                  <a:pt x="55" y="27"/>
                </a:cubicBezTo>
                <a:lnTo>
                  <a:pt x="28"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30"/>
          <p:cNvSpPr/>
          <p:nvPr/>
        </p:nvSpPr>
        <p:spPr>
          <a:xfrm>
            <a:off x="1966942" y="5114883"/>
            <a:ext cx="13478" cy="30858"/>
          </a:xfrm>
          <a:custGeom>
            <a:avLst/>
            <a:gdLst/>
            <a:ahLst/>
            <a:cxnLst/>
            <a:rect l="l" t="t" r="r" b="b"/>
            <a:pathLst>
              <a:path w="190" h="435" extrusionOk="0">
                <a:moveTo>
                  <a:pt x="163" y="0"/>
                </a:moveTo>
                <a:lnTo>
                  <a:pt x="163" y="27"/>
                </a:lnTo>
                <a:lnTo>
                  <a:pt x="190" y="0"/>
                </a:lnTo>
                <a:close/>
                <a:moveTo>
                  <a:pt x="163" y="27"/>
                </a:moveTo>
                <a:cubicBezTo>
                  <a:pt x="136" y="54"/>
                  <a:pt x="136" y="54"/>
                  <a:pt x="136" y="81"/>
                </a:cubicBezTo>
                <a:cubicBezTo>
                  <a:pt x="82" y="163"/>
                  <a:pt x="54" y="244"/>
                  <a:pt x="27" y="326"/>
                </a:cubicBezTo>
                <a:lnTo>
                  <a:pt x="0" y="407"/>
                </a:lnTo>
                <a:lnTo>
                  <a:pt x="0" y="434"/>
                </a:lnTo>
                <a:lnTo>
                  <a:pt x="27" y="434"/>
                </a:lnTo>
                <a:cubicBezTo>
                  <a:pt x="27" y="407"/>
                  <a:pt x="54" y="380"/>
                  <a:pt x="54" y="326"/>
                </a:cubicBezTo>
                <a:cubicBezTo>
                  <a:pt x="82" y="298"/>
                  <a:pt x="136" y="190"/>
                  <a:pt x="163" y="109"/>
                </a:cubicBezTo>
                <a:cubicBezTo>
                  <a:pt x="163" y="81"/>
                  <a:pt x="163" y="54"/>
                  <a:pt x="163" y="54"/>
                </a:cubicBezTo>
                <a:lnTo>
                  <a:pt x="163"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30"/>
          <p:cNvSpPr/>
          <p:nvPr/>
        </p:nvSpPr>
        <p:spPr>
          <a:xfrm>
            <a:off x="1978434" y="5128291"/>
            <a:ext cx="19366" cy="30858"/>
          </a:xfrm>
          <a:custGeom>
            <a:avLst/>
            <a:gdLst/>
            <a:ahLst/>
            <a:cxnLst/>
            <a:rect l="l" t="t" r="r" b="b"/>
            <a:pathLst>
              <a:path w="273" h="435" extrusionOk="0">
                <a:moveTo>
                  <a:pt x="272" y="1"/>
                </a:moveTo>
                <a:lnTo>
                  <a:pt x="245" y="28"/>
                </a:lnTo>
                <a:lnTo>
                  <a:pt x="218" y="28"/>
                </a:lnTo>
                <a:cubicBezTo>
                  <a:pt x="164" y="164"/>
                  <a:pt x="82" y="272"/>
                  <a:pt x="1" y="408"/>
                </a:cubicBezTo>
                <a:lnTo>
                  <a:pt x="1" y="435"/>
                </a:lnTo>
                <a:lnTo>
                  <a:pt x="28" y="435"/>
                </a:lnTo>
                <a:cubicBezTo>
                  <a:pt x="109" y="326"/>
                  <a:pt x="164" y="218"/>
                  <a:pt x="245" y="109"/>
                </a:cubicBezTo>
                <a:cubicBezTo>
                  <a:pt x="245" y="82"/>
                  <a:pt x="245" y="82"/>
                  <a:pt x="272" y="55"/>
                </a:cubicBezTo>
                <a:lnTo>
                  <a:pt x="27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30"/>
          <p:cNvSpPr/>
          <p:nvPr/>
        </p:nvSpPr>
        <p:spPr>
          <a:xfrm>
            <a:off x="1988082" y="5182204"/>
            <a:ext cx="19295" cy="7732"/>
          </a:xfrm>
          <a:custGeom>
            <a:avLst/>
            <a:gdLst/>
            <a:ahLst/>
            <a:cxnLst/>
            <a:rect l="l" t="t" r="r" b="b"/>
            <a:pathLst>
              <a:path w="272" h="109" extrusionOk="0">
                <a:moveTo>
                  <a:pt x="245" y="0"/>
                </a:moveTo>
                <a:cubicBezTo>
                  <a:pt x="163" y="28"/>
                  <a:pt x="82" y="55"/>
                  <a:pt x="1" y="55"/>
                </a:cubicBezTo>
                <a:lnTo>
                  <a:pt x="1" y="109"/>
                </a:lnTo>
                <a:cubicBezTo>
                  <a:pt x="109" y="82"/>
                  <a:pt x="190" y="55"/>
                  <a:pt x="272" y="28"/>
                </a:cubicBezTo>
                <a:lnTo>
                  <a:pt x="272"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30"/>
          <p:cNvSpPr/>
          <p:nvPr/>
        </p:nvSpPr>
        <p:spPr>
          <a:xfrm>
            <a:off x="1888059" y="5195682"/>
            <a:ext cx="9647" cy="19295"/>
          </a:xfrm>
          <a:custGeom>
            <a:avLst/>
            <a:gdLst/>
            <a:ahLst/>
            <a:cxnLst/>
            <a:rect l="l" t="t" r="r" b="b"/>
            <a:pathLst>
              <a:path w="136" h="272" extrusionOk="0">
                <a:moveTo>
                  <a:pt x="0" y="0"/>
                </a:moveTo>
                <a:lnTo>
                  <a:pt x="0" y="27"/>
                </a:lnTo>
                <a:cubicBezTo>
                  <a:pt x="27" y="82"/>
                  <a:pt x="54" y="136"/>
                  <a:pt x="81" y="190"/>
                </a:cubicBezTo>
                <a:cubicBezTo>
                  <a:pt x="81" y="217"/>
                  <a:pt x="109" y="244"/>
                  <a:pt x="109" y="272"/>
                </a:cubicBezTo>
                <a:lnTo>
                  <a:pt x="136" y="272"/>
                </a:lnTo>
                <a:cubicBezTo>
                  <a:pt x="109" y="190"/>
                  <a:pt x="81" y="109"/>
                  <a:pt x="54" y="27"/>
                </a:cubicBezTo>
                <a:cubicBezTo>
                  <a:pt x="54" y="27"/>
                  <a:pt x="54" y="0"/>
                  <a:pt x="5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30"/>
          <p:cNvSpPr/>
          <p:nvPr/>
        </p:nvSpPr>
        <p:spPr>
          <a:xfrm>
            <a:off x="1911114" y="5182204"/>
            <a:ext cx="5817" cy="36604"/>
          </a:xfrm>
          <a:custGeom>
            <a:avLst/>
            <a:gdLst/>
            <a:ahLst/>
            <a:cxnLst/>
            <a:rect l="l" t="t" r="r" b="b"/>
            <a:pathLst>
              <a:path w="82" h="516" extrusionOk="0">
                <a:moveTo>
                  <a:pt x="55" y="0"/>
                </a:moveTo>
                <a:cubicBezTo>
                  <a:pt x="55" y="28"/>
                  <a:pt x="55" y="82"/>
                  <a:pt x="55" y="109"/>
                </a:cubicBezTo>
                <a:cubicBezTo>
                  <a:pt x="28" y="245"/>
                  <a:pt x="55" y="353"/>
                  <a:pt x="28" y="489"/>
                </a:cubicBezTo>
                <a:cubicBezTo>
                  <a:pt x="1" y="516"/>
                  <a:pt x="28" y="516"/>
                  <a:pt x="28" y="516"/>
                </a:cubicBezTo>
                <a:cubicBezTo>
                  <a:pt x="55" y="516"/>
                  <a:pt x="55" y="516"/>
                  <a:pt x="55" y="489"/>
                </a:cubicBezTo>
                <a:cubicBezTo>
                  <a:pt x="55" y="380"/>
                  <a:pt x="82" y="245"/>
                  <a:pt x="82" y="109"/>
                </a:cubicBezTo>
                <a:lnTo>
                  <a:pt x="82"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30"/>
          <p:cNvSpPr/>
          <p:nvPr/>
        </p:nvSpPr>
        <p:spPr>
          <a:xfrm>
            <a:off x="1686028" y="5245693"/>
            <a:ext cx="11563" cy="23126"/>
          </a:xfrm>
          <a:custGeom>
            <a:avLst/>
            <a:gdLst/>
            <a:ahLst/>
            <a:cxnLst/>
            <a:rect l="l" t="t" r="r" b="b"/>
            <a:pathLst>
              <a:path w="163" h="326" extrusionOk="0">
                <a:moveTo>
                  <a:pt x="0" y="1"/>
                </a:moveTo>
                <a:lnTo>
                  <a:pt x="27" y="28"/>
                </a:lnTo>
                <a:cubicBezTo>
                  <a:pt x="27" y="55"/>
                  <a:pt x="27" y="55"/>
                  <a:pt x="27" y="82"/>
                </a:cubicBezTo>
                <a:cubicBezTo>
                  <a:pt x="54" y="136"/>
                  <a:pt x="54" y="190"/>
                  <a:pt x="81" y="217"/>
                </a:cubicBezTo>
                <a:cubicBezTo>
                  <a:pt x="109" y="272"/>
                  <a:pt x="136" y="299"/>
                  <a:pt x="136" y="326"/>
                </a:cubicBezTo>
                <a:lnTo>
                  <a:pt x="163" y="326"/>
                </a:lnTo>
                <a:lnTo>
                  <a:pt x="163" y="299"/>
                </a:lnTo>
                <a:cubicBezTo>
                  <a:pt x="163" y="272"/>
                  <a:pt x="136" y="245"/>
                  <a:pt x="136" y="217"/>
                </a:cubicBezTo>
                <a:cubicBezTo>
                  <a:pt x="109" y="163"/>
                  <a:pt x="109" y="136"/>
                  <a:pt x="81" y="109"/>
                </a:cubicBezTo>
                <a:cubicBezTo>
                  <a:pt x="81" y="82"/>
                  <a:pt x="81" y="55"/>
                  <a:pt x="54" y="55"/>
                </a:cubicBezTo>
                <a:cubicBezTo>
                  <a:pt x="54" y="28"/>
                  <a:pt x="27" y="28"/>
                  <a:pt x="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 name="Google Shape;754;p30"/>
          <p:cNvSpPr/>
          <p:nvPr/>
        </p:nvSpPr>
        <p:spPr>
          <a:xfrm>
            <a:off x="1707168" y="5234130"/>
            <a:ext cx="3902" cy="28446"/>
          </a:xfrm>
          <a:custGeom>
            <a:avLst/>
            <a:gdLst/>
            <a:ahLst/>
            <a:cxnLst/>
            <a:rect l="l" t="t" r="r" b="b"/>
            <a:pathLst>
              <a:path w="55" h="401" extrusionOk="0">
                <a:moveTo>
                  <a:pt x="28" y="1"/>
                </a:moveTo>
                <a:cubicBezTo>
                  <a:pt x="28" y="82"/>
                  <a:pt x="28" y="191"/>
                  <a:pt x="28" y="272"/>
                </a:cubicBezTo>
                <a:cubicBezTo>
                  <a:pt x="0" y="353"/>
                  <a:pt x="28" y="326"/>
                  <a:pt x="28" y="380"/>
                </a:cubicBezTo>
                <a:cubicBezTo>
                  <a:pt x="41" y="394"/>
                  <a:pt x="48" y="401"/>
                  <a:pt x="51" y="401"/>
                </a:cubicBezTo>
                <a:cubicBezTo>
                  <a:pt x="55" y="401"/>
                  <a:pt x="55" y="394"/>
                  <a:pt x="55" y="380"/>
                </a:cubicBezTo>
                <a:cubicBezTo>
                  <a:pt x="55" y="353"/>
                  <a:pt x="55" y="326"/>
                  <a:pt x="55" y="299"/>
                </a:cubicBezTo>
                <a:cubicBezTo>
                  <a:pt x="55" y="272"/>
                  <a:pt x="55" y="218"/>
                  <a:pt x="55" y="191"/>
                </a:cubicBezTo>
                <a:cubicBezTo>
                  <a:pt x="55" y="136"/>
                  <a:pt x="55" y="55"/>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30"/>
          <p:cNvSpPr/>
          <p:nvPr/>
        </p:nvSpPr>
        <p:spPr>
          <a:xfrm>
            <a:off x="1724477" y="5239947"/>
            <a:ext cx="11634" cy="28872"/>
          </a:xfrm>
          <a:custGeom>
            <a:avLst/>
            <a:gdLst/>
            <a:ahLst/>
            <a:cxnLst/>
            <a:rect l="l" t="t" r="r" b="b"/>
            <a:pathLst>
              <a:path w="164" h="407" extrusionOk="0">
                <a:moveTo>
                  <a:pt x="163" y="0"/>
                </a:moveTo>
                <a:cubicBezTo>
                  <a:pt x="136" y="0"/>
                  <a:pt x="136" y="27"/>
                  <a:pt x="136" y="54"/>
                </a:cubicBezTo>
                <a:cubicBezTo>
                  <a:pt x="82" y="163"/>
                  <a:pt x="55" y="271"/>
                  <a:pt x="1" y="380"/>
                </a:cubicBezTo>
                <a:cubicBezTo>
                  <a:pt x="1" y="380"/>
                  <a:pt x="1" y="380"/>
                  <a:pt x="1" y="407"/>
                </a:cubicBezTo>
                <a:lnTo>
                  <a:pt x="28" y="407"/>
                </a:lnTo>
                <a:cubicBezTo>
                  <a:pt x="82" y="298"/>
                  <a:pt x="109" y="190"/>
                  <a:pt x="163" y="81"/>
                </a:cubicBezTo>
                <a:cubicBezTo>
                  <a:pt x="163" y="54"/>
                  <a:pt x="163" y="27"/>
                  <a:pt x="163"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30"/>
          <p:cNvSpPr/>
          <p:nvPr/>
        </p:nvSpPr>
        <p:spPr>
          <a:xfrm>
            <a:off x="1737955" y="5143684"/>
            <a:ext cx="3902" cy="16316"/>
          </a:xfrm>
          <a:custGeom>
            <a:avLst/>
            <a:gdLst/>
            <a:ahLst/>
            <a:cxnLst/>
            <a:rect l="l" t="t" r="r" b="b"/>
            <a:pathLst>
              <a:path w="55" h="230" extrusionOk="0">
                <a:moveTo>
                  <a:pt x="28" y="1"/>
                </a:moveTo>
                <a:cubicBezTo>
                  <a:pt x="0" y="1"/>
                  <a:pt x="0" y="28"/>
                  <a:pt x="28" y="55"/>
                </a:cubicBezTo>
                <a:cubicBezTo>
                  <a:pt x="28" y="109"/>
                  <a:pt x="28" y="164"/>
                  <a:pt x="28" y="218"/>
                </a:cubicBezTo>
                <a:cubicBezTo>
                  <a:pt x="28" y="218"/>
                  <a:pt x="28" y="230"/>
                  <a:pt x="36" y="230"/>
                </a:cubicBezTo>
                <a:cubicBezTo>
                  <a:pt x="40" y="230"/>
                  <a:pt x="46" y="227"/>
                  <a:pt x="55" y="218"/>
                </a:cubicBezTo>
                <a:cubicBezTo>
                  <a:pt x="55" y="164"/>
                  <a:pt x="55" y="109"/>
                  <a:pt x="28" y="28"/>
                </a:cubicBezTo>
                <a:cubicBezTo>
                  <a:pt x="28" y="28"/>
                  <a:pt x="28" y="1"/>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 name="Google Shape;757;p30"/>
          <p:cNvSpPr/>
          <p:nvPr/>
        </p:nvSpPr>
        <p:spPr>
          <a:xfrm>
            <a:off x="1726392" y="5402041"/>
            <a:ext cx="27027" cy="24615"/>
          </a:xfrm>
          <a:custGeom>
            <a:avLst/>
            <a:gdLst/>
            <a:ahLst/>
            <a:cxnLst/>
            <a:rect l="l" t="t" r="r" b="b"/>
            <a:pathLst>
              <a:path w="381" h="347" extrusionOk="0">
                <a:moveTo>
                  <a:pt x="357" y="0"/>
                </a:moveTo>
                <a:cubicBezTo>
                  <a:pt x="353" y="0"/>
                  <a:pt x="353" y="7"/>
                  <a:pt x="353" y="21"/>
                </a:cubicBezTo>
                <a:cubicBezTo>
                  <a:pt x="245" y="102"/>
                  <a:pt x="136" y="183"/>
                  <a:pt x="28" y="292"/>
                </a:cubicBezTo>
                <a:cubicBezTo>
                  <a:pt x="1" y="292"/>
                  <a:pt x="1" y="319"/>
                  <a:pt x="1" y="319"/>
                </a:cubicBezTo>
                <a:cubicBezTo>
                  <a:pt x="1" y="319"/>
                  <a:pt x="28" y="346"/>
                  <a:pt x="28" y="346"/>
                </a:cubicBezTo>
                <a:lnTo>
                  <a:pt x="55" y="346"/>
                </a:lnTo>
                <a:lnTo>
                  <a:pt x="136" y="265"/>
                </a:lnTo>
                <a:cubicBezTo>
                  <a:pt x="218" y="211"/>
                  <a:pt x="299" y="129"/>
                  <a:pt x="380" y="48"/>
                </a:cubicBezTo>
                <a:cubicBezTo>
                  <a:pt x="380" y="48"/>
                  <a:pt x="380" y="21"/>
                  <a:pt x="380" y="21"/>
                </a:cubicBezTo>
                <a:cubicBezTo>
                  <a:pt x="367" y="7"/>
                  <a:pt x="360" y="0"/>
                  <a:pt x="35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30"/>
          <p:cNvSpPr/>
          <p:nvPr/>
        </p:nvSpPr>
        <p:spPr>
          <a:xfrm>
            <a:off x="1743701" y="5430416"/>
            <a:ext cx="15464" cy="7732"/>
          </a:xfrm>
          <a:custGeom>
            <a:avLst/>
            <a:gdLst/>
            <a:ahLst/>
            <a:cxnLst/>
            <a:rect l="l" t="t" r="r" b="b"/>
            <a:pathLst>
              <a:path w="218" h="109" extrusionOk="0">
                <a:moveTo>
                  <a:pt x="218" y="0"/>
                </a:moveTo>
                <a:cubicBezTo>
                  <a:pt x="163" y="28"/>
                  <a:pt x="82" y="55"/>
                  <a:pt x="28" y="82"/>
                </a:cubicBezTo>
                <a:lnTo>
                  <a:pt x="1" y="82"/>
                </a:lnTo>
                <a:cubicBezTo>
                  <a:pt x="1" y="82"/>
                  <a:pt x="1" y="82"/>
                  <a:pt x="1" y="109"/>
                </a:cubicBezTo>
                <a:lnTo>
                  <a:pt x="55" y="109"/>
                </a:lnTo>
                <a:cubicBezTo>
                  <a:pt x="109" y="82"/>
                  <a:pt x="163" y="28"/>
                  <a:pt x="21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30"/>
          <p:cNvSpPr/>
          <p:nvPr/>
        </p:nvSpPr>
        <p:spPr>
          <a:xfrm>
            <a:off x="1734124" y="5459288"/>
            <a:ext cx="19295" cy="3902"/>
          </a:xfrm>
          <a:custGeom>
            <a:avLst/>
            <a:gdLst/>
            <a:ahLst/>
            <a:cxnLst/>
            <a:rect l="l" t="t" r="r" b="b"/>
            <a:pathLst>
              <a:path w="272" h="55" extrusionOk="0">
                <a:moveTo>
                  <a:pt x="0" y="0"/>
                </a:moveTo>
                <a:lnTo>
                  <a:pt x="54" y="27"/>
                </a:lnTo>
                <a:lnTo>
                  <a:pt x="82" y="27"/>
                </a:lnTo>
                <a:cubicBezTo>
                  <a:pt x="136" y="27"/>
                  <a:pt x="190" y="27"/>
                  <a:pt x="244" y="54"/>
                </a:cubicBezTo>
                <a:cubicBezTo>
                  <a:pt x="271" y="54"/>
                  <a:pt x="271" y="54"/>
                  <a:pt x="244" y="27"/>
                </a:cubicBezTo>
                <a:cubicBezTo>
                  <a:pt x="190" y="27"/>
                  <a:pt x="136" y="0"/>
                  <a:pt x="8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30"/>
          <p:cNvSpPr/>
          <p:nvPr/>
        </p:nvSpPr>
        <p:spPr>
          <a:xfrm>
            <a:off x="1899551" y="5363096"/>
            <a:ext cx="7803" cy="34688"/>
          </a:xfrm>
          <a:custGeom>
            <a:avLst/>
            <a:gdLst/>
            <a:ahLst/>
            <a:cxnLst/>
            <a:rect l="l" t="t" r="r" b="b"/>
            <a:pathLst>
              <a:path w="110" h="489" extrusionOk="0">
                <a:moveTo>
                  <a:pt x="82" y="0"/>
                </a:moveTo>
                <a:lnTo>
                  <a:pt x="82" y="27"/>
                </a:lnTo>
                <a:cubicBezTo>
                  <a:pt x="82" y="27"/>
                  <a:pt x="82" y="54"/>
                  <a:pt x="82" y="54"/>
                </a:cubicBezTo>
                <a:cubicBezTo>
                  <a:pt x="82" y="109"/>
                  <a:pt x="82" y="136"/>
                  <a:pt x="55" y="190"/>
                </a:cubicBezTo>
                <a:cubicBezTo>
                  <a:pt x="55" y="217"/>
                  <a:pt x="55" y="271"/>
                  <a:pt x="28" y="326"/>
                </a:cubicBezTo>
                <a:cubicBezTo>
                  <a:pt x="1" y="380"/>
                  <a:pt x="28" y="434"/>
                  <a:pt x="28" y="488"/>
                </a:cubicBezTo>
                <a:cubicBezTo>
                  <a:pt x="28" y="488"/>
                  <a:pt x="55" y="380"/>
                  <a:pt x="82" y="326"/>
                </a:cubicBezTo>
                <a:cubicBezTo>
                  <a:pt x="82" y="271"/>
                  <a:pt x="109" y="163"/>
                  <a:pt x="109" y="109"/>
                </a:cubicBezTo>
                <a:cubicBezTo>
                  <a:pt x="109" y="81"/>
                  <a:pt x="109" y="54"/>
                  <a:pt x="109" y="54"/>
                </a:cubicBezTo>
                <a:lnTo>
                  <a:pt x="109" y="27"/>
                </a:lnTo>
                <a:lnTo>
                  <a:pt x="109"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 name="Google Shape;761;p30"/>
          <p:cNvSpPr/>
          <p:nvPr/>
        </p:nvSpPr>
        <p:spPr>
          <a:xfrm>
            <a:off x="1918846" y="5365011"/>
            <a:ext cx="9647" cy="26531"/>
          </a:xfrm>
          <a:custGeom>
            <a:avLst/>
            <a:gdLst/>
            <a:ahLst/>
            <a:cxnLst/>
            <a:rect l="l" t="t" r="r" b="b"/>
            <a:pathLst>
              <a:path w="136" h="374" extrusionOk="0">
                <a:moveTo>
                  <a:pt x="81" y="0"/>
                </a:moveTo>
                <a:cubicBezTo>
                  <a:pt x="81" y="0"/>
                  <a:pt x="81" y="27"/>
                  <a:pt x="81" y="27"/>
                </a:cubicBezTo>
                <a:cubicBezTo>
                  <a:pt x="54" y="109"/>
                  <a:pt x="27" y="190"/>
                  <a:pt x="27" y="271"/>
                </a:cubicBezTo>
                <a:cubicBezTo>
                  <a:pt x="0" y="326"/>
                  <a:pt x="27" y="326"/>
                  <a:pt x="0" y="353"/>
                </a:cubicBezTo>
                <a:cubicBezTo>
                  <a:pt x="0" y="366"/>
                  <a:pt x="7" y="373"/>
                  <a:pt x="17" y="373"/>
                </a:cubicBezTo>
                <a:cubicBezTo>
                  <a:pt x="27" y="373"/>
                  <a:pt x="41" y="366"/>
                  <a:pt x="54" y="353"/>
                </a:cubicBezTo>
                <a:cubicBezTo>
                  <a:pt x="54" y="326"/>
                  <a:pt x="54" y="299"/>
                  <a:pt x="81" y="271"/>
                </a:cubicBezTo>
                <a:cubicBezTo>
                  <a:pt x="81" y="217"/>
                  <a:pt x="81" y="190"/>
                  <a:pt x="109" y="136"/>
                </a:cubicBezTo>
                <a:cubicBezTo>
                  <a:pt x="109" y="109"/>
                  <a:pt x="109" y="54"/>
                  <a:pt x="136" y="27"/>
                </a:cubicBezTo>
                <a:lnTo>
                  <a:pt x="136"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 name="Google Shape;762;p30"/>
          <p:cNvSpPr/>
          <p:nvPr/>
        </p:nvSpPr>
        <p:spPr>
          <a:xfrm>
            <a:off x="1938071" y="5402041"/>
            <a:ext cx="17380" cy="9222"/>
          </a:xfrm>
          <a:custGeom>
            <a:avLst/>
            <a:gdLst/>
            <a:ahLst/>
            <a:cxnLst/>
            <a:rect l="l" t="t" r="r" b="b"/>
            <a:pathLst>
              <a:path w="245" h="130" extrusionOk="0">
                <a:moveTo>
                  <a:pt x="231" y="0"/>
                </a:moveTo>
                <a:cubicBezTo>
                  <a:pt x="224" y="0"/>
                  <a:pt x="217" y="7"/>
                  <a:pt x="217" y="21"/>
                </a:cubicBezTo>
                <a:cubicBezTo>
                  <a:pt x="136" y="48"/>
                  <a:pt x="82" y="48"/>
                  <a:pt x="27" y="75"/>
                </a:cubicBezTo>
                <a:lnTo>
                  <a:pt x="0" y="102"/>
                </a:lnTo>
                <a:lnTo>
                  <a:pt x="0" y="129"/>
                </a:lnTo>
                <a:lnTo>
                  <a:pt x="55" y="129"/>
                </a:lnTo>
                <a:cubicBezTo>
                  <a:pt x="109" y="102"/>
                  <a:pt x="190" y="75"/>
                  <a:pt x="244" y="48"/>
                </a:cubicBezTo>
                <a:cubicBezTo>
                  <a:pt x="244" y="48"/>
                  <a:pt x="244" y="21"/>
                  <a:pt x="244" y="21"/>
                </a:cubicBezTo>
                <a:cubicBezTo>
                  <a:pt x="244" y="7"/>
                  <a:pt x="238" y="0"/>
                  <a:pt x="23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 name="Google Shape;763;p30"/>
          <p:cNvSpPr/>
          <p:nvPr/>
        </p:nvSpPr>
        <p:spPr>
          <a:xfrm>
            <a:off x="1849540" y="5528523"/>
            <a:ext cx="7803" cy="23197"/>
          </a:xfrm>
          <a:custGeom>
            <a:avLst/>
            <a:gdLst/>
            <a:ahLst/>
            <a:cxnLst/>
            <a:rect l="l" t="t" r="r" b="b"/>
            <a:pathLst>
              <a:path w="110" h="327" extrusionOk="0">
                <a:moveTo>
                  <a:pt x="28" y="1"/>
                </a:moveTo>
                <a:lnTo>
                  <a:pt x="1" y="55"/>
                </a:lnTo>
                <a:cubicBezTo>
                  <a:pt x="1" y="55"/>
                  <a:pt x="1" y="55"/>
                  <a:pt x="1" y="82"/>
                </a:cubicBezTo>
                <a:cubicBezTo>
                  <a:pt x="1" y="136"/>
                  <a:pt x="28" y="191"/>
                  <a:pt x="55" y="245"/>
                </a:cubicBezTo>
                <a:cubicBezTo>
                  <a:pt x="55" y="272"/>
                  <a:pt x="55" y="299"/>
                  <a:pt x="82" y="326"/>
                </a:cubicBezTo>
                <a:lnTo>
                  <a:pt x="109" y="326"/>
                </a:lnTo>
                <a:cubicBezTo>
                  <a:pt x="109" y="326"/>
                  <a:pt x="109" y="326"/>
                  <a:pt x="109" y="299"/>
                </a:cubicBezTo>
                <a:cubicBezTo>
                  <a:pt x="82" y="272"/>
                  <a:pt x="109" y="245"/>
                  <a:pt x="109" y="218"/>
                </a:cubicBezTo>
                <a:cubicBezTo>
                  <a:pt x="82" y="163"/>
                  <a:pt x="82" y="109"/>
                  <a:pt x="55" y="55"/>
                </a:cubicBezTo>
                <a:cubicBezTo>
                  <a:pt x="55" y="55"/>
                  <a:pt x="55" y="28"/>
                  <a:pt x="55" y="28"/>
                </a:cubicBezTo>
                <a:cubicBezTo>
                  <a:pt x="55" y="28"/>
                  <a:pt x="55" y="28"/>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 name="Google Shape;764;p30"/>
          <p:cNvSpPr/>
          <p:nvPr/>
        </p:nvSpPr>
        <p:spPr>
          <a:xfrm>
            <a:off x="1861103" y="5520862"/>
            <a:ext cx="17380" cy="21210"/>
          </a:xfrm>
          <a:custGeom>
            <a:avLst/>
            <a:gdLst/>
            <a:ahLst/>
            <a:cxnLst/>
            <a:rect l="l" t="t" r="r" b="b"/>
            <a:pathLst>
              <a:path w="245" h="299" extrusionOk="0">
                <a:moveTo>
                  <a:pt x="0" y="0"/>
                </a:moveTo>
                <a:cubicBezTo>
                  <a:pt x="0" y="27"/>
                  <a:pt x="0" y="27"/>
                  <a:pt x="0" y="27"/>
                </a:cubicBezTo>
                <a:lnTo>
                  <a:pt x="27" y="82"/>
                </a:lnTo>
                <a:cubicBezTo>
                  <a:pt x="55" y="136"/>
                  <a:pt x="109" y="190"/>
                  <a:pt x="136" y="244"/>
                </a:cubicBezTo>
                <a:lnTo>
                  <a:pt x="190" y="299"/>
                </a:lnTo>
                <a:lnTo>
                  <a:pt x="217" y="299"/>
                </a:lnTo>
                <a:cubicBezTo>
                  <a:pt x="244" y="299"/>
                  <a:pt x="244" y="299"/>
                  <a:pt x="217" y="271"/>
                </a:cubicBezTo>
                <a:lnTo>
                  <a:pt x="190" y="190"/>
                </a:lnTo>
                <a:cubicBezTo>
                  <a:pt x="163" y="136"/>
                  <a:pt x="109" y="82"/>
                  <a:pt x="55" y="27"/>
                </a:cubicBezTo>
                <a:cubicBezTo>
                  <a:pt x="55" y="27"/>
                  <a:pt x="55" y="0"/>
                  <a:pt x="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 name="Google Shape;765;p30"/>
          <p:cNvSpPr/>
          <p:nvPr/>
        </p:nvSpPr>
        <p:spPr>
          <a:xfrm>
            <a:off x="1878412" y="5507384"/>
            <a:ext cx="21210" cy="9647"/>
          </a:xfrm>
          <a:custGeom>
            <a:avLst/>
            <a:gdLst/>
            <a:ahLst/>
            <a:cxnLst/>
            <a:rect l="l" t="t" r="r" b="b"/>
            <a:pathLst>
              <a:path w="299" h="136" extrusionOk="0">
                <a:moveTo>
                  <a:pt x="0" y="0"/>
                </a:moveTo>
                <a:lnTo>
                  <a:pt x="28" y="27"/>
                </a:lnTo>
                <a:lnTo>
                  <a:pt x="28" y="55"/>
                </a:lnTo>
                <a:lnTo>
                  <a:pt x="55" y="55"/>
                </a:lnTo>
                <a:cubicBezTo>
                  <a:pt x="109" y="109"/>
                  <a:pt x="190" y="136"/>
                  <a:pt x="245" y="136"/>
                </a:cubicBezTo>
                <a:lnTo>
                  <a:pt x="299" y="136"/>
                </a:lnTo>
                <a:cubicBezTo>
                  <a:pt x="299" y="109"/>
                  <a:pt x="272" y="82"/>
                  <a:pt x="272" y="82"/>
                </a:cubicBezTo>
                <a:cubicBezTo>
                  <a:pt x="190" y="55"/>
                  <a:pt x="136" y="27"/>
                  <a:pt x="8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 name="Google Shape;766;p30"/>
          <p:cNvSpPr/>
          <p:nvPr/>
        </p:nvSpPr>
        <p:spPr>
          <a:xfrm>
            <a:off x="1295125" y="5657187"/>
            <a:ext cx="10423" cy="52019"/>
          </a:xfrm>
          <a:custGeom>
            <a:avLst/>
            <a:gdLst/>
            <a:ahLst/>
            <a:cxnLst/>
            <a:rect l="l" t="t" r="r" b="b"/>
            <a:pathLst>
              <a:path w="109" h="544" extrusionOk="0">
                <a:moveTo>
                  <a:pt x="0" y="1"/>
                </a:moveTo>
                <a:lnTo>
                  <a:pt x="0" y="109"/>
                </a:lnTo>
                <a:cubicBezTo>
                  <a:pt x="0" y="163"/>
                  <a:pt x="0" y="190"/>
                  <a:pt x="0" y="218"/>
                </a:cubicBezTo>
                <a:cubicBezTo>
                  <a:pt x="27" y="299"/>
                  <a:pt x="27" y="380"/>
                  <a:pt x="55" y="462"/>
                </a:cubicBezTo>
                <a:cubicBezTo>
                  <a:pt x="55" y="489"/>
                  <a:pt x="55" y="516"/>
                  <a:pt x="82" y="543"/>
                </a:cubicBezTo>
                <a:lnTo>
                  <a:pt x="109" y="543"/>
                </a:lnTo>
                <a:cubicBezTo>
                  <a:pt x="109" y="543"/>
                  <a:pt x="109" y="543"/>
                  <a:pt x="109" y="516"/>
                </a:cubicBezTo>
                <a:lnTo>
                  <a:pt x="109" y="407"/>
                </a:lnTo>
                <a:lnTo>
                  <a:pt x="55" y="136"/>
                </a:lnTo>
                <a:cubicBezTo>
                  <a:pt x="55" y="136"/>
                  <a:pt x="55" y="109"/>
                  <a:pt x="27" y="82"/>
                </a:cubicBezTo>
                <a:cubicBezTo>
                  <a:pt x="27" y="55"/>
                  <a:pt x="27" y="28"/>
                  <a:pt x="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 name="Google Shape;767;p30"/>
          <p:cNvSpPr/>
          <p:nvPr/>
        </p:nvSpPr>
        <p:spPr>
          <a:xfrm>
            <a:off x="1302870" y="5659769"/>
            <a:ext cx="15682" cy="20846"/>
          </a:xfrm>
          <a:custGeom>
            <a:avLst/>
            <a:gdLst/>
            <a:ahLst/>
            <a:cxnLst/>
            <a:rect l="l" t="t" r="r" b="b"/>
            <a:pathLst>
              <a:path w="164" h="218" extrusionOk="0">
                <a:moveTo>
                  <a:pt x="1" y="1"/>
                </a:moveTo>
                <a:cubicBezTo>
                  <a:pt x="1" y="28"/>
                  <a:pt x="1" y="55"/>
                  <a:pt x="1" y="55"/>
                </a:cubicBezTo>
                <a:lnTo>
                  <a:pt x="1" y="82"/>
                </a:lnTo>
                <a:cubicBezTo>
                  <a:pt x="55" y="136"/>
                  <a:pt x="82" y="163"/>
                  <a:pt x="136" y="218"/>
                </a:cubicBezTo>
                <a:lnTo>
                  <a:pt x="163" y="218"/>
                </a:lnTo>
                <a:cubicBezTo>
                  <a:pt x="163" y="191"/>
                  <a:pt x="163" y="191"/>
                  <a:pt x="163" y="163"/>
                </a:cubicBezTo>
                <a:cubicBezTo>
                  <a:pt x="136" y="136"/>
                  <a:pt x="109" y="82"/>
                  <a:pt x="82" y="28"/>
                </a:cubicBezTo>
                <a:lnTo>
                  <a:pt x="2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 name="Google Shape;768;p30"/>
          <p:cNvSpPr/>
          <p:nvPr/>
        </p:nvSpPr>
        <p:spPr>
          <a:xfrm>
            <a:off x="1323620" y="5644183"/>
            <a:ext cx="23428" cy="15682"/>
          </a:xfrm>
          <a:custGeom>
            <a:avLst/>
            <a:gdLst/>
            <a:ahLst/>
            <a:cxnLst/>
            <a:rect l="l" t="t" r="r" b="b"/>
            <a:pathLst>
              <a:path w="245" h="164" extrusionOk="0">
                <a:moveTo>
                  <a:pt x="1" y="1"/>
                </a:moveTo>
                <a:cubicBezTo>
                  <a:pt x="1" y="28"/>
                  <a:pt x="28" y="55"/>
                  <a:pt x="28" y="55"/>
                </a:cubicBezTo>
                <a:cubicBezTo>
                  <a:pt x="55" y="82"/>
                  <a:pt x="55" y="82"/>
                  <a:pt x="82" y="82"/>
                </a:cubicBezTo>
                <a:cubicBezTo>
                  <a:pt x="109" y="109"/>
                  <a:pt x="163" y="137"/>
                  <a:pt x="191" y="164"/>
                </a:cubicBezTo>
                <a:lnTo>
                  <a:pt x="245" y="164"/>
                </a:lnTo>
                <a:cubicBezTo>
                  <a:pt x="245" y="164"/>
                  <a:pt x="245" y="137"/>
                  <a:pt x="245" y="137"/>
                </a:cubicBezTo>
                <a:lnTo>
                  <a:pt x="136" y="55"/>
                </a:lnTo>
                <a:lnTo>
                  <a:pt x="82" y="28"/>
                </a:lnTo>
                <a:cubicBezTo>
                  <a:pt x="82" y="28"/>
                  <a:pt x="55" y="28"/>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 name="Google Shape;769;p30"/>
          <p:cNvSpPr/>
          <p:nvPr/>
        </p:nvSpPr>
        <p:spPr>
          <a:xfrm>
            <a:off x="1997729" y="5468864"/>
            <a:ext cx="21210" cy="9718"/>
          </a:xfrm>
          <a:custGeom>
            <a:avLst/>
            <a:gdLst/>
            <a:ahLst/>
            <a:cxnLst/>
            <a:rect l="l" t="t" r="r" b="b"/>
            <a:pathLst>
              <a:path w="299" h="137" extrusionOk="0">
                <a:moveTo>
                  <a:pt x="298" y="1"/>
                </a:moveTo>
                <a:lnTo>
                  <a:pt x="217" y="28"/>
                </a:lnTo>
                <a:lnTo>
                  <a:pt x="81" y="82"/>
                </a:lnTo>
                <a:lnTo>
                  <a:pt x="54" y="82"/>
                </a:lnTo>
                <a:lnTo>
                  <a:pt x="0" y="136"/>
                </a:lnTo>
                <a:lnTo>
                  <a:pt x="109" y="136"/>
                </a:lnTo>
                <a:lnTo>
                  <a:pt x="217" y="82"/>
                </a:lnTo>
                <a:lnTo>
                  <a:pt x="298" y="28"/>
                </a:lnTo>
                <a:lnTo>
                  <a:pt x="29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 name="Google Shape;770;p30"/>
          <p:cNvSpPr/>
          <p:nvPr/>
        </p:nvSpPr>
        <p:spPr>
          <a:xfrm>
            <a:off x="1988082" y="5497736"/>
            <a:ext cx="19295" cy="3902"/>
          </a:xfrm>
          <a:custGeom>
            <a:avLst/>
            <a:gdLst/>
            <a:ahLst/>
            <a:cxnLst/>
            <a:rect l="l" t="t" r="r" b="b"/>
            <a:pathLst>
              <a:path w="272" h="55" extrusionOk="0">
                <a:moveTo>
                  <a:pt x="245" y="1"/>
                </a:moveTo>
                <a:cubicBezTo>
                  <a:pt x="163" y="1"/>
                  <a:pt x="82" y="28"/>
                  <a:pt x="28" y="28"/>
                </a:cubicBezTo>
                <a:lnTo>
                  <a:pt x="1" y="28"/>
                </a:lnTo>
                <a:lnTo>
                  <a:pt x="28" y="55"/>
                </a:lnTo>
                <a:lnTo>
                  <a:pt x="55" y="55"/>
                </a:lnTo>
                <a:cubicBezTo>
                  <a:pt x="109" y="55"/>
                  <a:pt x="190" y="55"/>
                  <a:pt x="245" y="28"/>
                </a:cubicBezTo>
                <a:cubicBezTo>
                  <a:pt x="245" y="28"/>
                  <a:pt x="272" y="28"/>
                  <a:pt x="24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30"/>
          <p:cNvSpPr/>
          <p:nvPr/>
        </p:nvSpPr>
        <p:spPr>
          <a:xfrm>
            <a:off x="1716815" y="5570873"/>
            <a:ext cx="5817" cy="42421"/>
          </a:xfrm>
          <a:custGeom>
            <a:avLst/>
            <a:gdLst/>
            <a:ahLst/>
            <a:cxnLst/>
            <a:rect l="l" t="t" r="r" b="b"/>
            <a:pathLst>
              <a:path w="82" h="598" extrusionOk="0">
                <a:moveTo>
                  <a:pt x="27" y="0"/>
                </a:moveTo>
                <a:cubicBezTo>
                  <a:pt x="27" y="28"/>
                  <a:pt x="0" y="28"/>
                  <a:pt x="0" y="55"/>
                </a:cubicBezTo>
                <a:cubicBezTo>
                  <a:pt x="0" y="82"/>
                  <a:pt x="0" y="82"/>
                  <a:pt x="0" y="109"/>
                </a:cubicBezTo>
                <a:lnTo>
                  <a:pt x="0" y="380"/>
                </a:lnTo>
                <a:lnTo>
                  <a:pt x="0" y="570"/>
                </a:lnTo>
                <a:cubicBezTo>
                  <a:pt x="0" y="597"/>
                  <a:pt x="0" y="597"/>
                  <a:pt x="27" y="597"/>
                </a:cubicBezTo>
                <a:cubicBezTo>
                  <a:pt x="27" y="597"/>
                  <a:pt x="54" y="597"/>
                  <a:pt x="54" y="570"/>
                </a:cubicBezTo>
                <a:cubicBezTo>
                  <a:pt x="54" y="516"/>
                  <a:pt x="54" y="462"/>
                  <a:pt x="81" y="380"/>
                </a:cubicBezTo>
                <a:cubicBezTo>
                  <a:pt x="81" y="326"/>
                  <a:pt x="81" y="217"/>
                  <a:pt x="81" y="109"/>
                </a:cubicBezTo>
                <a:cubicBezTo>
                  <a:pt x="81" y="109"/>
                  <a:pt x="81" y="82"/>
                  <a:pt x="81" y="55"/>
                </a:cubicBezTo>
                <a:cubicBezTo>
                  <a:pt x="54" y="28"/>
                  <a:pt x="54" y="28"/>
                  <a:pt x="5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 name="Google Shape;772;p30"/>
          <p:cNvSpPr/>
          <p:nvPr/>
        </p:nvSpPr>
        <p:spPr>
          <a:xfrm>
            <a:off x="1732209" y="5576619"/>
            <a:ext cx="11563" cy="40505"/>
          </a:xfrm>
          <a:custGeom>
            <a:avLst/>
            <a:gdLst/>
            <a:ahLst/>
            <a:cxnLst/>
            <a:rect l="l" t="t" r="r" b="b"/>
            <a:pathLst>
              <a:path w="163" h="571" extrusionOk="0">
                <a:moveTo>
                  <a:pt x="109" y="1"/>
                </a:moveTo>
                <a:cubicBezTo>
                  <a:pt x="81" y="1"/>
                  <a:pt x="81" y="28"/>
                  <a:pt x="109" y="28"/>
                </a:cubicBezTo>
                <a:cubicBezTo>
                  <a:pt x="54" y="136"/>
                  <a:pt x="54" y="245"/>
                  <a:pt x="27" y="353"/>
                </a:cubicBezTo>
                <a:cubicBezTo>
                  <a:pt x="27" y="408"/>
                  <a:pt x="0" y="489"/>
                  <a:pt x="0" y="543"/>
                </a:cubicBezTo>
                <a:lnTo>
                  <a:pt x="0" y="570"/>
                </a:lnTo>
                <a:lnTo>
                  <a:pt x="27" y="570"/>
                </a:lnTo>
                <a:cubicBezTo>
                  <a:pt x="54" y="489"/>
                  <a:pt x="54" y="435"/>
                  <a:pt x="81" y="381"/>
                </a:cubicBezTo>
                <a:cubicBezTo>
                  <a:pt x="109" y="272"/>
                  <a:pt x="136" y="164"/>
                  <a:pt x="163" y="55"/>
                </a:cubicBezTo>
                <a:cubicBezTo>
                  <a:pt x="163" y="55"/>
                  <a:pt x="163" y="28"/>
                  <a:pt x="163" y="28"/>
                </a:cubicBezTo>
                <a:lnTo>
                  <a:pt x="136"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30"/>
          <p:cNvSpPr/>
          <p:nvPr/>
        </p:nvSpPr>
        <p:spPr>
          <a:xfrm>
            <a:off x="1744694" y="5619466"/>
            <a:ext cx="10641" cy="9222"/>
          </a:xfrm>
          <a:custGeom>
            <a:avLst/>
            <a:gdLst/>
            <a:ahLst/>
            <a:cxnLst/>
            <a:rect l="l" t="t" r="r" b="b"/>
            <a:pathLst>
              <a:path w="150" h="130" extrusionOk="0">
                <a:moveTo>
                  <a:pt x="112" y="0"/>
                </a:moveTo>
                <a:cubicBezTo>
                  <a:pt x="102" y="0"/>
                  <a:pt x="95" y="7"/>
                  <a:pt x="95" y="21"/>
                </a:cubicBezTo>
                <a:cubicBezTo>
                  <a:pt x="68" y="21"/>
                  <a:pt x="14" y="48"/>
                  <a:pt x="14" y="75"/>
                </a:cubicBezTo>
                <a:cubicBezTo>
                  <a:pt x="0" y="88"/>
                  <a:pt x="0" y="88"/>
                  <a:pt x="4" y="88"/>
                </a:cubicBezTo>
                <a:cubicBezTo>
                  <a:pt x="7" y="88"/>
                  <a:pt x="14" y="88"/>
                  <a:pt x="14" y="102"/>
                </a:cubicBezTo>
                <a:lnTo>
                  <a:pt x="14" y="129"/>
                </a:lnTo>
                <a:lnTo>
                  <a:pt x="41" y="129"/>
                </a:lnTo>
                <a:cubicBezTo>
                  <a:pt x="68" y="129"/>
                  <a:pt x="95" y="75"/>
                  <a:pt x="150" y="48"/>
                </a:cubicBezTo>
                <a:cubicBezTo>
                  <a:pt x="150" y="48"/>
                  <a:pt x="150" y="21"/>
                  <a:pt x="150" y="21"/>
                </a:cubicBezTo>
                <a:cubicBezTo>
                  <a:pt x="136" y="7"/>
                  <a:pt x="122" y="0"/>
                  <a:pt x="11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p30"/>
          <p:cNvSpPr/>
          <p:nvPr/>
        </p:nvSpPr>
        <p:spPr>
          <a:xfrm>
            <a:off x="1691774" y="5365011"/>
            <a:ext cx="9718" cy="26956"/>
          </a:xfrm>
          <a:custGeom>
            <a:avLst/>
            <a:gdLst/>
            <a:ahLst/>
            <a:cxnLst/>
            <a:rect l="l" t="t" r="r" b="b"/>
            <a:pathLst>
              <a:path w="137" h="380" extrusionOk="0">
                <a:moveTo>
                  <a:pt x="136" y="0"/>
                </a:moveTo>
                <a:cubicBezTo>
                  <a:pt x="82" y="82"/>
                  <a:pt x="82" y="109"/>
                  <a:pt x="55" y="163"/>
                </a:cubicBezTo>
                <a:cubicBezTo>
                  <a:pt x="28" y="190"/>
                  <a:pt x="28" y="244"/>
                  <a:pt x="0" y="353"/>
                </a:cubicBezTo>
                <a:cubicBezTo>
                  <a:pt x="0" y="353"/>
                  <a:pt x="0" y="380"/>
                  <a:pt x="28" y="380"/>
                </a:cubicBezTo>
                <a:cubicBezTo>
                  <a:pt x="28" y="380"/>
                  <a:pt x="55" y="380"/>
                  <a:pt x="55" y="353"/>
                </a:cubicBezTo>
                <a:cubicBezTo>
                  <a:pt x="82" y="271"/>
                  <a:pt x="82" y="217"/>
                  <a:pt x="109" y="190"/>
                </a:cubicBezTo>
                <a:cubicBezTo>
                  <a:pt x="109" y="136"/>
                  <a:pt x="109" y="82"/>
                  <a:pt x="136"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 name="Google Shape;775;p30"/>
          <p:cNvSpPr/>
          <p:nvPr/>
        </p:nvSpPr>
        <p:spPr>
          <a:xfrm>
            <a:off x="1126542" y="5693524"/>
            <a:ext cx="33755" cy="31173"/>
          </a:xfrm>
          <a:custGeom>
            <a:avLst/>
            <a:gdLst/>
            <a:ahLst/>
            <a:cxnLst/>
            <a:rect l="l" t="t" r="r" b="b"/>
            <a:pathLst>
              <a:path w="353" h="326" extrusionOk="0">
                <a:moveTo>
                  <a:pt x="326" y="0"/>
                </a:moveTo>
                <a:cubicBezTo>
                  <a:pt x="244" y="55"/>
                  <a:pt x="163" y="136"/>
                  <a:pt x="82" y="190"/>
                </a:cubicBezTo>
                <a:cubicBezTo>
                  <a:pt x="82" y="217"/>
                  <a:pt x="55" y="217"/>
                  <a:pt x="55" y="217"/>
                </a:cubicBezTo>
                <a:cubicBezTo>
                  <a:pt x="27" y="244"/>
                  <a:pt x="27" y="272"/>
                  <a:pt x="0" y="299"/>
                </a:cubicBezTo>
                <a:lnTo>
                  <a:pt x="27" y="326"/>
                </a:lnTo>
                <a:cubicBezTo>
                  <a:pt x="55" y="299"/>
                  <a:pt x="82" y="299"/>
                  <a:pt x="109" y="272"/>
                </a:cubicBezTo>
                <a:lnTo>
                  <a:pt x="136" y="244"/>
                </a:lnTo>
                <a:cubicBezTo>
                  <a:pt x="217" y="190"/>
                  <a:pt x="272" y="109"/>
                  <a:pt x="353" y="27"/>
                </a:cubicBezTo>
                <a:cubicBezTo>
                  <a:pt x="353" y="27"/>
                  <a:pt x="353" y="27"/>
                  <a:pt x="353"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 name="Google Shape;776;p30"/>
          <p:cNvSpPr/>
          <p:nvPr/>
        </p:nvSpPr>
        <p:spPr>
          <a:xfrm>
            <a:off x="1144711" y="5724601"/>
            <a:ext cx="36337" cy="23428"/>
          </a:xfrm>
          <a:custGeom>
            <a:avLst/>
            <a:gdLst/>
            <a:ahLst/>
            <a:cxnLst/>
            <a:rect l="l" t="t" r="r" b="b"/>
            <a:pathLst>
              <a:path w="380" h="245" extrusionOk="0">
                <a:moveTo>
                  <a:pt x="326" y="1"/>
                </a:moveTo>
                <a:lnTo>
                  <a:pt x="217" y="55"/>
                </a:lnTo>
                <a:lnTo>
                  <a:pt x="27" y="164"/>
                </a:lnTo>
                <a:lnTo>
                  <a:pt x="27" y="191"/>
                </a:lnTo>
                <a:lnTo>
                  <a:pt x="27" y="218"/>
                </a:lnTo>
                <a:lnTo>
                  <a:pt x="54" y="218"/>
                </a:lnTo>
                <a:cubicBezTo>
                  <a:pt x="54" y="218"/>
                  <a:pt x="0" y="245"/>
                  <a:pt x="27" y="245"/>
                </a:cubicBezTo>
                <a:lnTo>
                  <a:pt x="54" y="245"/>
                </a:lnTo>
                <a:cubicBezTo>
                  <a:pt x="54" y="218"/>
                  <a:pt x="82" y="218"/>
                  <a:pt x="109" y="218"/>
                </a:cubicBezTo>
                <a:lnTo>
                  <a:pt x="244" y="136"/>
                </a:lnTo>
                <a:lnTo>
                  <a:pt x="353" y="28"/>
                </a:lnTo>
                <a:cubicBezTo>
                  <a:pt x="380" y="28"/>
                  <a:pt x="380" y="1"/>
                  <a:pt x="353"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 name="Google Shape;777;p30"/>
          <p:cNvSpPr/>
          <p:nvPr/>
        </p:nvSpPr>
        <p:spPr>
          <a:xfrm>
            <a:off x="1144711" y="5771361"/>
            <a:ext cx="23428" cy="8989"/>
          </a:xfrm>
          <a:custGeom>
            <a:avLst/>
            <a:gdLst/>
            <a:ahLst/>
            <a:cxnLst/>
            <a:rect l="l" t="t" r="r" b="b"/>
            <a:pathLst>
              <a:path w="245" h="94" extrusionOk="0">
                <a:moveTo>
                  <a:pt x="27" y="0"/>
                </a:moveTo>
                <a:lnTo>
                  <a:pt x="27" y="27"/>
                </a:lnTo>
                <a:cubicBezTo>
                  <a:pt x="27" y="27"/>
                  <a:pt x="0" y="54"/>
                  <a:pt x="0" y="54"/>
                </a:cubicBezTo>
                <a:lnTo>
                  <a:pt x="0" y="81"/>
                </a:lnTo>
                <a:cubicBezTo>
                  <a:pt x="36" y="90"/>
                  <a:pt x="60" y="93"/>
                  <a:pt x="81" y="93"/>
                </a:cubicBezTo>
                <a:cubicBezTo>
                  <a:pt x="121" y="93"/>
                  <a:pt x="145" y="81"/>
                  <a:pt x="217" y="81"/>
                </a:cubicBezTo>
                <a:cubicBezTo>
                  <a:pt x="217" y="81"/>
                  <a:pt x="217" y="54"/>
                  <a:pt x="244" y="54"/>
                </a:cubicBezTo>
                <a:cubicBezTo>
                  <a:pt x="244" y="27"/>
                  <a:pt x="217" y="27"/>
                  <a:pt x="217" y="27"/>
                </a:cubicBezTo>
                <a:cubicBezTo>
                  <a:pt x="109" y="27"/>
                  <a:pt x="109" y="0"/>
                  <a:pt x="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 name="Google Shape;778;p30"/>
          <p:cNvSpPr/>
          <p:nvPr/>
        </p:nvSpPr>
        <p:spPr>
          <a:xfrm>
            <a:off x="2061219" y="5288540"/>
            <a:ext cx="21210" cy="14968"/>
          </a:xfrm>
          <a:custGeom>
            <a:avLst/>
            <a:gdLst/>
            <a:ahLst/>
            <a:cxnLst/>
            <a:rect l="l" t="t" r="r" b="b"/>
            <a:pathLst>
              <a:path w="299" h="211" extrusionOk="0">
                <a:moveTo>
                  <a:pt x="285" y="0"/>
                </a:moveTo>
                <a:cubicBezTo>
                  <a:pt x="278" y="0"/>
                  <a:pt x="271" y="7"/>
                  <a:pt x="271" y="20"/>
                </a:cubicBezTo>
                <a:cubicBezTo>
                  <a:pt x="217" y="47"/>
                  <a:pt x="136" y="75"/>
                  <a:pt x="82" y="102"/>
                </a:cubicBezTo>
                <a:lnTo>
                  <a:pt x="54" y="129"/>
                </a:lnTo>
                <a:cubicBezTo>
                  <a:pt x="27" y="156"/>
                  <a:pt x="27" y="183"/>
                  <a:pt x="0" y="210"/>
                </a:cubicBezTo>
                <a:lnTo>
                  <a:pt x="109" y="183"/>
                </a:lnTo>
                <a:lnTo>
                  <a:pt x="136" y="156"/>
                </a:lnTo>
                <a:cubicBezTo>
                  <a:pt x="190" y="129"/>
                  <a:pt x="244" y="75"/>
                  <a:pt x="299" y="47"/>
                </a:cubicBezTo>
                <a:cubicBezTo>
                  <a:pt x="299" y="47"/>
                  <a:pt x="299" y="20"/>
                  <a:pt x="299" y="20"/>
                </a:cubicBezTo>
                <a:cubicBezTo>
                  <a:pt x="299" y="7"/>
                  <a:pt x="292" y="0"/>
                  <a:pt x="28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30"/>
          <p:cNvSpPr/>
          <p:nvPr/>
        </p:nvSpPr>
        <p:spPr>
          <a:xfrm>
            <a:off x="2068880" y="5319256"/>
            <a:ext cx="23197" cy="9222"/>
          </a:xfrm>
          <a:custGeom>
            <a:avLst/>
            <a:gdLst/>
            <a:ahLst/>
            <a:cxnLst/>
            <a:rect l="l" t="t" r="r" b="b"/>
            <a:pathLst>
              <a:path w="327" h="130" extrusionOk="0">
                <a:moveTo>
                  <a:pt x="302" y="1"/>
                </a:moveTo>
                <a:cubicBezTo>
                  <a:pt x="299" y="1"/>
                  <a:pt x="299" y="8"/>
                  <a:pt x="299" y="21"/>
                </a:cubicBezTo>
                <a:lnTo>
                  <a:pt x="245" y="21"/>
                </a:lnTo>
                <a:cubicBezTo>
                  <a:pt x="163" y="21"/>
                  <a:pt x="109" y="48"/>
                  <a:pt x="28" y="76"/>
                </a:cubicBezTo>
                <a:lnTo>
                  <a:pt x="1" y="76"/>
                </a:lnTo>
                <a:lnTo>
                  <a:pt x="1" y="130"/>
                </a:lnTo>
                <a:lnTo>
                  <a:pt x="82" y="130"/>
                </a:lnTo>
                <a:cubicBezTo>
                  <a:pt x="136" y="103"/>
                  <a:pt x="218" y="76"/>
                  <a:pt x="272" y="48"/>
                </a:cubicBezTo>
                <a:lnTo>
                  <a:pt x="326" y="48"/>
                </a:lnTo>
                <a:cubicBezTo>
                  <a:pt x="326" y="21"/>
                  <a:pt x="326" y="21"/>
                  <a:pt x="326" y="21"/>
                </a:cubicBezTo>
                <a:cubicBezTo>
                  <a:pt x="313" y="8"/>
                  <a:pt x="306" y="1"/>
                  <a:pt x="30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30"/>
          <p:cNvSpPr/>
          <p:nvPr/>
        </p:nvSpPr>
        <p:spPr>
          <a:xfrm>
            <a:off x="2070795" y="5351533"/>
            <a:ext cx="17380" cy="5817"/>
          </a:xfrm>
          <a:custGeom>
            <a:avLst/>
            <a:gdLst/>
            <a:ahLst/>
            <a:cxnLst/>
            <a:rect l="l" t="t" r="r" b="b"/>
            <a:pathLst>
              <a:path w="245" h="82" extrusionOk="0">
                <a:moveTo>
                  <a:pt x="1" y="0"/>
                </a:moveTo>
                <a:lnTo>
                  <a:pt x="1" y="27"/>
                </a:lnTo>
                <a:lnTo>
                  <a:pt x="82" y="82"/>
                </a:lnTo>
                <a:lnTo>
                  <a:pt x="218" y="82"/>
                </a:lnTo>
                <a:cubicBezTo>
                  <a:pt x="245" y="82"/>
                  <a:pt x="245" y="55"/>
                  <a:pt x="245" y="55"/>
                </a:cubicBezTo>
                <a:cubicBezTo>
                  <a:pt x="245" y="55"/>
                  <a:pt x="245" y="27"/>
                  <a:pt x="245" y="27"/>
                </a:cubicBezTo>
                <a:cubicBezTo>
                  <a:pt x="164" y="27"/>
                  <a:pt x="136" y="0"/>
                  <a:pt x="10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 name="Google Shape;781;p30"/>
          <p:cNvSpPr/>
          <p:nvPr/>
        </p:nvSpPr>
        <p:spPr>
          <a:xfrm>
            <a:off x="1989997" y="5286128"/>
            <a:ext cx="5817" cy="26956"/>
          </a:xfrm>
          <a:custGeom>
            <a:avLst/>
            <a:gdLst/>
            <a:ahLst/>
            <a:cxnLst/>
            <a:rect l="l" t="t" r="r" b="b"/>
            <a:pathLst>
              <a:path w="82" h="380" extrusionOk="0">
                <a:moveTo>
                  <a:pt x="1" y="0"/>
                </a:moveTo>
                <a:lnTo>
                  <a:pt x="1" y="163"/>
                </a:lnTo>
                <a:cubicBezTo>
                  <a:pt x="1" y="217"/>
                  <a:pt x="1" y="271"/>
                  <a:pt x="28" y="326"/>
                </a:cubicBezTo>
                <a:cubicBezTo>
                  <a:pt x="28" y="366"/>
                  <a:pt x="28" y="380"/>
                  <a:pt x="31" y="380"/>
                </a:cubicBezTo>
                <a:cubicBezTo>
                  <a:pt x="35" y="380"/>
                  <a:pt x="41" y="366"/>
                  <a:pt x="55" y="353"/>
                </a:cubicBezTo>
                <a:cubicBezTo>
                  <a:pt x="55" y="353"/>
                  <a:pt x="82" y="353"/>
                  <a:pt x="82" y="326"/>
                </a:cubicBezTo>
                <a:cubicBezTo>
                  <a:pt x="82" y="271"/>
                  <a:pt x="82" y="217"/>
                  <a:pt x="82" y="163"/>
                </a:cubicBezTo>
                <a:cubicBezTo>
                  <a:pt x="55" y="109"/>
                  <a:pt x="55" y="54"/>
                  <a:pt x="2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 name="Google Shape;782;p30"/>
          <p:cNvSpPr/>
          <p:nvPr/>
        </p:nvSpPr>
        <p:spPr>
          <a:xfrm>
            <a:off x="2093921" y="5164895"/>
            <a:ext cx="3902" cy="32773"/>
          </a:xfrm>
          <a:custGeom>
            <a:avLst/>
            <a:gdLst/>
            <a:ahLst/>
            <a:cxnLst/>
            <a:rect l="l" t="t" r="r" b="b"/>
            <a:pathLst>
              <a:path w="55" h="462" extrusionOk="0">
                <a:moveTo>
                  <a:pt x="27" y="0"/>
                </a:moveTo>
                <a:lnTo>
                  <a:pt x="0" y="27"/>
                </a:lnTo>
                <a:cubicBezTo>
                  <a:pt x="0" y="27"/>
                  <a:pt x="0" y="55"/>
                  <a:pt x="0" y="55"/>
                </a:cubicBezTo>
                <a:cubicBezTo>
                  <a:pt x="0" y="190"/>
                  <a:pt x="0" y="299"/>
                  <a:pt x="27" y="434"/>
                </a:cubicBezTo>
                <a:cubicBezTo>
                  <a:pt x="27" y="461"/>
                  <a:pt x="27" y="461"/>
                  <a:pt x="55" y="461"/>
                </a:cubicBezTo>
                <a:cubicBezTo>
                  <a:pt x="55" y="461"/>
                  <a:pt x="55" y="434"/>
                  <a:pt x="55" y="434"/>
                </a:cubicBezTo>
                <a:cubicBezTo>
                  <a:pt x="55" y="299"/>
                  <a:pt x="55" y="190"/>
                  <a:pt x="55" y="55"/>
                </a:cubicBezTo>
                <a:cubicBezTo>
                  <a:pt x="55" y="27"/>
                  <a:pt x="55" y="27"/>
                  <a:pt x="55" y="27"/>
                </a:cubicBezTo>
                <a:lnTo>
                  <a:pt x="27"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 name="Google Shape;783;p30"/>
          <p:cNvSpPr/>
          <p:nvPr/>
        </p:nvSpPr>
        <p:spPr>
          <a:xfrm>
            <a:off x="2118891" y="5162979"/>
            <a:ext cx="9718" cy="36604"/>
          </a:xfrm>
          <a:custGeom>
            <a:avLst/>
            <a:gdLst/>
            <a:ahLst/>
            <a:cxnLst/>
            <a:rect l="l" t="t" r="r" b="b"/>
            <a:pathLst>
              <a:path w="137" h="516" extrusionOk="0">
                <a:moveTo>
                  <a:pt x="137" y="0"/>
                </a:moveTo>
                <a:cubicBezTo>
                  <a:pt x="109" y="27"/>
                  <a:pt x="109" y="82"/>
                  <a:pt x="82" y="109"/>
                </a:cubicBezTo>
                <a:cubicBezTo>
                  <a:pt x="55" y="136"/>
                  <a:pt x="55" y="163"/>
                  <a:pt x="55" y="190"/>
                </a:cubicBezTo>
                <a:cubicBezTo>
                  <a:pt x="28" y="244"/>
                  <a:pt x="28" y="299"/>
                  <a:pt x="1" y="353"/>
                </a:cubicBezTo>
                <a:cubicBezTo>
                  <a:pt x="1" y="380"/>
                  <a:pt x="1" y="434"/>
                  <a:pt x="1" y="488"/>
                </a:cubicBezTo>
                <a:cubicBezTo>
                  <a:pt x="1" y="516"/>
                  <a:pt x="1" y="516"/>
                  <a:pt x="1" y="516"/>
                </a:cubicBezTo>
                <a:lnTo>
                  <a:pt x="28" y="516"/>
                </a:lnTo>
                <a:cubicBezTo>
                  <a:pt x="28" y="461"/>
                  <a:pt x="82" y="407"/>
                  <a:pt x="82" y="380"/>
                </a:cubicBezTo>
                <a:cubicBezTo>
                  <a:pt x="82" y="326"/>
                  <a:pt x="137" y="244"/>
                  <a:pt x="137" y="163"/>
                </a:cubicBezTo>
                <a:cubicBezTo>
                  <a:pt x="137" y="136"/>
                  <a:pt x="137" y="136"/>
                  <a:pt x="137" y="109"/>
                </a:cubicBezTo>
                <a:cubicBezTo>
                  <a:pt x="137" y="82"/>
                  <a:pt x="137" y="27"/>
                  <a:pt x="13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30"/>
          <p:cNvSpPr/>
          <p:nvPr/>
        </p:nvSpPr>
        <p:spPr>
          <a:xfrm>
            <a:off x="2128539" y="5199513"/>
            <a:ext cx="28942" cy="23126"/>
          </a:xfrm>
          <a:custGeom>
            <a:avLst/>
            <a:gdLst/>
            <a:ahLst/>
            <a:cxnLst/>
            <a:rect l="l" t="t" r="r" b="b"/>
            <a:pathLst>
              <a:path w="408" h="326" extrusionOk="0">
                <a:moveTo>
                  <a:pt x="380" y="1"/>
                </a:moveTo>
                <a:cubicBezTo>
                  <a:pt x="272" y="55"/>
                  <a:pt x="163" y="136"/>
                  <a:pt x="55" y="245"/>
                </a:cubicBezTo>
                <a:cubicBezTo>
                  <a:pt x="28" y="245"/>
                  <a:pt x="28" y="272"/>
                  <a:pt x="1" y="299"/>
                </a:cubicBezTo>
                <a:cubicBezTo>
                  <a:pt x="1" y="299"/>
                  <a:pt x="1" y="299"/>
                  <a:pt x="1" y="326"/>
                </a:cubicBezTo>
                <a:lnTo>
                  <a:pt x="55" y="326"/>
                </a:lnTo>
                <a:cubicBezTo>
                  <a:pt x="55" y="299"/>
                  <a:pt x="82" y="299"/>
                  <a:pt x="109" y="272"/>
                </a:cubicBezTo>
                <a:cubicBezTo>
                  <a:pt x="190" y="190"/>
                  <a:pt x="299" y="109"/>
                  <a:pt x="407" y="28"/>
                </a:cubicBezTo>
                <a:cubicBezTo>
                  <a:pt x="407" y="28"/>
                  <a:pt x="407" y="1"/>
                  <a:pt x="40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30"/>
          <p:cNvSpPr/>
          <p:nvPr/>
        </p:nvSpPr>
        <p:spPr>
          <a:xfrm>
            <a:off x="2020784" y="5045577"/>
            <a:ext cx="3902" cy="34688"/>
          </a:xfrm>
          <a:custGeom>
            <a:avLst/>
            <a:gdLst/>
            <a:ahLst/>
            <a:cxnLst/>
            <a:rect l="l" t="t" r="r" b="b"/>
            <a:pathLst>
              <a:path w="55" h="489" extrusionOk="0">
                <a:moveTo>
                  <a:pt x="28" y="1"/>
                </a:moveTo>
                <a:cubicBezTo>
                  <a:pt x="28" y="28"/>
                  <a:pt x="1" y="82"/>
                  <a:pt x="1" y="136"/>
                </a:cubicBezTo>
                <a:lnTo>
                  <a:pt x="1" y="462"/>
                </a:lnTo>
                <a:cubicBezTo>
                  <a:pt x="1" y="489"/>
                  <a:pt x="1" y="489"/>
                  <a:pt x="28" y="489"/>
                </a:cubicBezTo>
                <a:cubicBezTo>
                  <a:pt x="28" y="489"/>
                  <a:pt x="55" y="489"/>
                  <a:pt x="55" y="462"/>
                </a:cubicBezTo>
                <a:lnTo>
                  <a:pt x="55" y="136"/>
                </a:lnTo>
                <a:cubicBezTo>
                  <a:pt x="55" y="82"/>
                  <a:pt x="28" y="28"/>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30"/>
          <p:cNvSpPr/>
          <p:nvPr/>
        </p:nvSpPr>
        <p:spPr>
          <a:xfrm>
            <a:off x="2034262" y="5057140"/>
            <a:ext cx="7732" cy="27027"/>
          </a:xfrm>
          <a:custGeom>
            <a:avLst/>
            <a:gdLst/>
            <a:ahLst/>
            <a:cxnLst/>
            <a:rect l="l" t="t" r="r" b="b"/>
            <a:pathLst>
              <a:path w="109" h="381" extrusionOk="0">
                <a:moveTo>
                  <a:pt x="28" y="0"/>
                </a:moveTo>
                <a:cubicBezTo>
                  <a:pt x="28" y="27"/>
                  <a:pt x="28" y="27"/>
                  <a:pt x="28" y="27"/>
                </a:cubicBezTo>
                <a:lnTo>
                  <a:pt x="28" y="55"/>
                </a:lnTo>
                <a:lnTo>
                  <a:pt x="28" y="353"/>
                </a:lnTo>
                <a:cubicBezTo>
                  <a:pt x="0" y="353"/>
                  <a:pt x="28" y="380"/>
                  <a:pt x="28" y="380"/>
                </a:cubicBezTo>
                <a:cubicBezTo>
                  <a:pt x="55" y="380"/>
                  <a:pt x="55" y="380"/>
                  <a:pt x="82" y="353"/>
                </a:cubicBezTo>
                <a:cubicBezTo>
                  <a:pt x="82" y="272"/>
                  <a:pt x="82" y="163"/>
                  <a:pt x="109" y="55"/>
                </a:cubicBezTo>
                <a:cubicBezTo>
                  <a:pt x="109" y="27"/>
                  <a:pt x="109" y="27"/>
                  <a:pt x="10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30"/>
          <p:cNvSpPr/>
          <p:nvPr/>
        </p:nvSpPr>
        <p:spPr>
          <a:xfrm>
            <a:off x="2050223" y="5076364"/>
            <a:ext cx="26460" cy="31638"/>
          </a:xfrm>
          <a:custGeom>
            <a:avLst/>
            <a:gdLst/>
            <a:ahLst/>
            <a:cxnLst/>
            <a:rect l="l" t="t" r="r" b="b"/>
            <a:pathLst>
              <a:path w="373" h="446" extrusionOk="0">
                <a:moveTo>
                  <a:pt x="345" y="1"/>
                </a:moveTo>
                <a:lnTo>
                  <a:pt x="318" y="28"/>
                </a:lnTo>
                <a:cubicBezTo>
                  <a:pt x="209" y="136"/>
                  <a:pt x="128" y="272"/>
                  <a:pt x="20" y="407"/>
                </a:cubicBezTo>
                <a:cubicBezTo>
                  <a:pt x="0" y="427"/>
                  <a:pt x="22" y="446"/>
                  <a:pt x="46" y="446"/>
                </a:cubicBezTo>
                <a:cubicBezTo>
                  <a:pt x="56" y="446"/>
                  <a:pt x="66" y="443"/>
                  <a:pt x="74" y="435"/>
                </a:cubicBezTo>
                <a:cubicBezTo>
                  <a:pt x="155" y="326"/>
                  <a:pt x="237" y="218"/>
                  <a:pt x="318" y="82"/>
                </a:cubicBezTo>
                <a:cubicBezTo>
                  <a:pt x="345" y="82"/>
                  <a:pt x="345" y="82"/>
                  <a:pt x="345" y="55"/>
                </a:cubicBezTo>
                <a:cubicBezTo>
                  <a:pt x="345" y="55"/>
                  <a:pt x="372" y="28"/>
                  <a:pt x="372" y="28"/>
                </a:cubicBezTo>
                <a:cubicBezTo>
                  <a:pt x="372" y="1"/>
                  <a:pt x="372" y="1"/>
                  <a:pt x="37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30"/>
          <p:cNvSpPr/>
          <p:nvPr/>
        </p:nvSpPr>
        <p:spPr>
          <a:xfrm>
            <a:off x="1547487" y="4066206"/>
            <a:ext cx="290560" cy="535011"/>
          </a:xfrm>
          <a:custGeom>
            <a:avLst/>
            <a:gdLst/>
            <a:ahLst/>
            <a:cxnLst/>
            <a:rect l="l" t="t" r="r" b="b"/>
            <a:pathLst>
              <a:path w="4096" h="7542" extrusionOk="0">
                <a:moveTo>
                  <a:pt x="4096" y="1"/>
                </a:moveTo>
                <a:lnTo>
                  <a:pt x="1655" y="787"/>
                </a:lnTo>
                <a:lnTo>
                  <a:pt x="407" y="5398"/>
                </a:lnTo>
                <a:lnTo>
                  <a:pt x="0" y="6483"/>
                </a:lnTo>
                <a:lnTo>
                  <a:pt x="1438" y="7541"/>
                </a:lnTo>
                <a:lnTo>
                  <a:pt x="2794" y="5534"/>
                </a:lnTo>
                <a:lnTo>
                  <a:pt x="4096" y="1"/>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30"/>
          <p:cNvSpPr/>
          <p:nvPr/>
        </p:nvSpPr>
        <p:spPr>
          <a:xfrm>
            <a:off x="1984251" y="4672301"/>
            <a:ext cx="407962" cy="342557"/>
          </a:xfrm>
          <a:custGeom>
            <a:avLst/>
            <a:gdLst/>
            <a:ahLst/>
            <a:cxnLst/>
            <a:rect l="l" t="t" r="r" b="b"/>
            <a:pathLst>
              <a:path w="5751" h="4829" extrusionOk="0">
                <a:moveTo>
                  <a:pt x="5751" y="1"/>
                </a:moveTo>
                <a:lnTo>
                  <a:pt x="1573" y="1872"/>
                </a:lnTo>
                <a:lnTo>
                  <a:pt x="0" y="3717"/>
                </a:lnTo>
                <a:lnTo>
                  <a:pt x="1384" y="4829"/>
                </a:lnTo>
                <a:lnTo>
                  <a:pt x="2333" y="4151"/>
                </a:lnTo>
                <a:lnTo>
                  <a:pt x="5642" y="2577"/>
                </a:lnTo>
                <a:lnTo>
                  <a:pt x="5751" y="1"/>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 name="Google Shape;790;p30"/>
          <p:cNvSpPr/>
          <p:nvPr/>
        </p:nvSpPr>
        <p:spPr>
          <a:xfrm>
            <a:off x="2024615" y="3606385"/>
            <a:ext cx="721647" cy="636877"/>
          </a:xfrm>
          <a:custGeom>
            <a:avLst/>
            <a:gdLst/>
            <a:ahLst/>
            <a:cxnLst/>
            <a:rect l="l" t="t" r="r" b="b"/>
            <a:pathLst>
              <a:path w="10173" h="8978" extrusionOk="0">
                <a:moveTo>
                  <a:pt x="1411" y="0"/>
                </a:moveTo>
                <a:lnTo>
                  <a:pt x="842" y="54"/>
                </a:lnTo>
                <a:cubicBezTo>
                  <a:pt x="1493" y="651"/>
                  <a:pt x="1737" y="1573"/>
                  <a:pt x="1520" y="2441"/>
                </a:cubicBezTo>
                <a:cubicBezTo>
                  <a:pt x="1547" y="1546"/>
                  <a:pt x="1167" y="651"/>
                  <a:pt x="516" y="54"/>
                </a:cubicBezTo>
                <a:lnTo>
                  <a:pt x="55" y="27"/>
                </a:lnTo>
                <a:lnTo>
                  <a:pt x="1" y="3607"/>
                </a:lnTo>
                <a:lnTo>
                  <a:pt x="1276" y="5696"/>
                </a:lnTo>
                <a:lnTo>
                  <a:pt x="10172" y="8978"/>
                </a:lnTo>
                <a:cubicBezTo>
                  <a:pt x="9142" y="6374"/>
                  <a:pt x="5535" y="5316"/>
                  <a:pt x="5534" y="5316"/>
                </a:cubicBezTo>
                <a:lnTo>
                  <a:pt x="5534" y="5316"/>
                </a:lnTo>
                <a:cubicBezTo>
                  <a:pt x="9033" y="6103"/>
                  <a:pt x="9955" y="8327"/>
                  <a:pt x="9955" y="8327"/>
                </a:cubicBezTo>
                <a:lnTo>
                  <a:pt x="10010" y="8110"/>
                </a:lnTo>
                <a:cubicBezTo>
                  <a:pt x="8464" y="4692"/>
                  <a:pt x="1791" y="4448"/>
                  <a:pt x="1791" y="4448"/>
                </a:cubicBezTo>
                <a:cubicBezTo>
                  <a:pt x="3581" y="2278"/>
                  <a:pt x="1411" y="0"/>
                  <a:pt x="1411" y="0"/>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30"/>
          <p:cNvSpPr/>
          <p:nvPr/>
        </p:nvSpPr>
        <p:spPr>
          <a:xfrm>
            <a:off x="2113145" y="3938234"/>
            <a:ext cx="631202" cy="312763"/>
          </a:xfrm>
          <a:custGeom>
            <a:avLst/>
            <a:gdLst/>
            <a:ahLst/>
            <a:cxnLst/>
            <a:rect l="l" t="t" r="r" b="b"/>
            <a:pathLst>
              <a:path w="8898" h="4409" extrusionOk="0">
                <a:moveTo>
                  <a:pt x="995" y="1"/>
                </a:moveTo>
                <a:cubicBezTo>
                  <a:pt x="836" y="1"/>
                  <a:pt x="676" y="5"/>
                  <a:pt x="516" y="14"/>
                </a:cubicBezTo>
                <a:cubicBezTo>
                  <a:pt x="380" y="14"/>
                  <a:pt x="245" y="14"/>
                  <a:pt x="82" y="42"/>
                </a:cubicBezTo>
                <a:lnTo>
                  <a:pt x="1" y="42"/>
                </a:lnTo>
                <a:lnTo>
                  <a:pt x="1" y="69"/>
                </a:lnTo>
                <a:lnTo>
                  <a:pt x="109" y="69"/>
                </a:lnTo>
                <a:lnTo>
                  <a:pt x="516" y="42"/>
                </a:lnTo>
                <a:cubicBezTo>
                  <a:pt x="611" y="39"/>
                  <a:pt x="706" y="37"/>
                  <a:pt x="801" y="37"/>
                </a:cubicBezTo>
                <a:cubicBezTo>
                  <a:pt x="1655" y="37"/>
                  <a:pt x="2504" y="147"/>
                  <a:pt x="3310" y="367"/>
                </a:cubicBezTo>
                <a:cubicBezTo>
                  <a:pt x="3906" y="503"/>
                  <a:pt x="4503" y="720"/>
                  <a:pt x="5073" y="991"/>
                </a:cubicBezTo>
                <a:cubicBezTo>
                  <a:pt x="6185" y="1506"/>
                  <a:pt x="7161" y="2239"/>
                  <a:pt x="7975" y="3161"/>
                </a:cubicBezTo>
                <a:cubicBezTo>
                  <a:pt x="8083" y="3269"/>
                  <a:pt x="8165" y="3405"/>
                  <a:pt x="8273" y="3513"/>
                </a:cubicBezTo>
                <a:cubicBezTo>
                  <a:pt x="8490" y="3812"/>
                  <a:pt x="8707" y="4110"/>
                  <a:pt x="8897" y="4408"/>
                </a:cubicBezTo>
                <a:cubicBezTo>
                  <a:pt x="8734" y="4083"/>
                  <a:pt x="8517" y="3785"/>
                  <a:pt x="8300" y="3486"/>
                </a:cubicBezTo>
                <a:cubicBezTo>
                  <a:pt x="8192" y="3378"/>
                  <a:pt x="8111" y="3242"/>
                  <a:pt x="8002" y="3134"/>
                </a:cubicBezTo>
                <a:cubicBezTo>
                  <a:pt x="7188" y="2211"/>
                  <a:pt x="6185" y="1479"/>
                  <a:pt x="5073" y="937"/>
                </a:cubicBezTo>
                <a:cubicBezTo>
                  <a:pt x="4503" y="665"/>
                  <a:pt x="3934" y="448"/>
                  <a:pt x="3310" y="313"/>
                </a:cubicBezTo>
                <a:cubicBezTo>
                  <a:pt x="2543" y="110"/>
                  <a:pt x="1777" y="1"/>
                  <a:pt x="99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30"/>
          <p:cNvSpPr/>
          <p:nvPr/>
        </p:nvSpPr>
        <p:spPr>
          <a:xfrm>
            <a:off x="2113145" y="3964268"/>
            <a:ext cx="617724" cy="280983"/>
          </a:xfrm>
          <a:custGeom>
            <a:avLst/>
            <a:gdLst/>
            <a:ahLst/>
            <a:cxnLst/>
            <a:rect l="l" t="t" r="r" b="b"/>
            <a:pathLst>
              <a:path w="8708" h="3961" extrusionOk="0">
                <a:moveTo>
                  <a:pt x="353" y="0"/>
                </a:moveTo>
                <a:cubicBezTo>
                  <a:pt x="245" y="0"/>
                  <a:pt x="136" y="27"/>
                  <a:pt x="1" y="27"/>
                </a:cubicBezTo>
                <a:lnTo>
                  <a:pt x="353" y="27"/>
                </a:lnTo>
                <a:cubicBezTo>
                  <a:pt x="597" y="27"/>
                  <a:pt x="814" y="27"/>
                  <a:pt x="1058" y="54"/>
                </a:cubicBezTo>
                <a:cubicBezTo>
                  <a:pt x="1411" y="81"/>
                  <a:pt x="1736" y="136"/>
                  <a:pt x="2089" y="190"/>
                </a:cubicBezTo>
                <a:cubicBezTo>
                  <a:pt x="3066" y="326"/>
                  <a:pt x="4015" y="597"/>
                  <a:pt x="4883" y="1004"/>
                </a:cubicBezTo>
                <a:cubicBezTo>
                  <a:pt x="5778" y="1410"/>
                  <a:pt x="6619" y="1953"/>
                  <a:pt x="7378" y="2577"/>
                </a:cubicBezTo>
                <a:cubicBezTo>
                  <a:pt x="7622" y="2794"/>
                  <a:pt x="7866" y="2984"/>
                  <a:pt x="8083" y="3228"/>
                </a:cubicBezTo>
                <a:cubicBezTo>
                  <a:pt x="8272" y="3395"/>
                  <a:pt x="8445" y="3579"/>
                  <a:pt x="8588" y="3779"/>
                </a:cubicBezTo>
                <a:lnTo>
                  <a:pt x="8588" y="3779"/>
                </a:lnTo>
                <a:cubicBezTo>
                  <a:pt x="8481" y="3624"/>
                  <a:pt x="8364" y="3473"/>
                  <a:pt x="8246" y="3336"/>
                </a:cubicBezTo>
                <a:cubicBezTo>
                  <a:pt x="7975" y="3065"/>
                  <a:pt x="7704" y="2794"/>
                  <a:pt x="7405" y="2550"/>
                </a:cubicBezTo>
                <a:cubicBezTo>
                  <a:pt x="6646" y="1899"/>
                  <a:pt x="5805" y="1383"/>
                  <a:pt x="4910" y="949"/>
                </a:cubicBezTo>
                <a:cubicBezTo>
                  <a:pt x="4015" y="543"/>
                  <a:pt x="3066" y="271"/>
                  <a:pt x="2089" y="136"/>
                </a:cubicBezTo>
                <a:cubicBezTo>
                  <a:pt x="1682" y="54"/>
                  <a:pt x="1248" y="27"/>
                  <a:pt x="841" y="0"/>
                </a:cubicBezTo>
                <a:close/>
                <a:moveTo>
                  <a:pt x="8588" y="3779"/>
                </a:moveTo>
                <a:lnTo>
                  <a:pt x="8588" y="3779"/>
                </a:lnTo>
                <a:cubicBezTo>
                  <a:pt x="8630" y="3839"/>
                  <a:pt x="8670" y="3900"/>
                  <a:pt x="8707" y="3960"/>
                </a:cubicBezTo>
                <a:cubicBezTo>
                  <a:pt x="8670" y="3898"/>
                  <a:pt x="8631" y="3838"/>
                  <a:pt x="8588" y="377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 name="Google Shape;793;p30"/>
          <p:cNvSpPr/>
          <p:nvPr/>
        </p:nvSpPr>
        <p:spPr>
          <a:xfrm>
            <a:off x="2138186" y="3987819"/>
            <a:ext cx="575374" cy="265093"/>
          </a:xfrm>
          <a:custGeom>
            <a:avLst/>
            <a:gdLst/>
            <a:ahLst/>
            <a:cxnLst/>
            <a:rect l="l" t="t" r="r" b="b"/>
            <a:pathLst>
              <a:path w="8111" h="3737" extrusionOk="0">
                <a:moveTo>
                  <a:pt x="41" y="0"/>
                </a:moveTo>
                <a:cubicBezTo>
                  <a:pt x="27" y="0"/>
                  <a:pt x="14" y="7"/>
                  <a:pt x="0" y="21"/>
                </a:cubicBezTo>
                <a:lnTo>
                  <a:pt x="82" y="21"/>
                </a:lnTo>
                <a:cubicBezTo>
                  <a:pt x="68" y="7"/>
                  <a:pt x="54" y="0"/>
                  <a:pt x="41" y="0"/>
                </a:cubicBezTo>
                <a:close/>
                <a:moveTo>
                  <a:pt x="82" y="21"/>
                </a:moveTo>
                <a:lnTo>
                  <a:pt x="209" y="28"/>
                </a:lnTo>
                <a:lnTo>
                  <a:pt x="209" y="28"/>
                </a:lnTo>
                <a:cubicBezTo>
                  <a:pt x="176" y="26"/>
                  <a:pt x="142" y="23"/>
                  <a:pt x="109" y="21"/>
                </a:cubicBezTo>
                <a:close/>
                <a:moveTo>
                  <a:pt x="209" y="28"/>
                </a:moveTo>
                <a:lnTo>
                  <a:pt x="209" y="28"/>
                </a:lnTo>
                <a:cubicBezTo>
                  <a:pt x="528" y="53"/>
                  <a:pt x="847" y="77"/>
                  <a:pt x="1166" y="102"/>
                </a:cubicBezTo>
                <a:cubicBezTo>
                  <a:pt x="1329" y="129"/>
                  <a:pt x="1519" y="156"/>
                  <a:pt x="1655" y="183"/>
                </a:cubicBezTo>
                <a:cubicBezTo>
                  <a:pt x="2523" y="319"/>
                  <a:pt x="3336" y="563"/>
                  <a:pt x="4123" y="889"/>
                </a:cubicBezTo>
                <a:cubicBezTo>
                  <a:pt x="4937" y="1241"/>
                  <a:pt x="5669" y="1675"/>
                  <a:pt x="6374" y="2191"/>
                </a:cubicBezTo>
                <a:cubicBezTo>
                  <a:pt x="6754" y="2462"/>
                  <a:pt x="7107" y="2733"/>
                  <a:pt x="7459" y="3059"/>
                </a:cubicBezTo>
                <a:cubicBezTo>
                  <a:pt x="7614" y="3196"/>
                  <a:pt x="7757" y="3333"/>
                  <a:pt x="7890" y="3477"/>
                </a:cubicBezTo>
                <a:lnTo>
                  <a:pt x="7890" y="3477"/>
                </a:lnTo>
                <a:cubicBezTo>
                  <a:pt x="7706" y="3269"/>
                  <a:pt x="7508" y="3069"/>
                  <a:pt x="7296" y="2896"/>
                </a:cubicBezTo>
                <a:cubicBezTo>
                  <a:pt x="7025" y="2625"/>
                  <a:pt x="6700" y="2380"/>
                  <a:pt x="6401" y="2163"/>
                </a:cubicBezTo>
                <a:cubicBezTo>
                  <a:pt x="5696" y="1648"/>
                  <a:pt x="4937" y="1214"/>
                  <a:pt x="4150" y="861"/>
                </a:cubicBezTo>
                <a:cubicBezTo>
                  <a:pt x="3364" y="536"/>
                  <a:pt x="2523" y="292"/>
                  <a:pt x="1655" y="156"/>
                </a:cubicBezTo>
                <a:cubicBezTo>
                  <a:pt x="1438" y="102"/>
                  <a:pt x="1221" y="75"/>
                  <a:pt x="977" y="75"/>
                </a:cubicBezTo>
                <a:lnTo>
                  <a:pt x="209" y="28"/>
                </a:lnTo>
                <a:close/>
                <a:moveTo>
                  <a:pt x="7890" y="3477"/>
                </a:moveTo>
                <a:lnTo>
                  <a:pt x="7890" y="3477"/>
                </a:lnTo>
                <a:cubicBezTo>
                  <a:pt x="7966" y="3563"/>
                  <a:pt x="8039" y="3650"/>
                  <a:pt x="8110" y="3737"/>
                </a:cubicBezTo>
                <a:cubicBezTo>
                  <a:pt x="8040" y="3647"/>
                  <a:pt x="7967" y="3561"/>
                  <a:pt x="7890" y="347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30"/>
          <p:cNvSpPr/>
          <p:nvPr/>
        </p:nvSpPr>
        <p:spPr>
          <a:xfrm>
            <a:off x="2172804" y="4020025"/>
            <a:ext cx="469535" cy="184792"/>
          </a:xfrm>
          <a:custGeom>
            <a:avLst/>
            <a:gdLst/>
            <a:ahLst/>
            <a:cxnLst/>
            <a:rect l="l" t="t" r="r" b="b"/>
            <a:pathLst>
              <a:path w="6619" h="2605" extrusionOk="0">
                <a:moveTo>
                  <a:pt x="0" y="1"/>
                </a:moveTo>
                <a:cubicBezTo>
                  <a:pt x="31" y="1"/>
                  <a:pt x="61" y="1"/>
                  <a:pt x="92" y="1"/>
                </a:cubicBezTo>
                <a:lnTo>
                  <a:pt x="92" y="1"/>
                </a:lnTo>
                <a:cubicBezTo>
                  <a:pt x="70" y="1"/>
                  <a:pt x="49" y="1"/>
                  <a:pt x="28" y="1"/>
                </a:cubicBezTo>
                <a:close/>
                <a:moveTo>
                  <a:pt x="92" y="1"/>
                </a:moveTo>
                <a:lnTo>
                  <a:pt x="92" y="1"/>
                </a:lnTo>
                <a:cubicBezTo>
                  <a:pt x="396" y="8"/>
                  <a:pt x="700" y="57"/>
                  <a:pt x="1004" y="82"/>
                </a:cubicBezTo>
                <a:cubicBezTo>
                  <a:pt x="1845" y="218"/>
                  <a:pt x="2659" y="435"/>
                  <a:pt x="3445" y="760"/>
                </a:cubicBezTo>
                <a:cubicBezTo>
                  <a:pt x="4123" y="1058"/>
                  <a:pt x="4774" y="1384"/>
                  <a:pt x="5398" y="1791"/>
                </a:cubicBezTo>
                <a:cubicBezTo>
                  <a:pt x="5805" y="2035"/>
                  <a:pt x="6212" y="2306"/>
                  <a:pt x="6619" y="2605"/>
                </a:cubicBezTo>
                <a:cubicBezTo>
                  <a:pt x="6212" y="2306"/>
                  <a:pt x="5832" y="2008"/>
                  <a:pt x="5425" y="1764"/>
                </a:cubicBezTo>
                <a:cubicBezTo>
                  <a:pt x="4801" y="1357"/>
                  <a:pt x="4150" y="1031"/>
                  <a:pt x="3472" y="733"/>
                </a:cubicBezTo>
                <a:cubicBezTo>
                  <a:pt x="2686" y="407"/>
                  <a:pt x="1845" y="191"/>
                  <a:pt x="1004" y="55"/>
                </a:cubicBezTo>
                <a:cubicBezTo>
                  <a:pt x="709" y="30"/>
                  <a:pt x="391" y="6"/>
                  <a:pt x="9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30"/>
          <p:cNvSpPr/>
          <p:nvPr/>
        </p:nvSpPr>
        <p:spPr>
          <a:xfrm>
            <a:off x="2036178" y="3604399"/>
            <a:ext cx="78953" cy="325248"/>
          </a:xfrm>
          <a:custGeom>
            <a:avLst/>
            <a:gdLst/>
            <a:ahLst/>
            <a:cxnLst/>
            <a:rect l="l" t="t" r="r" b="b"/>
            <a:pathLst>
              <a:path w="1113" h="4585" extrusionOk="0">
                <a:moveTo>
                  <a:pt x="1" y="1"/>
                </a:moveTo>
                <a:cubicBezTo>
                  <a:pt x="1" y="1"/>
                  <a:pt x="109" y="109"/>
                  <a:pt x="163" y="164"/>
                </a:cubicBezTo>
                <a:cubicBezTo>
                  <a:pt x="679" y="733"/>
                  <a:pt x="1004" y="1438"/>
                  <a:pt x="1031" y="2198"/>
                </a:cubicBezTo>
                <a:cubicBezTo>
                  <a:pt x="1058" y="2795"/>
                  <a:pt x="950" y="3364"/>
                  <a:pt x="733" y="3907"/>
                </a:cubicBezTo>
                <a:cubicBezTo>
                  <a:pt x="706" y="3988"/>
                  <a:pt x="652" y="4097"/>
                  <a:pt x="624" y="4178"/>
                </a:cubicBezTo>
                <a:cubicBezTo>
                  <a:pt x="543" y="4314"/>
                  <a:pt x="489" y="4449"/>
                  <a:pt x="407" y="4585"/>
                </a:cubicBezTo>
                <a:cubicBezTo>
                  <a:pt x="489" y="4449"/>
                  <a:pt x="570" y="4314"/>
                  <a:pt x="652" y="4178"/>
                </a:cubicBezTo>
                <a:cubicBezTo>
                  <a:pt x="706" y="4042"/>
                  <a:pt x="733" y="3988"/>
                  <a:pt x="760" y="3907"/>
                </a:cubicBezTo>
                <a:cubicBezTo>
                  <a:pt x="1004" y="3364"/>
                  <a:pt x="1113" y="2768"/>
                  <a:pt x="1086" y="2171"/>
                </a:cubicBezTo>
                <a:cubicBezTo>
                  <a:pt x="1031" y="1411"/>
                  <a:pt x="706" y="679"/>
                  <a:pt x="190" y="137"/>
                </a:cubicBezTo>
                <a:cubicBezTo>
                  <a:pt x="136" y="82"/>
                  <a:pt x="55" y="28"/>
                  <a:pt x="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30"/>
          <p:cNvSpPr/>
          <p:nvPr/>
        </p:nvSpPr>
        <p:spPr>
          <a:xfrm>
            <a:off x="2092006" y="3589005"/>
            <a:ext cx="67391" cy="315672"/>
          </a:xfrm>
          <a:custGeom>
            <a:avLst/>
            <a:gdLst/>
            <a:ahLst/>
            <a:cxnLst/>
            <a:rect l="l" t="t" r="r" b="b"/>
            <a:pathLst>
              <a:path w="950" h="4450" extrusionOk="0">
                <a:moveTo>
                  <a:pt x="0" y="1"/>
                </a:moveTo>
                <a:lnTo>
                  <a:pt x="0" y="1"/>
                </a:lnTo>
                <a:cubicBezTo>
                  <a:pt x="271" y="299"/>
                  <a:pt x="488" y="625"/>
                  <a:pt x="651" y="1004"/>
                </a:cubicBezTo>
                <a:cubicBezTo>
                  <a:pt x="814" y="1384"/>
                  <a:pt x="895" y="1791"/>
                  <a:pt x="895" y="2198"/>
                </a:cubicBezTo>
                <a:cubicBezTo>
                  <a:pt x="895" y="2849"/>
                  <a:pt x="678" y="3473"/>
                  <a:pt x="353" y="4015"/>
                </a:cubicBezTo>
                <a:cubicBezTo>
                  <a:pt x="271" y="4124"/>
                  <a:pt x="190" y="4232"/>
                  <a:pt x="136" y="4368"/>
                </a:cubicBezTo>
                <a:cubicBezTo>
                  <a:pt x="109" y="4368"/>
                  <a:pt x="109" y="4395"/>
                  <a:pt x="109" y="4395"/>
                </a:cubicBezTo>
                <a:cubicBezTo>
                  <a:pt x="82" y="4422"/>
                  <a:pt x="82" y="4422"/>
                  <a:pt x="82" y="4449"/>
                </a:cubicBezTo>
                <a:cubicBezTo>
                  <a:pt x="82" y="4449"/>
                  <a:pt x="109" y="4422"/>
                  <a:pt x="109" y="4422"/>
                </a:cubicBezTo>
                <a:lnTo>
                  <a:pt x="136" y="4395"/>
                </a:lnTo>
                <a:cubicBezTo>
                  <a:pt x="217" y="4286"/>
                  <a:pt x="299" y="4178"/>
                  <a:pt x="353" y="4069"/>
                </a:cubicBezTo>
                <a:cubicBezTo>
                  <a:pt x="733" y="3500"/>
                  <a:pt x="922" y="2876"/>
                  <a:pt x="950" y="2198"/>
                </a:cubicBezTo>
                <a:cubicBezTo>
                  <a:pt x="950" y="1791"/>
                  <a:pt x="841" y="1384"/>
                  <a:pt x="678" y="1004"/>
                </a:cubicBezTo>
                <a:cubicBezTo>
                  <a:pt x="516" y="625"/>
                  <a:pt x="299" y="299"/>
                  <a:pt x="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 name="Google Shape;797;p30"/>
          <p:cNvSpPr/>
          <p:nvPr/>
        </p:nvSpPr>
        <p:spPr>
          <a:xfrm>
            <a:off x="2103498" y="3577513"/>
            <a:ext cx="75123" cy="357951"/>
          </a:xfrm>
          <a:custGeom>
            <a:avLst/>
            <a:gdLst/>
            <a:ahLst/>
            <a:cxnLst/>
            <a:rect l="l" t="t" r="r" b="b"/>
            <a:pathLst>
              <a:path w="1059" h="5046" extrusionOk="0">
                <a:moveTo>
                  <a:pt x="1" y="0"/>
                </a:moveTo>
                <a:cubicBezTo>
                  <a:pt x="571" y="733"/>
                  <a:pt x="896" y="1600"/>
                  <a:pt x="977" y="2523"/>
                </a:cubicBezTo>
                <a:cubicBezTo>
                  <a:pt x="1005" y="3065"/>
                  <a:pt x="923" y="3635"/>
                  <a:pt x="679" y="4123"/>
                </a:cubicBezTo>
                <a:cubicBezTo>
                  <a:pt x="543" y="4421"/>
                  <a:pt x="354" y="4693"/>
                  <a:pt x="164" y="4937"/>
                </a:cubicBezTo>
                <a:cubicBezTo>
                  <a:pt x="137" y="4964"/>
                  <a:pt x="109" y="4991"/>
                  <a:pt x="82" y="5018"/>
                </a:cubicBezTo>
                <a:cubicBezTo>
                  <a:pt x="82" y="5018"/>
                  <a:pt x="82" y="5018"/>
                  <a:pt x="82" y="5045"/>
                </a:cubicBezTo>
                <a:lnTo>
                  <a:pt x="109" y="5045"/>
                </a:lnTo>
                <a:cubicBezTo>
                  <a:pt x="137" y="5018"/>
                  <a:pt x="137" y="4991"/>
                  <a:pt x="164" y="4964"/>
                </a:cubicBezTo>
                <a:cubicBezTo>
                  <a:pt x="381" y="4720"/>
                  <a:pt x="571" y="4448"/>
                  <a:pt x="733" y="4150"/>
                </a:cubicBezTo>
                <a:cubicBezTo>
                  <a:pt x="950" y="3635"/>
                  <a:pt x="1059" y="3092"/>
                  <a:pt x="1032" y="2523"/>
                </a:cubicBezTo>
                <a:cubicBezTo>
                  <a:pt x="950" y="1600"/>
                  <a:pt x="598" y="733"/>
                  <a:pt x="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30"/>
          <p:cNvSpPr/>
          <p:nvPr/>
        </p:nvSpPr>
        <p:spPr>
          <a:xfrm>
            <a:off x="2007377" y="3590992"/>
            <a:ext cx="86615" cy="259773"/>
          </a:xfrm>
          <a:custGeom>
            <a:avLst/>
            <a:gdLst/>
            <a:ahLst/>
            <a:cxnLst/>
            <a:rect l="l" t="t" r="r" b="b"/>
            <a:pathLst>
              <a:path w="1221" h="3662" extrusionOk="0">
                <a:moveTo>
                  <a:pt x="0" y="0"/>
                </a:moveTo>
                <a:lnTo>
                  <a:pt x="0" y="0"/>
                </a:lnTo>
                <a:cubicBezTo>
                  <a:pt x="271" y="190"/>
                  <a:pt x="488" y="461"/>
                  <a:pt x="678" y="732"/>
                </a:cubicBezTo>
                <a:cubicBezTo>
                  <a:pt x="488" y="434"/>
                  <a:pt x="271" y="190"/>
                  <a:pt x="0" y="0"/>
                </a:cubicBezTo>
                <a:close/>
                <a:moveTo>
                  <a:pt x="678" y="732"/>
                </a:moveTo>
                <a:lnTo>
                  <a:pt x="678" y="732"/>
                </a:lnTo>
                <a:cubicBezTo>
                  <a:pt x="841" y="1031"/>
                  <a:pt x="976" y="1329"/>
                  <a:pt x="1058" y="1655"/>
                </a:cubicBezTo>
                <a:cubicBezTo>
                  <a:pt x="1193" y="2251"/>
                  <a:pt x="1193" y="2875"/>
                  <a:pt x="1030" y="3472"/>
                </a:cubicBezTo>
                <a:cubicBezTo>
                  <a:pt x="1030" y="3499"/>
                  <a:pt x="1030" y="3526"/>
                  <a:pt x="1003" y="3553"/>
                </a:cubicBezTo>
                <a:cubicBezTo>
                  <a:pt x="1003" y="3567"/>
                  <a:pt x="1003" y="3588"/>
                  <a:pt x="1003" y="3609"/>
                </a:cubicBezTo>
                <a:lnTo>
                  <a:pt x="1003" y="3609"/>
                </a:lnTo>
                <a:cubicBezTo>
                  <a:pt x="1012" y="3599"/>
                  <a:pt x="1021" y="3590"/>
                  <a:pt x="1030" y="3580"/>
                </a:cubicBezTo>
                <a:cubicBezTo>
                  <a:pt x="1030" y="3553"/>
                  <a:pt x="1058" y="3526"/>
                  <a:pt x="1058" y="3472"/>
                </a:cubicBezTo>
                <a:cubicBezTo>
                  <a:pt x="1220" y="2875"/>
                  <a:pt x="1220" y="2251"/>
                  <a:pt x="1085" y="1655"/>
                </a:cubicBezTo>
                <a:cubicBezTo>
                  <a:pt x="1003" y="1329"/>
                  <a:pt x="868" y="1004"/>
                  <a:pt x="678" y="732"/>
                </a:cubicBezTo>
                <a:close/>
                <a:moveTo>
                  <a:pt x="1003" y="3609"/>
                </a:moveTo>
                <a:cubicBezTo>
                  <a:pt x="988" y="3626"/>
                  <a:pt x="976" y="3644"/>
                  <a:pt x="976" y="3662"/>
                </a:cubicBezTo>
                <a:lnTo>
                  <a:pt x="1003" y="3662"/>
                </a:lnTo>
                <a:cubicBezTo>
                  <a:pt x="1003" y="3648"/>
                  <a:pt x="1003" y="3629"/>
                  <a:pt x="1003" y="360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 name="Google Shape;799;p30"/>
          <p:cNvSpPr/>
          <p:nvPr/>
        </p:nvSpPr>
        <p:spPr>
          <a:xfrm>
            <a:off x="1676381" y="3581344"/>
            <a:ext cx="1114144" cy="1250699"/>
          </a:xfrm>
          <a:custGeom>
            <a:avLst/>
            <a:gdLst/>
            <a:ahLst/>
            <a:cxnLst/>
            <a:rect l="l" t="t" r="r" b="b"/>
            <a:pathLst>
              <a:path w="15706" h="17631" extrusionOk="0">
                <a:moveTo>
                  <a:pt x="4801" y="0"/>
                </a:moveTo>
                <a:lnTo>
                  <a:pt x="0" y="9439"/>
                </a:lnTo>
                <a:lnTo>
                  <a:pt x="624" y="12315"/>
                </a:lnTo>
                <a:lnTo>
                  <a:pt x="1953" y="14159"/>
                </a:lnTo>
                <a:lnTo>
                  <a:pt x="9602" y="17631"/>
                </a:lnTo>
                <a:lnTo>
                  <a:pt x="15705" y="9494"/>
                </a:lnTo>
                <a:lnTo>
                  <a:pt x="15651" y="9168"/>
                </a:lnTo>
                <a:lnTo>
                  <a:pt x="6998" y="5859"/>
                </a:lnTo>
                <a:lnTo>
                  <a:pt x="5724" y="3472"/>
                </a:lnTo>
                <a:lnTo>
                  <a:pt x="4964" y="82"/>
                </a:lnTo>
                <a:lnTo>
                  <a:pt x="4801"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 name="Google Shape;800;p30"/>
          <p:cNvSpPr/>
          <p:nvPr/>
        </p:nvSpPr>
        <p:spPr>
          <a:xfrm>
            <a:off x="1934807" y="4118133"/>
            <a:ext cx="255375" cy="407749"/>
          </a:xfrm>
          <a:custGeom>
            <a:avLst/>
            <a:gdLst/>
            <a:ahLst/>
            <a:cxnLst/>
            <a:rect l="l" t="t" r="r" b="b"/>
            <a:pathLst>
              <a:path w="3600" h="5748" extrusionOk="0">
                <a:moveTo>
                  <a:pt x="3491" y="1"/>
                </a:moveTo>
                <a:cubicBezTo>
                  <a:pt x="3491" y="28"/>
                  <a:pt x="3464" y="55"/>
                  <a:pt x="3464" y="82"/>
                </a:cubicBezTo>
                <a:cubicBezTo>
                  <a:pt x="3247" y="381"/>
                  <a:pt x="3030" y="679"/>
                  <a:pt x="2840" y="1005"/>
                </a:cubicBezTo>
                <a:cubicBezTo>
                  <a:pt x="2352" y="1818"/>
                  <a:pt x="1918" y="2686"/>
                  <a:pt x="1430" y="3500"/>
                </a:cubicBezTo>
                <a:cubicBezTo>
                  <a:pt x="1077" y="4097"/>
                  <a:pt x="670" y="4666"/>
                  <a:pt x="290" y="5263"/>
                </a:cubicBezTo>
                <a:cubicBezTo>
                  <a:pt x="209" y="5371"/>
                  <a:pt x="128" y="5480"/>
                  <a:pt x="46" y="5588"/>
                </a:cubicBezTo>
                <a:cubicBezTo>
                  <a:pt x="46" y="5616"/>
                  <a:pt x="19" y="5643"/>
                  <a:pt x="19" y="5697"/>
                </a:cubicBezTo>
                <a:cubicBezTo>
                  <a:pt x="0" y="5716"/>
                  <a:pt x="20" y="5747"/>
                  <a:pt x="52" y="5747"/>
                </a:cubicBezTo>
                <a:cubicBezTo>
                  <a:pt x="67" y="5747"/>
                  <a:pt x="84" y="5741"/>
                  <a:pt x="101" y="5724"/>
                </a:cubicBezTo>
                <a:lnTo>
                  <a:pt x="155" y="5670"/>
                </a:lnTo>
                <a:cubicBezTo>
                  <a:pt x="236" y="5561"/>
                  <a:pt x="290" y="5453"/>
                  <a:pt x="372" y="5371"/>
                </a:cubicBezTo>
                <a:cubicBezTo>
                  <a:pt x="589" y="5046"/>
                  <a:pt x="779" y="4748"/>
                  <a:pt x="996" y="4449"/>
                </a:cubicBezTo>
                <a:cubicBezTo>
                  <a:pt x="1213" y="4151"/>
                  <a:pt x="1375" y="3853"/>
                  <a:pt x="1565" y="3554"/>
                </a:cubicBezTo>
                <a:cubicBezTo>
                  <a:pt x="2189" y="2496"/>
                  <a:pt x="2732" y="1411"/>
                  <a:pt x="3410" y="354"/>
                </a:cubicBezTo>
                <a:cubicBezTo>
                  <a:pt x="3464" y="272"/>
                  <a:pt x="3545" y="164"/>
                  <a:pt x="3600" y="55"/>
                </a:cubicBezTo>
                <a:cubicBezTo>
                  <a:pt x="3600" y="1"/>
                  <a:pt x="3600" y="28"/>
                  <a:pt x="357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 name="Google Shape;801;p30"/>
          <p:cNvSpPr/>
          <p:nvPr/>
        </p:nvSpPr>
        <p:spPr>
          <a:xfrm>
            <a:off x="2365188" y="4302855"/>
            <a:ext cx="319503" cy="434492"/>
          </a:xfrm>
          <a:custGeom>
            <a:avLst/>
            <a:gdLst/>
            <a:ahLst/>
            <a:cxnLst/>
            <a:rect l="l" t="t" r="r" b="b"/>
            <a:pathLst>
              <a:path w="4504" h="6125" extrusionOk="0">
                <a:moveTo>
                  <a:pt x="4395" y="1"/>
                </a:moveTo>
                <a:cubicBezTo>
                  <a:pt x="4368" y="55"/>
                  <a:pt x="4341" y="109"/>
                  <a:pt x="4286" y="164"/>
                </a:cubicBezTo>
                <a:cubicBezTo>
                  <a:pt x="3907" y="815"/>
                  <a:pt x="3418" y="1384"/>
                  <a:pt x="2984" y="2008"/>
                </a:cubicBezTo>
                <a:cubicBezTo>
                  <a:pt x="2523" y="2686"/>
                  <a:pt x="2035" y="3364"/>
                  <a:pt x="1547" y="4042"/>
                </a:cubicBezTo>
                <a:cubicBezTo>
                  <a:pt x="1140" y="4585"/>
                  <a:pt x="733" y="5100"/>
                  <a:pt x="299" y="5643"/>
                </a:cubicBezTo>
                <a:cubicBezTo>
                  <a:pt x="245" y="5724"/>
                  <a:pt x="164" y="5832"/>
                  <a:pt x="109" y="5914"/>
                </a:cubicBezTo>
                <a:cubicBezTo>
                  <a:pt x="82" y="5968"/>
                  <a:pt x="55" y="6022"/>
                  <a:pt x="28" y="6049"/>
                </a:cubicBezTo>
                <a:cubicBezTo>
                  <a:pt x="1" y="6077"/>
                  <a:pt x="1" y="6104"/>
                  <a:pt x="28" y="6104"/>
                </a:cubicBezTo>
                <a:cubicBezTo>
                  <a:pt x="28" y="6117"/>
                  <a:pt x="35" y="6124"/>
                  <a:pt x="45" y="6124"/>
                </a:cubicBezTo>
                <a:cubicBezTo>
                  <a:pt x="55" y="6124"/>
                  <a:pt x="69" y="6117"/>
                  <a:pt x="82" y="6104"/>
                </a:cubicBezTo>
                <a:cubicBezTo>
                  <a:pt x="136" y="6077"/>
                  <a:pt x="164" y="6049"/>
                  <a:pt x="218" y="5995"/>
                </a:cubicBezTo>
                <a:cubicBezTo>
                  <a:pt x="299" y="5941"/>
                  <a:pt x="353" y="5860"/>
                  <a:pt x="408" y="5805"/>
                </a:cubicBezTo>
                <a:cubicBezTo>
                  <a:pt x="652" y="5534"/>
                  <a:pt x="869" y="5263"/>
                  <a:pt x="1086" y="4964"/>
                </a:cubicBezTo>
                <a:cubicBezTo>
                  <a:pt x="1818" y="4042"/>
                  <a:pt x="2469" y="3066"/>
                  <a:pt x="3147" y="2116"/>
                </a:cubicBezTo>
                <a:cubicBezTo>
                  <a:pt x="3500" y="1628"/>
                  <a:pt x="3852" y="1167"/>
                  <a:pt x="4178" y="679"/>
                </a:cubicBezTo>
                <a:cubicBezTo>
                  <a:pt x="4286" y="489"/>
                  <a:pt x="4422" y="299"/>
                  <a:pt x="4503" y="109"/>
                </a:cubicBezTo>
                <a:lnTo>
                  <a:pt x="4503" y="55"/>
                </a:lnTo>
                <a:cubicBezTo>
                  <a:pt x="4503" y="55"/>
                  <a:pt x="4503" y="28"/>
                  <a:pt x="44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 name="Google Shape;802;p30"/>
          <p:cNvSpPr/>
          <p:nvPr/>
        </p:nvSpPr>
        <p:spPr>
          <a:xfrm>
            <a:off x="2274742" y="4100824"/>
            <a:ext cx="365683" cy="129035"/>
          </a:xfrm>
          <a:custGeom>
            <a:avLst/>
            <a:gdLst/>
            <a:ahLst/>
            <a:cxnLst/>
            <a:rect l="l" t="t" r="r" b="b"/>
            <a:pathLst>
              <a:path w="5155" h="1819" extrusionOk="0">
                <a:moveTo>
                  <a:pt x="1" y="1"/>
                </a:moveTo>
                <a:cubicBezTo>
                  <a:pt x="28" y="28"/>
                  <a:pt x="82" y="55"/>
                  <a:pt x="137" y="82"/>
                </a:cubicBezTo>
                <a:cubicBezTo>
                  <a:pt x="137" y="109"/>
                  <a:pt x="164" y="109"/>
                  <a:pt x="191" y="109"/>
                </a:cubicBezTo>
                <a:cubicBezTo>
                  <a:pt x="489" y="245"/>
                  <a:pt x="788" y="353"/>
                  <a:pt x="1086" y="489"/>
                </a:cubicBezTo>
                <a:lnTo>
                  <a:pt x="2008" y="815"/>
                </a:lnTo>
                <a:cubicBezTo>
                  <a:pt x="2930" y="1167"/>
                  <a:pt x="3853" y="1466"/>
                  <a:pt x="4775" y="1737"/>
                </a:cubicBezTo>
                <a:cubicBezTo>
                  <a:pt x="4829" y="1737"/>
                  <a:pt x="4883" y="1764"/>
                  <a:pt x="4938" y="1791"/>
                </a:cubicBezTo>
                <a:cubicBezTo>
                  <a:pt x="4992" y="1791"/>
                  <a:pt x="5046" y="1791"/>
                  <a:pt x="5100" y="1818"/>
                </a:cubicBezTo>
                <a:cubicBezTo>
                  <a:pt x="5127" y="1818"/>
                  <a:pt x="5127" y="1791"/>
                  <a:pt x="5154" y="1791"/>
                </a:cubicBezTo>
                <a:cubicBezTo>
                  <a:pt x="5154" y="1764"/>
                  <a:pt x="5127" y="1737"/>
                  <a:pt x="5127" y="1737"/>
                </a:cubicBezTo>
                <a:cubicBezTo>
                  <a:pt x="5073" y="1710"/>
                  <a:pt x="4992" y="1683"/>
                  <a:pt x="4938" y="1655"/>
                </a:cubicBezTo>
                <a:cubicBezTo>
                  <a:pt x="4883" y="1655"/>
                  <a:pt x="4748" y="1601"/>
                  <a:pt x="4666" y="1574"/>
                </a:cubicBezTo>
                <a:cubicBezTo>
                  <a:pt x="3554" y="1249"/>
                  <a:pt x="2442" y="842"/>
                  <a:pt x="1357" y="435"/>
                </a:cubicBezTo>
                <a:lnTo>
                  <a:pt x="543" y="136"/>
                </a:lnTo>
                <a:cubicBezTo>
                  <a:pt x="408" y="82"/>
                  <a:pt x="299" y="28"/>
                  <a:pt x="1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 name="Google Shape;803;p30"/>
          <p:cNvSpPr/>
          <p:nvPr/>
        </p:nvSpPr>
        <p:spPr>
          <a:xfrm>
            <a:off x="1957295" y="4614557"/>
            <a:ext cx="328653" cy="144713"/>
          </a:xfrm>
          <a:custGeom>
            <a:avLst/>
            <a:gdLst/>
            <a:ahLst/>
            <a:cxnLst/>
            <a:rect l="l" t="t" r="r" b="b"/>
            <a:pathLst>
              <a:path w="4633" h="2040" extrusionOk="0">
                <a:moveTo>
                  <a:pt x="82" y="1"/>
                </a:moveTo>
                <a:cubicBezTo>
                  <a:pt x="55" y="1"/>
                  <a:pt x="55" y="1"/>
                  <a:pt x="28" y="28"/>
                </a:cubicBezTo>
                <a:cubicBezTo>
                  <a:pt x="1" y="55"/>
                  <a:pt x="1" y="55"/>
                  <a:pt x="28" y="55"/>
                </a:cubicBezTo>
                <a:cubicBezTo>
                  <a:pt x="28" y="82"/>
                  <a:pt x="28" y="82"/>
                  <a:pt x="28" y="109"/>
                </a:cubicBezTo>
                <a:cubicBezTo>
                  <a:pt x="55" y="109"/>
                  <a:pt x="82" y="137"/>
                  <a:pt x="82" y="137"/>
                </a:cubicBezTo>
                <a:cubicBezTo>
                  <a:pt x="407" y="272"/>
                  <a:pt x="733" y="354"/>
                  <a:pt x="1058" y="516"/>
                </a:cubicBezTo>
                <a:cubicBezTo>
                  <a:pt x="1981" y="923"/>
                  <a:pt x="2903" y="1330"/>
                  <a:pt x="3825" y="1737"/>
                </a:cubicBezTo>
                <a:cubicBezTo>
                  <a:pt x="4015" y="1818"/>
                  <a:pt x="4205" y="1927"/>
                  <a:pt x="4395" y="1981"/>
                </a:cubicBezTo>
                <a:lnTo>
                  <a:pt x="4530" y="2035"/>
                </a:lnTo>
                <a:cubicBezTo>
                  <a:pt x="4539" y="2038"/>
                  <a:pt x="4547" y="2039"/>
                  <a:pt x="4555" y="2039"/>
                </a:cubicBezTo>
                <a:cubicBezTo>
                  <a:pt x="4617" y="2039"/>
                  <a:pt x="4633" y="1951"/>
                  <a:pt x="4584" y="1927"/>
                </a:cubicBezTo>
                <a:lnTo>
                  <a:pt x="1113" y="381"/>
                </a:lnTo>
                <a:cubicBezTo>
                  <a:pt x="787" y="245"/>
                  <a:pt x="462" y="137"/>
                  <a:pt x="136" y="28"/>
                </a:cubicBezTo>
                <a:cubicBezTo>
                  <a:pt x="136" y="1"/>
                  <a:pt x="109" y="1"/>
                  <a:pt x="8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 name="Google Shape;804;p30"/>
          <p:cNvSpPr/>
          <p:nvPr/>
        </p:nvSpPr>
        <p:spPr>
          <a:xfrm>
            <a:off x="2282474" y="4720893"/>
            <a:ext cx="90516" cy="36178"/>
          </a:xfrm>
          <a:custGeom>
            <a:avLst/>
            <a:gdLst/>
            <a:ahLst/>
            <a:cxnLst/>
            <a:rect l="l" t="t" r="r" b="b"/>
            <a:pathLst>
              <a:path w="1276" h="510" extrusionOk="0">
                <a:moveTo>
                  <a:pt x="760" y="0"/>
                </a:moveTo>
                <a:cubicBezTo>
                  <a:pt x="685" y="0"/>
                  <a:pt x="611" y="7"/>
                  <a:pt x="543" y="21"/>
                </a:cubicBezTo>
                <a:cubicBezTo>
                  <a:pt x="380" y="48"/>
                  <a:pt x="245" y="129"/>
                  <a:pt x="136" y="238"/>
                </a:cubicBezTo>
                <a:cubicBezTo>
                  <a:pt x="109" y="238"/>
                  <a:pt x="109" y="265"/>
                  <a:pt x="82" y="292"/>
                </a:cubicBezTo>
                <a:cubicBezTo>
                  <a:pt x="55" y="346"/>
                  <a:pt x="28" y="428"/>
                  <a:pt x="0" y="482"/>
                </a:cubicBezTo>
                <a:cubicBezTo>
                  <a:pt x="0" y="482"/>
                  <a:pt x="0" y="509"/>
                  <a:pt x="28" y="509"/>
                </a:cubicBezTo>
                <a:cubicBezTo>
                  <a:pt x="55" y="482"/>
                  <a:pt x="109" y="455"/>
                  <a:pt x="190" y="401"/>
                </a:cubicBezTo>
                <a:cubicBezTo>
                  <a:pt x="190" y="401"/>
                  <a:pt x="217" y="373"/>
                  <a:pt x="245" y="373"/>
                </a:cubicBezTo>
                <a:cubicBezTo>
                  <a:pt x="353" y="292"/>
                  <a:pt x="462" y="238"/>
                  <a:pt x="570" y="211"/>
                </a:cubicBezTo>
                <a:cubicBezTo>
                  <a:pt x="706" y="184"/>
                  <a:pt x="814" y="184"/>
                  <a:pt x="950" y="184"/>
                </a:cubicBezTo>
                <a:cubicBezTo>
                  <a:pt x="1031" y="211"/>
                  <a:pt x="1113" y="211"/>
                  <a:pt x="1194" y="238"/>
                </a:cubicBezTo>
                <a:cubicBezTo>
                  <a:pt x="1221" y="238"/>
                  <a:pt x="1248" y="238"/>
                  <a:pt x="1275" y="211"/>
                </a:cubicBezTo>
                <a:cubicBezTo>
                  <a:pt x="1275" y="184"/>
                  <a:pt x="1275" y="156"/>
                  <a:pt x="1248" y="129"/>
                </a:cubicBezTo>
                <a:cubicBezTo>
                  <a:pt x="1167" y="75"/>
                  <a:pt x="1085" y="48"/>
                  <a:pt x="977" y="21"/>
                </a:cubicBezTo>
                <a:cubicBezTo>
                  <a:pt x="909" y="7"/>
                  <a:pt x="835" y="0"/>
                  <a:pt x="760" y="0"/>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 name="Google Shape;805;p30"/>
          <p:cNvSpPr/>
          <p:nvPr/>
        </p:nvSpPr>
        <p:spPr>
          <a:xfrm>
            <a:off x="1938071" y="4522196"/>
            <a:ext cx="51997" cy="98248"/>
          </a:xfrm>
          <a:custGeom>
            <a:avLst/>
            <a:gdLst/>
            <a:ahLst/>
            <a:cxnLst/>
            <a:rect l="l" t="t" r="r" b="b"/>
            <a:pathLst>
              <a:path w="733" h="1385" extrusionOk="0">
                <a:moveTo>
                  <a:pt x="0" y="1"/>
                </a:moveTo>
                <a:cubicBezTo>
                  <a:pt x="27" y="55"/>
                  <a:pt x="82" y="109"/>
                  <a:pt x="109" y="164"/>
                </a:cubicBezTo>
                <a:cubicBezTo>
                  <a:pt x="163" y="245"/>
                  <a:pt x="244" y="272"/>
                  <a:pt x="299" y="326"/>
                </a:cubicBezTo>
                <a:cubicBezTo>
                  <a:pt x="353" y="408"/>
                  <a:pt x="434" y="516"/>
                  <a:pt x="461" y="625"/>
                </a:cubicBezTo>
                <a:cubicBezTo>
                  <a:pt x="516" y="815"/>
                  <a:pt x="434" y="1059"/>
                  <a:pt x="299" y="1194"/>
                </a:cubicBezTo>
                <a:cubicBezTo>
                  <a:pt x="299" y="1194"/>
                  <a:pt x="244" y="1222"/>
                  <a:pt x="244" y="1249"/>
                </a:cubicBezTo>
                <a:cubicBezTo>
                  <a:pt x="244" y="1249"/>
                  <a:pt x="244" y="1249"/>
                  <a:pt x="244" y="1276"/>
                </a:cubicBezTo>
                <a:cubicBezTo>
                  <a:pt x="222" y="1320"/>
                  <a:pt x="254" y="1364"/>
                  <a:pt x="296" y="1364"/>
                </a:cubicBezTo>
                <a:cubicBezTo>
                  <a:pt x="306" y="1364"/>
                  <a:pt x="316" y="1362"/>
                  <a:pt x="326" y="1357"/>
                </a:cubicBezTo>
                <a:cubicBezTo>
                  <a:pt x="353" y="1384"/>
                  <a:pt x="326" y="1384"/>
                  <a:pt x="326" y="1384"/>
                </a:cubicBezTo>
                <a:lnTo>
                  <a:pt x="353" y="1384"/>
                </a:lnTo>
                <a:cubicBezTo>
                  <a:pt x="380" y="1384"/>
                  <a:pt x="407" y="1357"/>
                  <a:pt x="407" y="1357"/>
                </a:cubicBezTo>
                <a:cubicBezTo>
                  <a:pt x="624" y="1140"/>
                  <a:pt x="733" y="842"/>
                  <a:pt x="651" y="571"/>
                </a:cubicBezTo>
                <a:cubicBezTo>
                  <a:pt x="624" y="435"/>
                  <a:pt x="543" y="299"/>
                  <a:pt x="434" y="191"/>
                </a:cubicBezTo>
                <a:cubicBezTo>
                  <a:pt x="380" y="109"/>
                  <a:pt x="299" y="55"/>
                  <a:pt x="21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30"/>
          <p:cNvSpPr/>
          <p:nvPr/>
        </p:nvSpPr>
        <p:spPr>
          <a:xfrm>
            <a:off x="2182452" y="4101888"/>
            <a:ext cx="94347" cy="36036"/>
          </a:xfrm>
          <a:custGeom>
            <a:avLst/>
            <a:gdLst/>
            <a:ahLst/>
            <a:cxnLst/>
            <a:rect l="l" t="t" r="r" b="b"/>
            <a:pathLst>
              <a:path w="1330" h="508" extrusionOk="0">
                <a:moveTo>
                  <a:pt x="1267" y="1"/>
                </a:moveTo>
                <a:cubicBezTo>
                  <a:pt x="1257" y="1"/>
                  <a:pt x="1239" y="13"/>
                  <a:pt x="1221" y="13"/>
                </a:cubicBezTo>
                <a:lnTo>
                  <a:pt x="1193" y="13"/>
                </a:lnTo>
                <a:cubicBezTo>
                  <a:pt x="1166" y="13"/>
                  <a:pt x="1193" y="13"/>
                  <a:pt x="1193" y="40"/>
                </a:cubicBezTo>
                <a:cubicBezTo>
                  <a:pt x="1112" y="176"/>
                  <a:pt x="976" y="284"/>
                  <a:pt x="841" y="311"/>
                </a:cubicBezTo>
                <a:cubicBezTo>
                  <a:pt x="783" y="318"/>
                  <a:pt x="727" y="321"/>
                  <a:pt x="672" y="321"/>
                </a:cubicBezTo>
                <a:cubicBezTo>
                  <a:pt x="494" y="321"/>
                  <a:pt x="329" y="286"/>
                  <a:pt x="163" y="203"/>
                </a:cubicBezTo>
                <a:cubicBezTo>
                  <a:pt x="136" y="203"/>
                  <a:pt x="136" y="149"/>
                  <a:pt x="109" y="149"/>
                </a:cubicBezTo>
                <a:lnTo>
                  <a:pt x="81" y="176"/>
                </a:lnTo>
                <a:cubicBezTo>
                  <a:pt x="81" y="203"/>
                  <a:pt x="54" y="203"/>
                  <a:pt x="27" y="230"/>
                </a:cubicBezTo>
                <a:cubicBezTo>
                  <a:pt x="27" y="257"/>
                  <a:pt x="0" y="284"/>
                  <a:pt x="0" y="284"/>
                </a:cubicBezTo>
                <a:cubicBezTo>
                  <a:pt x="0" y="311"/>
                  <a:pt x="27" y="311"/>
                  <a:pt x="54" y="338"/>
                </a:cubicBezTo>
                <a:cubicBezTo>
                  <a:pt x="212" y="451"/>
                  <a:pt x="408" y="508"/>
                  <a:pt x="611" y="508"/>
                </a:cubicBezTo>
                <a:cubicBezTo>
                  <a:pt x="651" y="508"/>
                  <a:pt x="692" y="506"/>
                  <a:pt x="732" y="501"/>
                </a:cubicBezTo>
                <a:cubicBezTo>
                  <a:pt x="976" y="501"/>
                  <a:pt x="1221" y="366"/>
                  <a:pt x="1329" y="149"/>
                </a:cubicBezTo>
                <a:cubicBezTo>
                  <a:pt x="1329" y="149"/>
                  <a:pt x="1329" y="121"/>
                  <a:pt x="1329" y="121"/>
                </a:cubicBezTo>
                <a:cubicBezTo>
                  <a:pt x="1329" y="94"/>
                  <a:pt x="1329" y="94"/>
                  <a:pt x="1302" y="67"/>
                </a:cubicBezTo>
                <a:cubicBezTo>
                  <a:pt x="1329" y="40"/>
                  <a:pt x="1302" y="13"/>
                  <a:pt x="1275" y="13"/>
                </a:cubicBezTo>
                <a:cubicBezTo>
                  <a:pt x="1275" y="4"/>
                  <a:pt x="1272" y="1"/>
                  <a:pt x="126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30"/>
          <p:cNvSpPr/>
          <p:nvPr/>
        </p:nvSpPr>
        <p:spPr>
          <a:xfrm>
            <a:off x="2626877" y="4223972"/>
            <a:ext cx="55828" cy="86686"/>
          </a:xfrm>
          <a:custGeom>
            <a:avLst/>
            <a:gdLst/>
            <a:ahLst/>
            <a:cxnLst/>
            <a:rect l="l" t="t" r="r" b="b"/>
            <a:pathLst>
              <a:path w="787" h="1222" extrusionOk="0">
                <a:moveTo>
                  <a:pt x="82" y="1"/>
                </a:moveTo>
                <a:cubicBezTo>
                  <a:pt x="82" y="1"/>
                  <a:pt x="82" y="55"/>
                  <a:pt x="55" y="55"/>
                </a:cubicBezTo>
                <a:cubicBezTo>
                  <a:pt x="28" y="164"/>
                  <a:pt x="28" y="245"/>
                  <a:pt x="1" y="353"/>
                </a:cubicBezTo>
                <a:cubicBezTo>
                  <a:pt x="1" y="489"/>
                  <a:pt x="28" y="652"/>
                  <a:pt x="82" y="787"/>
                </a:cubicBezTo>
                <a:cubicBezTo>
                  <a:pt x="190" y="977"/>
                  <a:pt x="380" y="1140"/>
                  <a:pt x="597" y="1194"/>
                </a:cubicBezTo>
                <a:lnTo>
                  <a:pt x="652" y="1221"/>
                </a:lnTo>
                <a:lnTo>
                  <a:pt x="760" y="1221"/>
                </a:lnTo>
                <a:cubicBezTo>
                  <a:pt x="783" y="1221"/>
                  <a:pt x="787" y="1162"/>
                  <a:pt x="770" y="1162"/>
                </a:cubicBezTo>
                <a:cubicBezTo>
                  <a:pt x="767" y="1162"/>
                  <a:pt x="764" y="1163"/>
                  <a:pt x="760" y="1167"/>
                </a:cubicBezTo>
                <a:cubicBezTo>
                  <a:pt x="733" y="1140"/>
                  <a:pt x="706" y="1113"/>
                  <a:pt x="679" y="1086"/>
                </a:cubicBezTo>
                <a:lnTo>
                  <a:pt x="652" y="1059"/>
                </a:lnTo>
                <a:cubicBezTo>
                  <a:pt x="489" y="977"/>
                  <a:pt x="353" y="869"/>
                  <a:pt x="245" y="706"/>
                </a:cubicBezTo>
                <a:cubicBezTo>
                  <a:pt x="218" y="597"/>
                  <a:pt x="190" y="489"/>
                  <a:pt x="190" y="380"/>
                </a:cubicBezTo>
                <a:cubicBezTo>
                  <a:pt x="190" y="299"/>
                  <a:pt x="218" y="218"/>
                  <a:pt x="218" y="136"/>
                </a:cubicBezTo>
                <a:lnTo>
                  <a:pt x="218" y="55"/>
                </a:lnTo>
                <a:lnTo>
                  <a:pt x="163" y="55"/>
                </a:lnTo>
                <a:lnTo>
                  <a:pt x="109" y="28"/>
                </a:lnTo>
                <a:lnTo>
                  <a:pt x="8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30"/>
          <p:cNvSpPr/>
          <p:nvPr/>
        </p:nvSpPr>
        <p:spPr>
          <a:xfrm>
            <a:off x="1792435" y="3882902"/>
            <a:ext cx="216856" cy="390937"/>
          </a:xfrm>
          <a:custGeom>
            <a:avLst/>
            <a:gdLst/>
            <a:ahLst/>
            <a:cxnLst/>
            <a:rect l="l" t="t" r="r" b="b"/>
            <a:pathLst>
              <a:path w="3057" h="5511" extrusionOk="0">
                <a:moveTo>
                  <a:pt x="3019" y="0"/>
                </a:moveTo>
                <a:cubicBezTo>
                  <a:pt x="3012" y="0"/>
                  <a:pt x="3030" y="35"/>
                  <a:pt x="3030" y="35"/>
                </a:cubicBezTo>
                <a:cubicBezTo>
                  <a:pt x="2994" y="35"/>
                  <a:pt x="2994" y="23"/>
                  <a:pt x="2982" y="23"/>
                </a:cubicBezTo>
                <a:cubicBezTo>
                  <a:pt x="2975" y="23"/>
                  <a:pt x="2966" y="26"/>
                  <a:pt x="2948" y="35"/>
                </a:cubicBezTo>
                <a:cubicBezTo>
                  <a:pt x="2894" y="143"/>
                  <a:pt x="2840" y="225"/>
                  <a:pt x="2786" y="333"/>
                </a:cubicBezTo>
                <a:cubicBezTo>
                  <a:pt x="2243" y="1337"/>
                  <a:pt x="1674" y="2313"/>
                  <a:pt x="1131" y="3317"/>
                </a:cubicBezTo>
                <a:cubicBezTo>
                  <a:pt x="833" y="3887"/>
                  <a:pt x="507" y="4456"/>
                  <a:pt x="236" y="5026"/>
                </a:cubicBezTo>
                <a:cubicBezTo>
                  <a:pt x="155" y="5134"/>
                  <a:pt x="100" y="5243"/>
                  <a:pt x="46" y="5351"/>
                </a:cubicBezTo>
                <a:cubicBezTo>
                  <a:pt x="46" y="5378"/>
                  <a:pt x="19" y="5405"/>
                  <a:pt x="19" y="5460"/>
                </a:cubicBezTo>
                <a:cubicBezTo>
                  <a:pt x="0" y="5478"/>
                  <a:pt x="33" y="5510"/>
                  <a:pt x="64" y="5510"/>
                </a:cubicBezTo>
                <a:cubicBezTo>
                  <a:pt x="78" y="5510"/>
                  <a:pt x="92" y="5504"/>
                  <a:pt x="100" y="5487"/>
                </a:cubicBezTo>
                <a:cubicBezTo>
                  <a:pt x="127" y="5460"/>
                  <a:pt x="155" y="5433"/>
                  <a:pt x="155" y="5405"/>
                </a:cubicBezTo>
                <a:cubicBezTo>
                  <a:pt x="236" y="5297"/>
                  <a:pt x="290" y="5188"/>
                  <a:pt x="344" y="5080"/>
                </a:cubicBezTo>
                <a:cubicBezTo>
                  <a:pt x="670" y="4510"/>
                  <a:pt x="968" y="3941"/>
                  <a:pt x="1267" y="3371"/>
                </a:cubicBezTo>
                <a:cubicBezTo>
                  <a:pt x="1755" y="2476"/>
                  <a:pt x="2270" y="1608"/>
                  <a:pt x="2731" y="713"/>
                </a:cubicBezTo>
                <a:cubicBezTo>
                  <a:pt x="2840" y="523"/>
                  <a:pt x="2948" y="306"/>
                  <a:pt x="3057" y="116"/>
                </a:cubicBezTo>
                <a:cubicBezTo>
                  <a:pt x="3057" y="116"/>
                  <a:pt x="3057" y="89"/>
                  <a:pt x="3057" y="62"/>
                </a:cubicBezTo>
                <a:cubicBezTo>
                  <a:pt x="3057" y="62"/>
                  <a:pt x="3057" y="62"/>
                  <a:pt x="3030" y="8"/>
                </a:cubicBezTo>
                <a:cubicBezTo>
                  <a:pt x="3024" y="2"/>
                  <a:pt x="3021" y="0"/>
                  <a:pt x="301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 name="Google Shape;809;p30"/>
          <p:cNvSpPr/>
          <p:nvPr/>
        </p:nvSpPr>
        <p:spPr>
          <a:xfrm>
            <a:off x="1737955" y="3746346"/>
            <a:ext cx="232888" cy="439245"/>
          </a:xfrm>
          <a:custGeom>
            <a:avLst/>
            <a:gdLst/>
            <a:ahLst/>
            <a:cxnLst/>
            <a:rect l="l" t="t" r="r" b="b"/>
            <a:pathLst>
              <a:path w="3283" h="6192" extrusionOk="0">
                <a:moveTo>
                  <a:pt x="3232" y="0"/>
                </a:moveTo>
                <a:cubicBezTo>
                  <a:pt x="3228" y="0"/>
                  <a:pt x="3228" y="7"/>
                  <a:pt x="3228" y="7"/>
                </a:cubicBezTo>
                <a:lnTo>
                  <a:pt x="3174" y="7"/>
                </a:lnTo>
                <a:cubicBezTo>
                  <a:pt x="3120" y="61"/>
                  <a:pt x="3093" y="116"/>
                  <a:pt x="3065" y="170"/>
                </a:cubicBezTo>
                <a:cubicBezTo>
                  <a:pt x="2740" y="767"/>
                  <a:pt x="2414" y="1390"/>
                  <a:pt x="2089" y="1987"/>
                </a:cubicBezTo>
                <a:cubicBezTo>
                  <a:pt x="1519" y="3099"/>
                  <a:pt x="923" y="4184"/>
                  <a:pt x="380" y="5296"/>
                </a:cubicBezTo>
                <a:cubicBezTo>
                  <a:pt x="299" y="5432"/>
                  <a:pt x="245" y="5567"/>
                  <a:pt x="163" y="5703"/>
                </a:cubicBezTo>
                <a:cubicBezTo>
                  <a:pt x="109" y="5784"/>
                  <a:pt x="82" y="5866"/>
                  <a:pt x="55" y="5974"/>
                </a:cubicBezTo>
                <a:cubicBezTo>
                  <a:pt x="28" y="6029"/>
                  <a:pt x="0" y="6083"/>
                  <a:pt x="0" y="6137"/>
                </a:cubicBezTo>
                <a:cubicBezTo>
                  <a:pt x="0" y="6164"/>
                  <a:pt x="0" y="6191"/>
                  <a:pt x="0" y="6191"/>
                </a:cubicBezTo>
                <a:lnTo>
                  <a:pt x="55" y="6191"/>
                </a:lnTo>
                <a:cubicBezTo>
                  <a:pt x="82" y="6137"/>
                  <a:pt x="136" y="6110"/>
                  <a:pt x="163" y="6083"/>
                </a:cubicBezTo>
                <a:cubicBezTo>
                  <a:pt x="217" y="5974"/>
                  <a:pt x="272" y="5893"/>
                  <a:pt x="326" y="5784"/>
                </a:cubicBezTo>
                <a:cubicBezTo>
                  <a:pt x="1004" y="4564"/>
                  <a:pt x="1601" y="3316"/>
                  <a:pt x="2252" y="2096"/>
                </a:cubicBezTo>
                <a:lnTo>
                  <a:pt x="3201" y="251"/>
                </a:lnTo>
                <a:cubicBezTo>
                  <a:pt x="3228" y="197"/>
                  <a:pt x="3255" y="143"/>
                  <a:pt x="3282" y="88"/>
                </a:cubicBezTo>
                <a:cubicBezTo>
                  <a:pt x="3282" y="34"/>
                  <a:pt x="3282" y="61"/>
                  <a:pt x="3255" y="34"/>
                </a:cubicBezTo>
                <a:cubicBezTo>
                  <a:pt x="3242" y="7"/>
                  <a:pt x="3235" y="0"/>
                  <a:pt x="323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 name="Google Shape;810;p30"/>
          <p:cNvSpPr/>
          <p:nvPr/>
        </p:nvSpPr>
        <p:spPr>
          <a:xfrm>
            <a:off x="1997729" y="3718893"/>
            <a:ext cx="28872" cy="110237"/>
          </a:xfrm>
          <a:custGeom>
            <a:avLst/>
            <a:gdLst/>
            <a:ahLst/>
            <a:cxnLst/>
            <a:rect l="l" t="t" r="r" b="b"/>
            <a:pathLst>
              <a:path w="407" h="1554" extrusionOk="0">
                <a:moveTo>
                  <a:pt x="41" y="1"/>
                </a:moveTo>
                <a:cubicBezTo>
                  <a:pt x="27" y="1"/>
                  <a:pt x="14" y="14"/>
                  <a:pt x="0" y="41"/>
                </a:cubicBezTo>
                <a:cubicBezTo>
                  <a:pt x="0" y="41"/>
                  <a:pt x="0" y="69"/>
                  <a:pt x="0" y="69"/>
                </a:cubicBezTo>
                <a:lnTo>
                  <a:pt x="0" y="123"/>
                </a:lnTo>
                <a:cubicBezTo>
                  <a:pt x="27" y="394"/>
                  <a:pt x="81" y="692"/>
                  <a:pt x="163" y="964"/>
                </a:cubicBezTo>
                <a:cubicBezTo>
                  <a:pt x="190" y="1045"/>
                  <a:pt x="217" y="1154"/>
                  <a:pt x="244" y="1235"/>
                </a:cubicBezTo>
                <a:cubicBezTo>
                  <a:pt x="271" y="1316"/>
                  <a:pt x="298" y="1398"/>
                  <a:pt x="326" y="1506"/>
                </a:cubicBezTo>
                <a:cubicBezTo>
                  <a:pt x="339" y="1520"/>
                  <a:pt x="346" y="1520"/>
                  <a:pt x="353" y="1520"/>
                </a:cubicBezTo>
                <a:cubicBezTo>
                  <a:pt x="360" y="1520"/>
                  <a:pt x="366" y="1520"/>
                  <a:pt x="380" y="1533"/>
                </a:cubicBezTo>
                <a:cubicBezTo>
                  <a:pt x="380" y="1506"/>
                  <a:pt x="407" y="1533"/>
                  <a:pt x="407" y="1479"/>
                </a:cubicBezTo>
                <a:cubicBezTo>
                  <a:pt x="407" y="1452"/>
                  <a:pt x="407" y="1425"/>
                  <a:pt x="380" y="1371"/>
                </a:cubicBezTo>
                <a:cubicBezTo>
                  <a:pt x="380" y="1289"/>
                  <a:pt x="353" y="1208"/>
                  <a:pt x="326" y="1154"/>
                </a:cubicBezTo>
                <a:cubicBezTo>
                  <a:pt x="244" y="828"/>
                  <a:pt x="163" y="503"/>
                  <a:pt x="109" y="177"/>
                </a:cubicBezTo>
                <a:cubicBezTo>
                  <a:pt x="109" y="150"/>
                  <a:pt x="109" y="123"/>
                  <a:pt x="109" y="96"/>
                </a:cubicBezTo>
                <a:cubicBezTo>
                  <a:pt x="109" y="69"/>
                  <a:pt x="81" y="41"/>
                  <a:pt x="81" y="41"/>
                </a:cubicBezTo>
                <a:cubicBezTo>
                  <a:pt x="68" y="14"/>
                  <a:pt x="54" y="1"/>
                  <a:pt x="41" y="1"/>
                </a:cubicBezTo>
                <a:close/>
                <a:moveTo>
                  <a:pt x="380" y="1533"/>
                </a:moveTo>
                <a:cubicBezTo>
                  <a:pt x="380" y="1547"/>
                  <a:pt x="387" y="1554"/>
                  <a:pt x="390" y="1554"/>
                </a:cubicBezTo>
                <a:cubicBezTo>
                  <a:pt x="393" y="1554"/>
                  <a:pt x="393" y="1547"/>
                  <a:pt x="380" y="1533"/>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30"/>
          <p:cNvSpPr/>
          <p:nvPr/>
        </p:nvSpPr>
        <p:spPr>
          <a:xfrm>
            <a:off x="1717454" y="4236528"/>
            <a:ext cx="26318" cy="117331"/>
          </a:xfrm>
          <a:custGeom>
            <a:avLst/>
            <a:gdLst/>
            <a:ahLst/>
            <a:cxnLst/>
            <a:rect l="l" t="t" r="r" b="b"/>
            <a:pathLst>
              <a:path w="371" h="1654" extrusionOk="0">
                <a:moveTo>
                  <a:pt x="78" y="1"/>
                </a:moveTo>
                <a:cubicBezTo>
                  <a:pt x="40" y="1"/>
                  <a:pt x="0" y="42"/>
                  <a:pt x="18" y="95"/>
                </a:cubicBezTo>
                <a:lnTo>
                  <a:pt x="18" y="122"/>
                </a:lnTo>
                <a:cubicBezTo>
                  <a:pt x="18" y="149"/>
                  <a:pt x="45" y="176"/>
                  <a:pt x="45" y="231"/>
                </a:cubicBezTo>
                <a:cubicBezTo>
                  <a:pt x="127" y="556"/>
                  <a:pt x="181" y="1207"/>
                  <a:pt x="208" y="1505"/>
                </a:cubicBezTo>
                <a:cubicBezTo>
                  <a:pt x="208" y="1560"/>
                  <a:pt x="208" y="1641"/>
                  <a:pt x="235" y="1641"/>
                </a:cubicBezTo>
                <a:cubicBezTo>
                  <a:pt x="244" y="1650"/>
                  <a:pt x="247" y="1653"/>
                  <a:pt x="249" y="1653"/>
                </a:cubicBezTo>
                <a:cubicBezTo>
                  <a:pt x="253" y="1653"/>
                  <a:pt x="253" y="1641"/>
                  <a:pt x="289" y="1641"/>
                </a:cubicBezTo>
                <a:cubicBezTo>
                  <a:pt x="289" y="1641"/>
                  <a:pt x="301" y="1653"/>
                  <a:pt x="309" y="1653"/>
                </a:cubicBezTo>
                <a:cubicBezTo>
                  <a:pt x="314" y="1653"/>
                  <a:pt x="317" y="1650"/>
                  <a:pt x="317" y="1641"/>
                </a:cubicBezTo>
                <a:cubicBezTo>
                  <a:pt x="317" y="1637"/>
                  <a:pt x="317" y="1635"/>
                  <a:pt x="317" y="1635"/>
                </a:cubicBezTo>
                <a:cubicBezTo>
                  <a:pt x="317" y="1635"/>
                  <a:pt x="318" y="1651"/>
                  <a:pt x="324" y="1651"/>
                </a:cubicBezTo>
                <a:cubicBezTo>
                  <a:pt x="328" y="1651"/>
                  <a:pt x="334" y="1643"/>
                  <a:pt x="344" y="1614"/>
                </a:cubicBezTo>
                <a:cubicBezTo>
                  <a:pt x="371" y="1560"/>
                  <a:pt x="344" y="1587"/>
                  <a:pt x="344" y="1533"/>
                </a:cubicBezTo>
                <a:cubicBezTo>
                  <a:pt x="344" y="1370"/>
                  <a:pt x="289" y="1017"/>
                  <a:pt x="262" y="692"/>
                </a:cubicBezTo>
                <a:cubicBezTo>
                  <a:pt x="235" y="475"/>
                  <a:pt x="208" y="285"/>
                  <a:pt x="154" y="95"/>
                </a:cubicBezTo>
                <a:cubicBezTo>
                  <a:pt x="154" y="68"/>
                  <a:pt x="154" y="68"/>
                  <a:pt x="127" y="41"/>
                </a:cubicBezTo>
                <a:cubicBezTo>
                  <a:pt x="117" y="12"/>
                  <a:pt x="98" y="1"/>
                  <a:pt x="7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30"/>
          <p:cNvSpPr/>
          <p:nvPr/>
        </p:nvSpPr>
        <p:spPr>
          <a:xfrm>
            <a:off x="1720646" y="4179707"/>
            <a:ext cx="34688" cy="63560"/>
          </a:xfrm>
          <a:custGeom>
            <a:avLst/>
            <a:gdLst/>
            <a:ahLst/>
            <a:cxnLst/>
            <a:rect l="l" t="t" r="r" b="b"/>
            <a:pathLst>
              <a:path w="489" h="896" extrusionOk="0">
                <a:moveTo>
                  <a:pt x="272" y="1"/>
                </a:moveTo>
                <a:cubicBezTo>
                  <a:pt x="244" y="1"/>
                  <a:pt x="217" y="1"/>
                  <a:pt x="217" y="28"/>
                </a:cubicBezTo>
                <a:cubicBezTo>
                  <a:pt x="217" y="55"/>
                  <a:pt x="217" y="82"/>
                  <a:pt x="244" y="109"/>
                </a:cubicBezTo>
                <a:cubicBezTo>
                  <a:pt x="299" y="109"/>
                  <a:pt x="299" y="164"/>
                  <a:pt x="299" y="218"/>
                </a:cubicBezTo>
                <a:cubicBezTo>
                  <a:pt x="272" y="272"/>
                  <a:pt x="272" y="326"/>
                  <a:pt x="272" y="354"/>
                </a:cubicBezTo>
                <a:cubicBezTo>
                  <a:pt x="244" y="462"/>
                  <a:pt x="190" y="516"/>
                  <a:pt x="136" y="598"/>
                </a:cubicBezTo>
                <a:cubicBezTo>
                  <a:pt x="109" y="625"/>
                  <a:pt x="109" y="652"/>
                  <a:pt x="82" y="706"/>
                </a:cubicBezTo>
                <a:cubicBezTo>
                  <a:pt x="55" y="733"/>
                  <a:pt x="27" y="815"/>
                  <a:pt x="0" y="869"/>
                </a:cubicBezTo>
                <a:lnTo>
                  <a:pt x="27" y="896"/>
                </a:lnTo>
                <a:cubicBezTo>
                  <a:pt x="82" y="869"/>
                  <a:pt x="136" y="842"/>
                  <a:pt x="190" y="815"/>
                </a:cubicBezTo>
                <a:cubicBezTo>
                  <a:pt x="244" y="788"/>
                  <a:pt x="272" y="733"/>
                  <a:pt x="299" y="706"/>
                </a:cubicBezTo>
                <a:cubicBezTo>
                  <a:pt x="353" y="625"/>
                  <a:pt x="407" y="516"/>
                  <a:pt x="434" y="435"/>
                </a:cubicBezTo>
                <a:cubicBezTo>
                  <a:pt x="461" y="354"/>
                  <a:pt x="489" y="272"/>
                  <a:pt x="461" y="191"/>
                </a:cubicBezTo>
                <a:cubicBezTo>
                  <a:pt x="461" y="82"/>
                  <a:pt x="380" y="28"/>
                  <a:pt x="272" y="1"/>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 name="Google Shape;813;p30"/>
          <p:cNvSpPr/>
          <p:nvPr/>
        </p:nvSpPr>
        <p:spPr>
          <a:xfrm>
            <a:off x="1730223" y="4264407"/>
            <a:ext cx="65546" cy="92573"/>
          </a:xfrm>
          <a:custGeom>
            <a:avLst/>
            <a:gdLst/>
            <a:ahLst/>
            <a:cxnLst/>
            <a:rect l="l" t="t" r="r" b="b"/>
            <a:pathLst>
              <a:path w="924" h="1305" extrusionOk="0">
                <a:moveTo>
                  <a:pt x="706" y="0"/>
                </a:moveTo>
                <a:cubicBezTo>
                  <a:pt x="543" y="82"/>
                  <a:pt x="408" y="190"/>
                  <a:pt x="326" y="326"/>
                </a:cubicBezTo>
                <a:cubicBezTo>
                  <a:pt x="164" y="597"/>
                  <a:pt x="82" y="868"/>
                  <a:pt x="28" y="1167"/>
                </a:cubicBezTo>
                <a:cubicBezTo>
                  <a:pt x="28" y="1194"/>
                  <a:pt x="1" y="1221"/>
                  <a:pt x="28" y="1248"/>
                </a:cubicBezTo>
                <a:lnTo>
                  <a:pt x="55" y="1248"/>
                </a:lnTo>
                <a:cubicBezTo>
                  <a:pt x="55" y="1282"/>
                  <a:pt x="97" y="1305"/>
                  <a:pt x="128" y="1305"/>
                </a:cubicBezTo>
                <a:cubicBezTo>
                  <a:pt x="148" y="1305"/>
                  <a:pt x="164" y="1296"/>
                  <a:pt x="164" y="1275"/>
                </a:cubicBezTo>
                <a:lnTo>
                  <a:pt x="191" y="1275"/>
                </a:lnTo>
                <a:cubicBezTo>
                  <a:pt x="218" y="1248"/>
                  <a:pt x="191" y="1221"/>
                  <a:pt x="218" y="1194"/>
                </a:cubicBezTo>
                <a:cubicBezTo>
                  <a:pt x="272" y="923"/>
                  <a:pt x="381" y="678"/>
                  <a:pt x="516" y="461"/>
                </a:cubicBezTo>
                <a:cubicBezTo>
                  <a:pt x="571" y="353"/>
                  <a:pt x="679" y="244"/>
                  <a:pt x="787" y="190"/>
                </a:cubicBezTo>
                <a:lnTo>
                  <a:pt x="815" y="163"/>
                </a:lnTo>
                <a:cubicBezTo>
                  <a:pt x="869" y="136"/>
                  <a:pt x="869" y="109"/>
                  <a:pt x="923" y="109"/>
                </a:cubicBezTo>
                <a:cubicBezTo>
                  <a:pt x="896" y="55"/>
                  <a:pt x="842" y="27"/>
                  <a:pt x="78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30"/>
          <p:cNvSpPr/>
          <p:nvPr/>
        </p:nvSpPr>
        <p:spPr>
          <a:xfrm>
            <a:off x="1988082" y="3821824"/>
            <a:ext cx="43839" cy="80727"/>
          </a:xfrm>
          <a:custGeom>
            <a:avLst/>
            <a:gdLst/>
            <a:ahLst/>
            <a:cxnLst/>
            <a:rect l="l" t="t" r="r" b="b"/>
            <a:pathLst>
              <a:path w="618" h="1138" extrusionOk="0">
                <a:moveTo>
                  <a:pt x="462" y="1"/>
                </a:moveTo>
                <a:cubicBezTo>
                  <a:pt x="434" y="1"/>
                  <a:pt x="434" y="28"/>
                  <a:pt x="434" y="28"/>
                </a:cubicBezTo>
                <a:cubicBezTo>
                  <a:pt x="272" y="137"/>
                  <a:pt x="136" y="326"/>
                  <a:pt x="55" y="516"/>
                </a:cubicBezTo>
                <a:cubicBezTo>
                  <a:pt x="1" y="679"/>
                  <a:pt x="28" y="842"/>
                  <a:pt x="163" y="977"/>
                </a:cubicBezTo>
                <a:cubicBezTo>
                  <a:pt x="163" y="977"/>
                  <a:pt x="190" y="1004"/>
                  <a:pt x="217" y="1004"/>
                </a:cubicBezTo>
                <a:cubicBezTo>
                  <a:pt x="217" y="977"/>
                  <a:pt x="245" y="950"/>
                  <a:pt x="245" y="923"/>
                </a:cubicBezTo>
                <a:cubicBezTo>
                  <a:pt x="272" y="896"/>
                  <a:pt x="272" y="896"/>
                  <a:pt x="299" y="869"/>
                </a:cubicBezTo>
                <a:lnTo>
                  <a:pt x="272" y="869"/>
                </a:lnTo>
                <a:cubicBezTo>
                  <a:pt x="217" y="787"/>
                  <a:pt x="190" y="706"/>
                  <a:pt x="245" y="625"/>
                </a:cubicBezTo>
                <a:cubicBezTo>
                  <a:pt x="299" y="462"/>
                  <a:pt x="380" y="326"/>
                  <a:pt x="516" y="218"/>
                </a:cubicBezTo>
                <a:cubicBezTo>
                  <a:pt x="516" y="218"/>
                  <a:pt x="543" y="218"/>
                  <a:pt x="543" y="191"/>
                </a:cubicBezTo>
                <a:cubicBezTo>
                  <a:pt x="557" y="177"/>
                  <a:pt x="557" y="177"/>
                  <a:pt x="553" y="177"/>
                </a:cubicBezTo>
                <a:cubicBezTo>
                  <a:pt x="550" y="177"/>
                  <a:pt x="543" y="177"/>
                  <a:pt x="543" y="164"/>
                </a:cubicBezTo>
                <a:cubicBezTo>
                  <a:pt x="617" y="139"/>
                  <a:pt x="601" y="24"/>
                  <a:pt x="536" y="24"/>
                </a:cubicBezTo>
                <a:cubicBezTo>
                  <a:pt x="530" y="24"/>
                  <a:pt x="523" y="26"/>
                  <a:pt x="516" y="28"/>
                </a:cubicBezTo>
                <a:cubicBezTo>
                  <a:pt x="489" y="28"/>
                  <a:pt x="516" y="1"/>
                  <a:pt x="462" y="1"/>
                </a:cubicBezTo>
                <a:close/>
                <a:moveTo>
                  <a:pt x="380" y="754"/>
                </a:moveTo>
                <a:cubicBezTo>
                  <a:pt x="360" y="754"/>
                  <a:pt x="340" y="774"/>
                  <a:pt x="326" y="815"/>
                </a:cubicBezTo>
                <a:cubicBezTo>
                  <a:pt x="326" y="815"/>
                  <a:pt x="326" y="815"/>
                  <a:pt x="299" y="842"/>
                </a:cubicBezTo>
                <a:cubicBezTo>
                  <a:pt x="326" y="869"/>
                  <a:pt x="326" y="923"/>
                  <a:pt x="353" y="950"/>
                </a:cubicBezTo>
                <a:cubicBezTo>
                  <a:pt x="299" y="977"/>
                  <a:pt x="272" y="977"/>
                  <a:pt x="217" y="1004"/>
                </a:cubicBezTo>
                <a:cubicBezTo>
                  <a:pt x="178" y="1104"/>
                  <a:pt x="196" y="1138"/>
                  <a:pt x="236" y="1138"/>
                </a:cubicBezTo>
                <a:cubicBezTo>
                  <a:pt x="305" y="1138"/>
                  <a:pt x="434" y="1039"/>
                  <a:pt x="434" y="1004"/>
                </a:cubicBezTo>
                <a:cubicBezTo>
                  <a:pt x="434" y="923"/>
                  <a:pt x="434" y="869"/>
                  <a:pt x="434" y="815"/>
                </a:cubicBezTo>
                <a:cubicBezTo>
                  <a:pt x="421" y="774"/>
                  <a:pt x="401" y="754"/>
                  <a:pt x="380" y="754"/>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 name="Google Shape;815;p30"/>
          <p:cNvSpPr/>
          <p:nvPr/>
        </p:nvSpPr>
        <p:spPr>
          <a:xfrm>
            <a:off x="1963041" y="3719886"/>
            <a:ext cx="42421" cy="45542"/>
          </a:xfrm>
          <a:custGeom>
            <a:avLst/>
            <a:gdLst/>
            <a:ahLst/>
            <a:cxnLst/>
            <a:rect l="l" t="t" r="r" b="b"/>
            <a:pathLst>
              <a:path w="598" h="642" extrusionOk="0">
                <a:moveTo>
                  <a:pt x="435" y="0"/>
                </a:moveTo>
                <a:cubicBezTo>
                  <a:pt x="435" y="0"/>
                  <a:pt x="435" y="27"/>
                  <a:pt x="435" y="27"/>
                </a:cubicBezTo>
                <a:cubicBezTo>
                  <a:pt x="408" y="55"/>
                  <a:pt x="408" y="136"/>
                  <a:pt x="381" y="163"/>
                </a:cubicBezTo>
                <a:cubicBezTo>
                  <a:pt x="354" y="244"/>
                  <a:pt x="326" y="326"/>
                  <a:pt x="245" y="407"/>
                </a:cubicBezTo>
                <a:cubicBezTo>
                  <a:pt x="226" y="426"/>
                  <a:pt x="193" y="446"/>
                  <a:pt x="166" y="446"/>
                </a:cubicBezTo>
                <a:cubicBezTo>
                  <a:pt x="155" y="446"/>
                  <a:pt x="144" y="442"/>
                  <a:pt x="137" y="434"/>
                </a:cubicBezTo>
                <a:cubicBezTo>
                  <a:pt x="118" y="425"/>
                  <a:pt x="106" y="422"/>
                  <a:pt x="98" y="422"/>
                </a:cubicBezTo>
                <a:cubicBezTo>
                  <a:pt x="82" y="422"/>
                  <a:pt x="82" y="434"/>
                  <a:pt x="82" y="434"/>
                </a:cubicBezTo>
                <a:cubicBezTo>
                  <a:pt x="55" y="407"/>
                  <a:pt x="55" y="407"/>
                  <a:pt x="28" y="407"/>
                </a:cubicBezTo>
                <a:cubicBezTo>
                  <a:pt x="28" y="407"/>
                  <a:pt x="1" y="434"/>
                  <a:pt x="1" y="434"/>
                </a:cubicBezTo>
                <a:cubicBezTo>
                  <a:pt x="1" y="461"/>
                  <a:pt x="1" y="489"/>
                  <a:pt x="1" y="516"/>
                </a:cubicBezTo>
                <a:cubicBezTo>
                  <a:pt x="1" y="543"/>
                  <a:pt x="1" y="543"/>
                  <a:pt x="1" y="570"/>
                </a:cubicBezTo>
                <a:cubicBezTo>
                  <a:pt x="30" y="613"/>
                  <a:pt x="90" y="641"/>
                  <a:pt x="165" y="641"/>
                </a:cubicBezTo>
                <a:cubicBezTo>
                  <a:pt x="229" y="641"/>
                  <a:pt x="305" y="620"/>
                  <a:pt x="381" y="570"/>
                </a:cubicBezTo>
                <a:cubicBezTo>
                  <a:pt x="462" y="461"/>
                  <a:pt x="543" y="353"/>
                  <a:pt x="570" y="217"/>
                </a:cubicBezTo>
                <a:cubicBezTo>
                  <a:pt x="570" y="163"/>
                  <a:pt x="598" y="109"/>
                  <a:pt x="598" y="82"/>
                </a:cubicBezTo>
                <a:lnTo>
                  <a:pt x="598" y="27"/>
                </a:lnTo>
                <a:lnTo>
                  <a:pt x="516" y="27"/>
                </a:lnTo>
                <a:lnTo>
                  <a:pt x="43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 name="Google Shape;816;p30"/>
          <p:cNvSpPr/>
          <p:nvPr/>
        </p:nvSpPr>
        <p:spPr>
          <a:xfrm>
            <a:off x="2288220" y="4464452"/>
            <a:ext cx="265590" cy="414701"/>
          </a:xfrm>
          <a:custGeom>
            <a:avLst/>
            <a:gdLst/>
            <a:ahLst/>
            <a:cxnLst/>
            <a:rect l="l" t="t" r="r" b="b"/>
            <a:pathLst>
              <a:path w="3744" h="5846" extrusionOk="0">
                <a:moveTo>
                  <a:pt x="2362" y="1"/>
                </a:moveTo>
                <a:cubicBezTo>
                  <a:pt x="1915" y="1"/>
                  <a:pt x="938" y="1119"/>
                  <a:pt x="679" y="1520"/>
                </a:cubicBezTo>
                <a:cubicBezTo>
                  <a:pt x="245" y="2253"/>
                  <a:pt x="1" y="5073"/>
                  <a:pt x="109" y="5724"/>
                </a:cubicBezTo>
                <a:cubicBezTo>
                  <a:pt x="123" y="5808"/>
                  <a:pt x="189" y="5846"/>
                  <a:pt x="294" y="5846"/>
                </a:cubicBezTo>
                <a:cubicBezTo>
                  <a:pt x="1038" y="5846"/>
                  <a:pt x="3744" y="3982"/>
                  <a:pt x="3744" y="3554"/>
                </a:cubicBezTo>
                <a:cubicBezTo>
                  <a:pt x="3744" y="3365"/>
                  <a:pt x="2632" y="272"/>
                  <a:pt x="2523" y="83"/>
                </a:cubicBezTo>
                <a:cubicBezTo>
                  <a:pt x="2484" y="26"/>
                  <a:pt x="2429" y="1"/>
                  <a:pt x="2362" y="1"/>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30"/>
          <p:cNvSpPr/>
          <p:nvPr/>
        </p:nvSpPr>
        <p:spPr>
          <a:xfrm>
            <a:off x="2367103" y="4531843"/>
            <a:ext cx="34759" cy="36604"/>
          </a:xfrm>
          <a:custGeom>
            <a:avLst/>
            <a:gdLst/>
            <a:ahLst/>
            <a:cxnLst/>
            <a:rect l="l" t="t" r="r" b="b"/>
            <a:pathLst>
              <a:path w="490" h="516" extrusionOk="0">
                <a:moveTo>
                  <a:pt x="1" y="1"/>
                </a:moveTo>
                <a:cubicBezTo>
                  <a:pt x="1" y="1"/>
                  <a:pt x="1" y="28"/>
                  <a:pt x="1" y="55"/>
                </a:cubicBezTo>
                <a:cubicBezTo>
                  <a:pt x="1" y="82"/>
                  <a:pt x="1" y="136"/>
                  <a:pt x="1" y="190"/>
                </a:cubicBezTo>
                <a:cubicBezTo>
                  <a:pt x="28" y="245"/>
                  <a:pt x="28" y="326"/>
                  <a:pt x="82" y="380"/>
                </a:cubicBezTo>
                <a:cubicBezTo>
                  <a:pt x="109" y="462"/>
                  <a:pt x="191" y="516"/>
                  <a:pt x="272" y="516"/>
                </a:cubicBezTo>
                <a:cubicBezTo>
                  <a:pt x="381" y="516"/>
                  <a:pt x="462" y="462"/>
                  <a:pt x="489" y="380"/>
                </a:cubicBezTo>
                <a:lnTo>
                  <a:pt x="489" y="380"/>
                </a:lnTo>
                <a:cubicBezTo>
                  <a:pt x="435" y="462"/>
                  <a:pt x="381" y="489"/>
                  <a:pt x="299" y="489"/>
                </a:cubicBezTo>
                <a:cubicBezTo>
                  <a:pt x="218" y="462"/>
                  <a:pt x="164" y="435"/>
                  <a:pt x="137" y="380"/>
                </a:cubicBezTo>
                <a:cubicBezTo>
                  <a:pt x="82" y="326"/>
                  <a:pt x="55" y="245"/>
                  <a:pt x="55" y="190"/>
                </a:cubicBezTo>
                <a:cubicBezTo>
                  <a:pt x="55" y="136"/>
                  <a:pt x="55" y="109"/>
                  <a:pt x="55" y="55"/>
                </a:cubicBezTo>
                <a:cubicBezTo>
                  <a:pt x="55" y="28"/>
                  <a:pt x="55" y="28"/>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30"/>
          <p:cNvSpPr/>
          <p:nvPr/>
        </p:nvSpPr>
        <p:spPr>
          <a:xfrm>
            <a:off x="2386398" y="4604981"/>
            <a:ext cx="11563" cy="1986"/>
          </a:xfrm>
          <a:custGeom>
            <a:avLst/>
            <a:gdLst/>
            <a:ahLst/>
            <a:cxnLst/>
            <a:rect l="l" t="t" r="r" b="b"/>
            <a:pathLst>
              <a:path w="163" h="28" extrusionOk="0">
                <a:moveTo>
                  <a:pt x="0" y="0"/>
                </a:moveTo>
                <a:lnTo>
                  <a:pt x="0" y="27"/>
                </a:lnTo>
                <a:lnTo>
                  <a:pt x="54" y="27"/>
                </a:lnTo>
                <a:cubicBezTo>
                  <a:pt x="109" y="27"/>
                  <a:pt x="136" y="0"/>
                  <a:pt x="163"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30"/>
          <p:cNvSpPr/>
          <p:nvPr/>
        </p:nvSpPr>
        <p:spPr>
          <a:xfrm>
            <a:off x="2394059" y="4618459"/>
            <a:ext cx="11634" cy="71"/>
          </a:xfrm>
          <a:custGeom>
            <a:avLst/>
            <a:gdLst/>
            <a:ahLst/>
            <a:cxnLst/>
            <a:rect l="l" t="t" r="r" b="b"/>
            <a:pathLst>
              <a:path w="164" h="1" extrusionOk="0">
                <a:moveTo>
                  <a:pt x="1" y="0"/>
                </a:moveTo>
                <a:lnTo>
                  <a:pt x="82" y="0"/>
                </a:lnTo>
                <a:lnTo>
                  <a:pt x="163" y="0"/>
                </a:lnTo>
                <a:lnTo>
                  <a:pt x="163" y="0"/>
                </a:lnTo>
                <a:lnTo>
                  <a:pt x="1" y="0"/>
                </a:lnTo>
                <a:lnTo>
                  <a:pt x="1"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30"/>
          <p:cNvSpPr/>
          <p:nvPr/>
        </p:nvSpPr>
        <p:spPr>
          <a:xfrm>
            <a:off x="2405622" y="4489493"/>
            <a:ext cx="34688" cy="42421"/>
          </a:xfrm>
          <a:custGeom>
            <a:avLst/>
            <a:gdLst/>
            <a:ahLst/>
            <a:cxnLst/>
            <a:rect l="l" t="t" r="r" b="b"/>
            <a:pathLst>
              <a:path w="489" h="598" extrusionOk="0">
                <a:moveTo>
                  <a:pt x="55" y="1"/>
                </a:moveTo>
                <a:cubicBezTo>
                  <a:pt x="28" y="55"/>
                  <a:pt x="0" y="136"/>
                  <a:pt x="0" y="218"/>
                </a:cubicBezTo>
                <a:cubicBezTo>
                  <a:pt x="0" y="299"/>
                  <a:pt x="28" y="381"/>
                  <a:pt x="82" y="435"/>
                </a:cubicBezTo>
                <a:cubicBezTo>
                  <a:pt x="109" y="489"/>
                  <a:pt x="163" y="543"/>
                  <a:pt x="190" y="570"/>
                </a:cubicBezTo>
                <a:cubicBezTo>
                  <a:pt x="245" y="598"/>
                  <a:pt x="272" y="598"/>
                  <a:pt x="326" y="598"/>
                </a:cubicBezTo>
                <a:cubicBezTo>
                  <a:pt x="407" y="598"/>
                  <a:pt x="461" y="543"/>
                  <a:pt x="489" y="381"/>
                </a:cubicBezTo>
                <a:lnTo>
                  <a:pt x="489" y="381"/>
                </a:lnTo>
                <a:cubicBezTo>
                  <a:pt x="461" y="516"/>
                  <a:pt x="407" y="570"/>
                  <a:pt x="326" y="570"/>
                </a:cubicBezTo>
                <a:cubicBezTo>
                  <a:pt x="299" y="570"/>
                  <a:pt x="272" y="570"/>
                  <a:pt x="245" y="543"/>
                </a:cubicBezTo>
                <a:cubicBezTo>
                  <a:pt x="190" y="516"/>
                  <a:pt x="163" y="462"/>
                  <a:pt x="136" y="408"/>
                </a:cubicBezTo>
                <a:cubicBezTo>
                  <a:pt x="82" y="353"/>
                  <a:pt x="55" y="299"/>
                  <a:pt x="55" y="218"/>
                </a:cubicBezTo>
                <a:cubicBezTo>
                  <a:pt x="28" y="136"/>
                  <a:pt x="55" y="82"/>
                  <a:pt x="82" y="28"/>
                </a:cubicBezTo>
                <a:lnTo>
                  <a:pt x="8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30"/>
          <p:cNvSpPr/>
          <p:nvPr/>
        </p:nvSpPr>
        <p:spPr>
          <a:xfrm>
            <a:off x="2430592" y="4581855"/>
            <a:ext cx="9718" cy="3476"/>
          </a:xfrm>
          <a:custGeom>
            <a:avLst/>
            <a:gdLst/>
            <a:ahLst/>
            <a:cxnLst/>
            <a:rect l="l" t="t" r="r" b="b"/>
            <a:pathLst>
              <a:path w="137" h="49" extrusionOk="0">
                <a:moveTo>
                  <a:pt x="137" y="1"/>
                </a:moveTo>
                <a:lnTo>
                  <a:pt x="85" y="27"/>
                </a:lnTo>
                <a:lnTo>
                  <a:pt x="85" y="27"/>
                </a:lnTo>
                <a:cubicBezTo>
                  <a:pt x="102" y="24"/>
                  <a:pt x="119" y="18"/>
                  <a:pt x="137" y="1"/>
                </a:cubicBezTo>
                <a:close/>
                <a:moveTo>
                  <a:pt x="85" y="27"/>
                </a:moveTo>
                <a:cubicBezTo>
                  <a:pt x="75" y="28"/>
                  <a:pt x="65" y="28"/>
                  <a:pt x="55" y="28"/>
                </a:cubicBezTo>
                <a:lnTo>
                  <a:pt x="82" y="28"/>
                </a:lnTo>
                <a:lnTo>
                  <a:pt x="85" y="27"/>
                </a:lnTo>
                <a:close/>
                <a:moveTo>
                  <a:pt x="1" y="28"/>
                </a:moveTo>
                <a:cubicBezTo>
                  <a:pt x="1" y="41"/>
                  <a:pt x="8" y="48"/>
                  <a:pt x="18" y="48"/>
                </a:cubicBezTo>
                <a:cubicBezTo>
                  <a:pt x="28" y="48"/>
                  <a:pt x="42" y="41"/>
                  <a:pt x="55"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30"/>
          <p:cNvSpPr/>
          <p:nvPr/>
        </p:nvSpPr>
        <p:spPr>
          <a:xfrm>
            <a:off x="2438324" y="4595333"/>
            <a:ext cx="5817" cy="1986"/>
          </a:xfrm>
          <a:custGeom>
            <a:avLst/>
            <a:gdLst/>
            <a:ahLst/>
            <a:cxnLst/>
            <a:rect l="l" t="t" r="r" b="b"/>
            <a:pathLst>
              <a:path w="82" h="28" extrusionOk="0">
                <a:moveTo>
                  <a:pt x="0" y="1"/>
                </a:moveTo>
                <a:lnTo>
                  <a:pt x="0" y="28"/>
                </a:lnTo>
                <a:cubicBezTo>
                  <a:pt x="28" y="1"/>
                  <a:pt x="55" y="1"/>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 name="Google Shape;823;p30"/>
          <p:cNvSpPr/>
          <p:nvPr/>
        </p:nvSpPr>
        <p:spPr>
          <a:xfrm>
            <a:off x="2434494" y="4458706"/>
            <a:ext cx="46251" cy="54693"/>
          </a:xfrm>
          <a:custGeom>
            <a:avLst/>
            <a:gdLst/>
            <a:ahLst/>
            <a:cxnLst/>
            <a:rect l="l" t="t" r="r" b="b"/>
            <a:pathLst>
              <a:path w="652" h="771" extrusionOk="0">
                <a:moveTo>
                  <a:pt x="136" y="1"/>
                </a:moveTo>
                <a:cubicBezTo>
                  <a:pt x="109" y="28"/>
                  <a:pt x="82" y="55"/>
                  <a:pt x="54" y="82"/>
                </a:cubicBezTo>
                <a:cubicBezTo>
                  <a:pt x="0" y="164"/>
                  <a:pt x="0" y="272"/>
                  <a:pt x="0" y="353"/>
                </a:cubicBezTo>
                <a:cubicBezTo>
                  <a:pt x="27" y="489"/>
                  <a:pt x="109" y="625"/>
                  <a:pt x="217" y="706"/>
                </a:cubicBezTo>
                <a:cubicBezTo>
                  <a:pt x="277" y="746"/>
                  <a:pt x="351" y="771"/>
                  <a:pt x="418" y="771"/>
                </a:cubicBezTo>
                <a:cubicBezTo>
                  <a:pt x="443" y="771"/>
                  <a:pt x="467" y="768"/>
                  <a:pt x="488" y="760"/>
                </a:cubicBezTo>
                <a:cubicBezTo>
                  <a:pt x="570" y="706"/>
                  <a:pt x="624" y="625"/>
                  <a:pt x="651" y="516"/>
                </a:cubicBezTo>
                <a:lnTo>
                  <a:pt x="651" y="516"/>
                </a:lnTo>
                <a:cubicBezTo>
                  <a:pt x="624" y="598"/>
                  <a:pt x="570" y="679"/>
                  <a:pt x="488" y="706"/>
                </a:cubicBezTo>
                <a:cubicBezTo>
                  <a:pt x="459" y="716"/>
                  <a:pt x="429" y="722"/>
                  <a:pt x="399" y="722"/>
                </a:cubicBezTo>
                <a:cubicBezTo>
                  <a:pt x="348" y="722"/>
                  <a:pt x="296" y="703"/>
                  <a:pt x="244" y="652"/>
                </a:cubicBezTo>
                <a:cubicBezTo>
                  <a:pt x="163" y="598"/>
                  <a:pt x="82" y="489"/>
                  <a:pt x="82" y="353"/>
                </a:cubicBezTo>
                <a:cubicBezTo>
                  <a:pt x="54" y="272"/>
                  <a:pt x="54" y="191"/>
                  <a:pt x="82" y="109"/>
                </a:cubicBezTo>
                <a:cubicBezTo>
                  <a:pt x="109" y="55"/>
                  <a:pt x="136" y="28"/>
                  <a:pt x="163"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30"/>
          <p:cNvSpPr/>
          <p:nvPr/>
        </p:nvSpPr>
        <p:spPr>
          <a:xfrm>
            <a:off x="2472942" y="4568377"/>
            <a:ext cx="11634" cy="3972"/>
          </a:xfrm>
          <a:custGeom>
            <a:avLst/>
            <a:gdLst/>
            <a:ahLst/>
            <a:cxnLst/>
            <a:rect l="l" t="t" r="r" b="b"/>
            <a:pathLst>
              <a:path w="164" h="56" extrusionOk="0">
                <a:moveTo>
                  <a:pt x="163" y="1"/>
                </a:moveTo>
                <a:lnTo>
                  <a:pt x="55" y="28"/>
                </a:lnTo>
                <a:lnTo>
                  <a:pt x="1" y="28"/>
                </a:lnTo>
                <a:lnTo>
                  <a:pt x="1" y="55"/>
                </a:lnTo>
                <a:lnTo>
                  <a:pt x="28" y="55"/>
                </a:lnTo>
                <a:lnTo>
                  <a:pt x="163"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30"/>
          <p:cNvSpPr/>
          <p:nvPr/>
        </p:nvSpPr>
        <p:spPr>
          <a:xfrm>
            <a:off x="2488336" y="4579939"/>
            <a:ext cx="5888" cy="1986"/>
          </a:xfrm>
          <a:custGeom>
            <a:avLst/>
            <a:gdLst/>
            <a:ahLst/>
            <a:cxnLst/>
            <a:rect l="l" t="t" r="r" b="b"/>
            <a:pathLst>
              <a:path w="83" h="28" extrusionOk="0">
                <a:moveTo>
                  <a:pt x="82" y="1"/>
                </a:moveTo>
                <a:cubicBezTo>
                  <a:pt x="55" y="1"/>
                  <a:pt x="28" y="1"/>
                  <a:pt x="1" y="28"/>
                </a:cubicBezTo>
                <a:lnTo>
                  <a:pt x="8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 name="Google Shape;826;p30"/>
          <p:cNvSpPr/>
          <p:nvPr/>
        </p:nvSpPr>
        <p:spPr>
          <a:xfrm>
            <a:off x="2411368" y="4766577"/>
            <a:ext cx="9718" cy="3902"/>
          </a:xfrm>
          <a:custGeom>
            <a:avLst/>
            <a:gdLst/>
            <a:ahLst/>
            <a:cxnLst/>
            <a:rect l="l" t="t" r="r" b="b"/>
            <a:pathLst>
              <a:path w="137" h="55" extrusionOk="0">
                <a:moveTo>
                  <a:pt x="136" y="1"/>
                </a:moveTo>
                <a:cubicBezTo>
                  <a:pt x="109" y="1"/>
                  <a:pt x="55" y="28"/>
                  <a:pt x="1" y="55"/>
                </a:cubicBezTo>
                <a:lnTo>
                  <a:pt x="28" y="55"/>
                </a:lnTo>
                <a:lnTo>
                  <a:pt x="136"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 name="Google Shape;827;p30"/>
          <p:cNvSpPr/>
          <p:nvPr/>
        </p:nvSpPr>
        <p:spPr>
          <a:xfrm>
            <a:off x="2515292" y="4722312"/>
            <a:ext cx="9718" cy="71"/>
          </a:xfrm>
          <a:custGeom>
            <a:avLst/>
            <a:gdLst/>
            <a:ahLst/>
            <a:cxnLst/>
            <a:rect l="l" t="t" r="r" b="b"/>
            <a:pathLst>
              <a:path w="137" h="1" extrusionOk="0">
                <a:moveTo>
                  <a:pt x="0" y="1"/>
                </a:moveTo>
                <a:lnTo>
                  <a:pt x="55" y="1"/>
                </a:lnTo>
                <a:lnTo>
                  <a:pt x="136" y="1"/>
                </a:lnTo>
                <a:lnTo>
                  <a:pt x="136" y="1"/>
                </a:lnTo>
                <a:lnTo>
                  <a:pt x="55"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 name="Google Shape;828;p30"/>
          <p:cNvSpPr/>
          <p:nvPr/>
        </p:nvSpPr>
        <p:spPr>
          <a:xfrm>
            <a:off x="2451803" y="4737706"/>
            <a:ext cx="9647" cy="71"/>
          </a:xfrm>
          <a:custGeom>
            <a:avLst/>
            <a:gdLst/>
            <a:ahLst/>
            <a:cxnLst/>
            <a:rect l="l" t="t" r="r" b="b"/>
            <a:pathLst>
              <a:path w="136" h="1" extrusionOk="0">
                <a:moveTo>
                  <a:pt x="0" y="1"/>
                </a:moveTo>
                <a:lnTo>
                  <a:pt x="55" y="1"/>
                </a:lnTo>
                <a:cubicBezTo>
                  <a:pt x="82" y="1"/>
                  <a:pt x="109" y="1"/>
                  <a:pt x="136" y="1"/>
                </a:cubicBezTo>
                <a:lnTo>
                  <a:pt x="136" y="1"/>
                </a:lnTo>
                <a:lnTo>
                  <a:pt x="136" y="1"/>
                </a:lnTo>
                <a:lnTo>
                  <a:pt x="8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30"/>
          <p:cNvSpPr/>
          <p:nvPr/>
        </p:nvSpPr>
        <p:spPr>
          <a:xfrm>
            <a:off x="2332485" y="4572278"/>
            <a:ext cx="23197" cy="49443"/>
          </a:xfrm>
          <a:custGeom>
            <a:avLst/>
            <a:gdLst/>
            <a:ahLst/>
            <a:cxnLst/>
            <a:rect l="l" t="t" r="r" b="b"/>
            <a:pathLst>
              <a:path w="327" h="697" extrusionOk="0">
                <a:moveTo>
                  <a:pt x="82" y="0"/>
                </a:moveTo>
                <a:cubicBezTo>
                  <a:pt x="82" y="0"/>
                  <a:pt x="82" y="0"/>
                  <a:pt x="82" y="27"/>
                </a:cubicBezTo>
                <a:cubicBezTo>
                  <a:pt x="28" y="109"/>
                  <a:pt x="1" y="217"/>
                  <a:pt x="1" y="326"/>
                </a:cubicBezTo>
                <a:cubicBezTo>
                  <a:pt x="1" y="434"/>
                  <a:pt x="55" y="543"/>
                  <a:pt x="109" y="651"/>
                </a:cubicBezTo>
                <a:cubicBezTo>
                  <a:pt x="125" y="683"/>
                  <a:pt x="150" y="696"/>
                  <a:pt x="179" y="696"/>
                </a:cubicBezTo>
                <a:cubicBezTo>
                  <a:pt x="200" y="696"/>
                  <a:pt x="222" y="690"/>
                  <a:pt x="245" y="678"/>
                </a:cubicBezTo>
                <a:cubicBezTo>
                  <a:pt x="299" y="651"/>
                  <a:pt x="326" y="571"/>
                  <a:pt x="326" y="517"/>
                </a:cubicBezTo>
                <a:lnTo>
                  <a:pt x="326" y="517"/>
                </a:lnTo>
                <a:cubicBezTo>
                  <a:pt x="326" y="570"/>
                  <a:pt x="299" y="624"/>
                  <a:pt x="245" y="651"/>
                </a:cubicBezTo>
                <a:cubicBezTo>
                  <a:pt x="234" y="662"/>
                  <a:pt x="218" y="669"/>
                  <a:pt x="203" y="669"/>
                </a:cubicBezTo>
                <a:cubicBezTo>
                  <a:pt x="182" y="669"/>
                  <a:pt x="163" y="656"/>
                  <a:pt x="163" y="624"/>
                </a:cubicBezTo>
                <a:cubicBezTo>
                  <a:pt x="82" y="543"/>
                  <a:pt x="55" y="434"/>
                  <a:pt x="55" y="326"/>
                </a:cubicBezTo>
                <a:cubicBezTo>
                  <a:pt x="28" y="217"/>
                  <a:pt x="55" y="136"/>
                  <a:pt x="109" y="27"/>
                </a:cubicBezTo>
                <a:lnTo>
                  <a:pt x="82"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 name="Google Shape;830;p30"/>
          <p:cNvSpPr/>
          <p:nvPr/>
        </p:nvSpPr>
        <p:spPr>
          <a:xfrm>
            <a:off x="2340217" y="4649246"/>
            <a:ext cx="9647" cy="71"/>
          </a:xfrm>
          <a:custGeom>
            <a:avLst/>
            <a:gdLst/>
            <a:ahLst/>
            <a:cxnLst/>
            <a:rect l="l" t="t" r="r" b="b"/>
            <a:pathLst>
              <a:path w="136" h="1" extrusionOk="0">
                <a:moveTo>
                  <a:pt x="0" y="0"/>
                </a:moveTo>
                <a:lnTo>
                  <a:pt x="0" y="0"/>
                </a:lnTo>
                <a:lnTo>
                  <a:pt x="136" y="0"/>
                </a:lnTo>
                <a:lnTo>
                  <a:pt x="136" y="0"/>
                </a:lnTo>
                <a:lnTo>
                  <a:pt x="136" y="0"/>
                </a:lnTo>
                <a:lnTo>
                  <a:pt x="0" y="0"/>
                </a:lnTo>
                <a:lnTo>
                  <a:pt x="0"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 name="Google Shape;831;p30"/>
          <p:cNvSpPr/>
          <p:nvPr/>
        </p:nvSpPr>
        <p:spPr>
          <a:xfrm>
            <a:off x="2328655" y="4833969"/>
            <a:ext cx="40505" cy="21210"/>
          </a:xfrm>
          <a:custGeom>
            <a:avLst/>
            <a:gdLst/>
            <a:ahLst/>
            <a:cxnLst/>
            <a:rect l="l" t="t" r="r" b="b"/>
            <a:pathLst>
              <a:path w="571" h="299" extrusionOk="0">
                <a:moveTo>
                  <a:pt x="1" y="0"/>
                </a:moveTo>
                <a:cubicBezTo>
                  <a:pt x="82" y="81"/>
                  <a:pt x="190" y="163"/>
                  <a:pt x="299" y="217"/>
                </a:cubicBezTo>
                <a:cubicBezTo>
                  <a:pt x="373" y="266"/>
                  <a:pt x="447" y="293"/>
                  <a:pt x="541" y="298"/>
                </a:cubicBezTo>
                <a:lnTo>
                  <a:pt x="541" y="298"/>
                </a:lnTo>
                <a:cubicBezTo>
                  <a:pt x="460" y="271"/>
                  <a:pt x="379" y="244"/>
                  <a:pt x="299" y="190"/>
                </a:cubicBezTo>
                <a:cubicBezTo>
                  <a:pt x="190" y="136"/>
                  <a:pt x="82" y="81"/>
                  <a:pt x="1" y="0"/>
                </a:cubicBezTo>
                <a:close/>
                <a:moveTo>
                  <a:pt x="541" y="298"/>
                </a:moveTo>
                <a:lnTo>
                  <a:pt x="541" y="298"/>
                </a:lnTo>
                <a:cubicBezTo>
                  <a:pt x="542" y="298"/>
                  <a:pt x="542" y="298"/>
                  <a:pt x="543" y="298"/>
                </a:cubicBezTo>
                <a:lnTo>
                  <a:pt x="570" y="298"/>
                </a:lnTo>
                <a:cubicBezTo>
                  <a:pt x="560" y="298"/>
                  <a:pt x="550" y="298"/>
                  <a:pt x="541" y="29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 name="Google Shape;832;p30"/>
          <p:cNvSpPr/>
          <p:nvPr/>
        </p:nvSpPr>
        <p:spPr>
          <a:xfrm>
            <a:off x="2319007" y="4839715"/>
            <a:ext cx="11634" cy="11634"/>
          </a:xfrm>
          <a:custGeom>
            <a:avLst/>
            <a:gdLst/>
            <a:ahLst/>
            <a:cxnLst/>
            <a:rect l="l" t="t" r="r" b="b"/>
            <a:pathLst>
              <a:path w="164" h="164" extrusionOk="0">
                <a:moveTo>
                  <a:pt x="1" y="0"/>
                </a:moveTo>
                <a:cubicBezTo>
                  <a:pt x="1" y="0"/>
                  <a:pt x="1" y="28"/>
                  <a:pt x="1" y="28"/>
                </a:cubicBezTo>
                <a:cubicBezTo>
                  <a:pt x="55" y="55"/>
                  <a:pt x="109" y="109"/>
                  <a:pt x="164" y="163"/>
                </a:cubicBezTo>
                <a:cubicBezTo>
                  <a:pt x="109" y="109"/>
                  <a:pt x="55" y="55"/>
                  <a:pt x="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 name="Google Shape;833;p30"/>
          <p:cNvSpPr/>
          <p:nvPr/>
        </p:nvSpPr>
        <p:spPr>
          <a:xfrm>
            <a:off x="1606365" y="4008249"/>
            <a:ext cx="354829" cy="250480"/>
          </a:xfrm>
          <a:custGeom>
            <a:avLst/>
            <a:gdLst/>
            <a:ahLst/>
            <a:cxnLst/>
            <a:rect l="l" t="t" r="r" b="b"/>
            <a:pathLst>
              <a:path w="5002" h="3531" extrusionOk="0">
                <a:moveTo>
                  <a:pt x="1550" y="0"/>
                </a:moveTo>
                <a:cubicBezTo>
                  <a:pt x="1498" y="0"/>
                  <a:pt x="1463" y="1"/>
                  <a:pt x="1449" y="4"/>
                </a:cubicBezTo>
                <a:cubicBezTo>
                  <a:pt x="1045" y="112"/>
                  <a:pt x="0" y="3531"/>
                  <a:pt x="541" y="3531"/>
                </a:cubicBezTo>
                <a:cubicBezTo>
                  <a:pt x="545" y="3531"/>
                  <a:pt x="549" y="3530"/>
                  <a:pt x="553" y="3530"/>
                </a:cubicBezTo>
                <a:cubicBezTo>
                  <a:pt x="1123" y="3449"/>
                  <a:pt x="3374" y="2554"/>
                  <a:pt x="3835" y="2011"/>
                </a:cubicBezTo>
                <a:cubicBezTo>
                  <a:pt x="4161" y="1686"/>
                  <a:pt x="5002" y="302"/>
                  <a:pt x="4595" y="194"/>
                </a:cubicBezTo>
                <a:cubicBezTo>
                  <a:pt x="4422" y="120"/>
                  <a:pt x="2086" y="0"/>
                  <a:pt x="1550" y="0"/>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 name="Google Shape;834;p30"/>
          <p:cNvSpPr/>
          <p:nvPr/>
        </p:nvSpPr>
        <p:spPr>
          <a:xfrm>
            <a:off x="1870680" y="4096993"/>
            <a:ext cx="36675" cy="23197"/>
          </a:xfrm>
          <a:custGeom>
            <a:avLst/>
            <a:gdLst/>
            <a:ahLst/>
            <a:cxnLst/>
            <a:rect l="l" t="t" r="r" b="b"/>
            <a:pathLst>
              <a:path w="517" h="327" extrusionOk="0">
                <a:moveTo>
                  <a:pt x="82" y="1"/>
                </a:moveTo>
                <a:cubicBezTo>
                  <a:pt x="1" y="28"/>
                  <a:pt x="1" y="109"/>
                  <a:pt x="1" y="190"/>
                </a:cubicBezTo>
                <a:cubicBezTo>
                  <a:pt x="28" y="272"/>
                  <a:pt x="109" y="299"/>
                  <a:pt x="164" y="326"/>
                </a:cubicBezTo>
                <a:lnTo>
                  <a:pt x="354" y="326"/>
                </a:lnTo>
                <a:cubicBezTo>
                  <a:pt x="381" y="326"/>
                  <a:pt x="435" y="299"/>
                  <a:pt x="462" y="299"/>
                </a:cubicBezTo>
                <a:cubicBezTo>
                  <a:pt x="489" y="272"/>
                  <a:pt x="489" y="272"/>
                  <a:pt x="516" y="272"/>
                </a:cubicBezTo>
                <a:lnTo>
                  <a:pt x="435" y="272"/>
                </a:lnTo>
                <a:cubicBezTo>
                  <a:pt x="408" y="299"/>
                  <a:pt x="381" y="299"/>
                  <a:pt x="326" y="299"/>
                </a:cubicBezTo>
                <a:cubicBezTo>
                  <a:pt x="272" y="299"/>
                  <a:pt x="218" y="299"/>
                  <a:pt x="164" y="272"/>
                </a:cubicBezTo>
                <a:cubicBezTo>
                  <a:pt x="109" y="272"/>
                  <a:pt x="55" y="218"/>
                  <a:pt x="28" y="163"/>
                </a:cubicBezTo>
                <a:cubicBezTo>
                  <a:pt x="1" y="109"/>
                  <a:pt x="28" y="28"/>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 name="Google Shape;835;p30"/>
          <p:cNvSpPr/>
          <p:nvPr/>
        </p:nvSpPr>
        <p:spPr>
          <a:xfrm>
            <a:off x="1839893" y="4108556"/>
            <a:ext cx="71" cy="11634"/>
          </a:xfrm>
          <a:custGeom>
            <a:avLst/>
            <a:gdLst/>
            <a:ahLst/>
            <a:cxnLst/>
            <a:rect l="l" t="t" r="r" b="b"/>
            <a:pathLst>
              <a:path w="1" h="164" extrusionOk="0">
                <a:moveTo>
                  <a:pt x="1" y="163"/>
                </a:moveTo>
                <a:lnTo>
                  <a:pt x="1" y="136"/>
                </a:lnTo>
                <a:cubicBezTo>
                  <a:pt x="1" y="109"/>
                  <a:pt x="1" y="82"/>
                  <a:pt x="1" y="55"/>
                </a:cubicBezTo>
                <a:cubicBezTo>
                  <a:pt x="1" y="55"/>
                  <a:pt x="1" y="27"/>
                  <a:pt x="1" y="0"/>
                </a:cubicBezTo>
                <a:lnTo>
                  <a:pt x="1" y="0"/>
                </a:lnTo>
                <a:lnTo>
                  <a:pt x="1" y="0"/>
                </a:lnTo>
                <a:cubicBezTo>
                  <a:pt x="1" y="27"/>
                  <a:pt x="1" y="55"/>
                  <a:pt x="1" y="82"/>
                </a:cubicBezTo>
                <a:cubicBezTo>
                  <a:pt x="1" y="109"/>
                  <a:pt x="1" y="136"/>
                  <a:pt x="1" y="136"/>
                </a:cubicBezTo>
                <a:lnTo>
                  <a:pt x="1" y="16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30"/>
          <p:cNvSpPr/>
          <p:nvPr/>
        </p:nvSpPr>
        <p:spPr>
          <a:xfrm>
            <a:off x="1826485" y="4104725"/>
            <a:ext cx="1986" cy="9647"/>
          </a:xfrm>
          <a:custGeom>
            <a:avLst/>
            <a:gdLst/>
            <a:ahLst/>
            <a:cxnLst/>
            <a:rect l="l" t="t" r="r" b="b"/>
            <a:pathLst>
              <a:path w="28" h="136" extrusionOk="0">
                <a:moveTo>
                  <a:pt x="0" y="0"/>
                </a:moveTo>
                <a:cubicBezTo>
                  <a:pt x="0" y="27"/>
                  <a:pt x="0" y="54"/>
                  <a:pt x="0" y="81"/>
                </a:cubicBezTo>
                <a:lnTo>
                  <a:pt x="27" y="136"/>
                </a:lnTo>
                <a:lnTo>
                  <a:pt x="0"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 name="Google Shape;837;p30"/>
          <p:cNvSpPr/>
          <p:nvPr/>
        </p:nvSpPr>
        <p:spPr>
          <a:xfrm>
            <a:off x="1889975" y="4056629"/>
            <a:ext cx="42350" cy="25041"/>
          </a:xfrm>
          <a:custGeom>
            <a:avLst/>
            <a:gdLst/>
            <a:ahLst/>
            <a:cxnLst/>
            <a:rect l="l" t="t" r="r" b="b"/>
            <a:pathLst>
              <a:path w="597" h="353" extrusionOk="0">
                <a:moveTo>
                  <a:pt x="162" y="1"/>
                </a:moveTo>
                <a:cubicBezTo>
                  <a:pt x="54" y="55"/>
                  <a:pt x="0" y="136"/>
                  <a:pt x="27" y="190"/>
                </a:cubicBezTo>
                <a:cubicBezTo>
                  <a:pt x="27" y="217"/>
                  <a:pt x="54" y="244"/>
                  <a:pt x="82" y="271"/>
                </a:cubicBezTo>
                <a:cubicBezTo>
                  <a:pt x="136" y="298"/>
                  <a:pt x="163" y="325"/>
                  <a:pt x="217" y="353"/>
                </a:cubicBezTo>
                <a:lnTo>
                  <a:pt x="434" y="353"/>
                </a:lnTo>
                <a:cubicBezTo>
                  <a:pt x="488" y="325"/>
                  <a:pt x="543" y="298"/>
                  <a:pt x="597" y="244"/>
                </a:cubicBezTo>
                <a:lnTo>
                  <a:pt x="570" y="217"/>
                </a:lnTo>
                <a:cubicBezTo>
                  <a:pt x="516" y="244"/>
                  <a:pt x="461" y="271"/>
                  <a:pt x="407" y="298"/>
                </a:cubicBezTo>
                <a:lnTo>
                  <a:pt x="244" y="298"/>
                </a:lnTo>
                <a:cubicBezTo>
                  <a:pt x="190" y="271"/>
                  <a:pt x="136" y="244"/>
                  <a:pt x="109" y="244"/>
                </a:cubicBezTo>
                <a:cubicBezTo>
                  <a:pt x="82" y="217"/>
                  <a:pt x="54" y="190"/>
                  <a:pt x="54" y="163"/>
                </a:cubicBezTo>
                <a:cubicBezTo>
                  <a:pt x="54" y="109"/>
                  <a:pt x="54" y="55"/>
                  <a:pt x="16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 name="Google Shape;838;p30"/>
          <p:cNvSpPr/>
          <p:nvPr/>
        </p:nvSpPr>
        <p:spPr>
          <a:xfrm>
            <a:off x="1845709" y="4070037"/>
            <a:ext cx="1986" cy="5888"/>
          </a:xfrm>
          <a:custGeom>
            <a:avLst/>
            <a:gdLst/>
            <a:ahLst/>
            <a:cxnLst/>
            <a:rect l="l" t="t" r="r" b="b"/>
            <a:pathLst>
              <a:path w="28" h="83" extrusionOk="0">
                <a:moveTo>
                  <a:pt x="27" y="1"/>
                </a:moveTo>
                <a:cubicBezTo>
                  <a:pt x="0" y="28"/>
                  <a:pt x="0" y="55"/>
                  <a:pt x="27" y="82"/>
                </a:cubicBezTo>
                <a:cubicBezTo>
                  <a:pt x="27" y="75"/>
                  <a:pt x="27" y="69"/>
                  <a:pt x="27" y="55"/>
                </a:cubicBezTo>
                <a:cubicBezTo>
                  <a:pt x="27" y="28"/>
                  <a:pt x="27" y="28"/>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 name="Google Shape;839;p30"/>
          <p:cNvSpPr/>
          <p:nvPr/>
        </p:nvSpPr>
        <p:spPr>
          <a:xfrm>
            <a:off x="1836062" y="4068121"/>
            <a:ext cx="71" cy="7803"/>
          </a:xfrm>
          <a:custGeom>
            <a:avLst/>
            <a:gdLst/>
            <a:ahLst/>
            <a:cxnLst/>
            <a:rect l="l" t="t" r="r" b="b"/>
            <a:pathLst>
              <a:path w="1" h="110" extrusionOk="0">
                <a:moveTo>
                  <a:pt x="1" y="82"/>
                </a:moveTo>
                <a:lnTo>
                  <a:pt x="1" y="82"/>
                </a:lnTo>
                <a:lnTo>
                  <a:pt x="1" y="82"/>
                </a:lnTo>
                <a:cubicBezTo>
                  <a:pt x="1" y="55"/>
                  <a:pt x="1" y="28"/>
                  <a:pt x="1" y="1"/>
                </a:cubicBezTo>
                <a:lnTo>
                  <a:pt x="1" y="1"/>
                </a:lnTo>
                <a:lnTo>
                  <a:pt x="1" y="82"/>
                </a:lnTo>
                <a:lnTo>
                  <a:pt x="1" y="109"/>
                </a:lnTo>
                <a:lnTo>
                  <a:pt x="1"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 name="Google Shape;840;p30"/>
          <p:cNvSpPr/>
          <p:nvPr/>
        </p:nvSpPr>
        <p:spPr>
          <a:xfrm>
            <a:off x="1895721" y="4016195"/>
            <a:ext cx="51997" cy="34688"/>
          </a:xfrm>
          <a:custGeom>
            <a:avLst/>
            <a:gdLst/>
            <a:ahLst/>
            <a:cxnLst/>
            <a:rect l="l" t="t" r="r" b="b"/>
            <a:pathLst>
              <a:path w="733" h="489" extrusionOk="0">
                <a:moveTo>
                  <a:pt x="163" y="0"/>
                </a:moveTo>
                <a:lnTo>
                  <a:pt x="163" y="0"/>
                </a:lnTo>
                <a:cubicBezTo>
                  <a:pt x="82" y="28"/>
                  <a:pt x="28" y="109"/>
                  <a:pt x="1" y="190"/>
                </a:cubicBezTo>
                <a:cubicBezTo>
                  <a:pt x="1" y="272"/>
                  <a:pt x="55" y="353"/>
                  <a:pt x="136" y="407"/>
                </a:cubicBezTo>
                <a:cubicBezTo>
                  <a:pt x="218" y="461"/>
                  <a:pt x="353" y="489"/>
                  <a:pt x="462" y="489"/>
                </a:cubicBezTo>
                <a:cubicBezTo>
                  <a:pt x="543" y="461"/>
                  <a:pt x="624" y="434"/>
                  <a:pt x="679" y="380"/>
                </a:cubicBezTo>
                <a:cubicBezTo>
                  <a:pt x="706" y="353"/>
                  <a:pt x="733" y="326"/>
                  <a:pt x="733" y="299"/>
                </a:cubicBezTo>
                <a:lnTo>
                  <a:pt x="706" y="272"/>
                </a:lnTo>
                <a:cubicBezTo>
                  <a:pt x="706" y="299"/>
                  <a:pt x="679" y="326"/>
                  <a:pt x="652" y="353"/>
                </a:cubicBezTo>
                <a:cubicBezTo>
                  <a:pt x="597" y="407"/>
                  <a:pt x="516" y="434"/>
                  <a:pt x="435" y="434"/>
                </a:cubicBezTo>
                <a:cubicBezTo>
                  <a:pt x="326" y="434"/>
                  <a:pt x="245" y="407"/>
                  <a:pt x="136" y="353"/>
                </a:cubicBezTo>
                <a:cubicBezTo>
                  <a:pt x="82" y="326"/>
                  <a:pt x="55" y="245"/>
                  <a:pt x="55" y="163"/>
                </a:cubicBezTo>
                <a:cubicBezTo>
                  <a:pt x="55" y="109"/>
                  <a:pt x="109" y="28"/>
                  <a:pt x="163"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 name="Google Shape;841;p30"/>
          <p:cNvSpPr/>
          <p:nvPr/>
        </p:nvSpPr>
        <p:spPr>
          <a:xfrm>
            <a:off x="1847625" y="4027757"/>
            <a:ext cx="71" cy="13478"/>
          </a:xfrm>
          <a:custGeom>
            <a:avLst/>
            <a:gdLst/>
            <a:ahLst/>
            <a:cxnLst/>
            <a:rect l="l" t="t" r="r" b="b"/>
            <a:pathLst>
              <a:path w="1" h="190" extrusionOk="0">
                <a:moveTo>
                  <a:pt x="0" y="190"/>
                </a:moveTo>
                <a:lnTo>
                  <a:pt x="0" y="190"/>
                </a:lnTo>
                <a:lnTo>
                  <a:pt x="0" y="163"/>
                </a:lnTo>
                <a:lnTo>
                  <a:pt x="0" y="54"/>
                </a:lnTo>
                <a:lnTo>
                  <a:pt x="0" y="0"/>
                </a:lnTo>
                <a:lnTo>
                  <a:pt x="0" y="0"/>
                </a:lnTo>
                <a:lnTo>
                  <a:pt x="0" y="27"/>
                </a:lnTo>
                <a:lnTo>
                  <a:pt x="0" y="136"/>
                </a:lnTo>
                <a:cubicBezTo>
                  <a:pt x="0" y="163"/>
                  <a:pt x="0" y="163"/>
                  <a:pt x="0" y="190"/>
                </a:cubicBezTo>
                <a:lnTo>
                  <a:pt x="0" y="19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 name="Google Shape;842;p30"/>
          <p:cNvSpPr/>
          <p:nvPr/>
        </p:nvSpPr>
        <p:spPr>
          <a:xfrm>
            <a:off x="1836062" y="4023856"/>
            <a:ext cx="1986" cy="9718"/>
          </a:xfrm>
          <a:custGeom>
            <a:avLst/>
            <a:gdLst/>
            <a:ahLst/>
            <a:cxnLst/>
            <a:rect l="l" t="t" r="r" b="b"/>
            <a:pathLst>
              <a:path w="28" h="137" extrusionOk="0">
                <a:moveTo>
                  <a:pt x="1" y="137"/>
                </a:moveTo>
                <a:lnTo>
                  <a:pt x="1" y="82"/>
                </a:lnTo>
                <a:cubicBezTo>
                  <a:pt x="1" y="55"/>
                  <a:pt x="1" y="28"/>
                  <a:pt x="1" y="1"/>
                </a:cubicBezTo>
                <a:lnTo>
                  <a:pt x="1" y="1"/>
                </a:lnTo>
                <a:lnTo>
                  <a:pt x="1" y="1"/>
                </a:lnTo>
                <a:cubicBezTo>
                  <a:pt x="1" y="28"/>
                  <a:pt x="1" y="55"/>
                  <a:pt x="1" y="82"/>
                </a:cubicBezTo>
                <a:cubicBezTo>
                  <a:pt x="1" y="82"/>
                  <a:pt x="1" y="109"/>
                  <a:pt x="1" y="137"/>
                </a:cubicBezTo>
                <a:lnTo>
                  <a:pt x="1" y="137"/>
                </a:lnTo>
                <a:cubicBezTo>
                  <a:pt x="1" y="137"/>
                  <a:pt x="28" y="137"/>
                  <a:pt x="1" y="13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 name="Google Shape;843;p30"/>
          <p:cNvSpPr/>
          <p:nvPr/>
        </p:nvSpPr>
        <p:spPr>
          <a:xfrm>
            <a:off x="1712914" y="4031588"/>
            <a:ext cx="71" cy="9647"/>
          </a:xfrm>
          <a:custGeom>
            <a:avLst/>
            <a:gdLst/>
            <a:ahLst/>
            <a:cxnLst/>
            <a:rect l="l" t="t" r="r" b="b"/>
            <a:pathLst>
              <a:path w="1" h="136" extrusionOk="0">
                <a:moveTo>
                  <a:pt x="1" y="136"/>
                </a:moveTo>
                <a:cubicBezTo>
                  <a:pt x="1" y="109"/>
                  <a:pt x="1" y="82"/>
                  <a:pt x="1" y="55"/>
                </a:cubicBezTo>
                <a:lnTo>
                  <a:pt x="1" y="0"/>
                </a:lnTo>
                <a:lnTo>
                  <a:pt x="1" y="0"/>
                </a:lnTo>
                <a:lnTo>
                  <a:pt x="1" y="0"/>
                </a:lnTo>
                <a:cubicBezTo>
                  <a:pt x="1" y="28"/>
                  <a:pt x="1" y="55"/>
                  <a:pt x="1" y="82"/>
                </a:cubicBezTo>
                <a:cubicBezTo>
                  <a:pt x="1" y="82"/>
                  <a:pt x="1" y="109"/>
                  <a:pt x="1" y="109"/>
                </a:cubicBezTo>
                <a:lnTo>
                  <a:pt x="1"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30"/>
          <p:cNvSpPr/>
          <p:nvPr/>
        </p:nvSpPr>
        <p:spPr>
          <a:xfrm>
            <a:off x="1837977" y="4145089"/>
            <a:ext cx="42421" cy="16954"/>
          </a:xfrm>
          <a:custGeom>
            <a:avLst/>
            <a:gdLst/>
            <a:ahLst/>
            <a:cxnLst/>
            <a:rect l="l" t="t" r="r" b="b"/>
            <a:pathLst>
              <a:path w="598" h="239" extrusionOk="0">
                <a:moveTo>
                  <a:pt x="136" y="1"/>
                </a:moveTo>
                <a:lnTo>
                  <a:pt x="136" y="1"/>
                </a:lnTo>
                <a:cubicBezTo>
                  <a:pt x="82" y="28"/>
                  <a:pt x="28" y="55"/>
                  <a:pt x="1" y="109"/>
                </a:cubicBezTo>
                <a:cubicBezTo>
                  <a:pt x="1" y="163"/>
                  <a:pt x="28" y="191"/>
                  <a:pt x="55" y="218"/>
                </a:cubicBezTo>
                <a:cubicBezTo>
                  <a:pt x="109" y="231"/>
                  <a:pt x="164" y="238"/>
                  <a:pt x="214" y="238"/>
                </a:cubicBezTo>
                <a:cubicBezTo>
                  <a:pt x="265" y="238"/>
                  <a:pt x="313" y="231"/>
                  <a:pt x="353" y="218"/>
                </a:cubicBezTo>
                <a:cubicBezTo>
                  <a:pt x="462" y="191"/>
                  <a:pt x="543" y="136"/>
                  <a:pt x="598" y="82"/>
                </a:cubicBezTo>
                <a:lnTo>
                  <a:pt x="598" y="55"/>
                </a:lnTo>
                <a:lnTo>
                  <a:pt x="570" y="55"/>
                </a:lnTo>
                <a:cubicBezTo>
                  <a:pt x="516" y="109"/>
                  <a:pt x="435" y="163"/>
                  <a:pt x="353" y="191"/>
                </a:cubicBezTo>
                <a:lnTo>
                  <a:pt x="82" y="191"/>
                </a:lnTo>
                <a:cubicBezTo>
                  <a:pt x="55" y="191"/>
                  <a:pt x="28" y="136"/>
                  <a:pt x="28" y="109"/>
                </a:cubicBezTo>
                <a:cubicBezTo>
                  <a:pt x="55" y="55"/>
                  <a:pt x="82" y="28"/>
                  <a:pt x="136"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30"/>
          <p:cNvSpPr/>
          <p:nvPr/>
        </p:nvSpPr>
        <p:spPr>
          <a:xfrm>
            <a:off x="1814922" y="4158567"/>
            <a:ext cx="1986" cy="7803"/>
          </a:xfrm>
          <a:custGeom>
            <a:avLst/>
            <a:gdLst/>
            <a:ahLst/>
            <a:cxnLst/>
            <a:rect l="l" t="t" r="r" b="b"/>
            <a:pathLst>
              <a:path w="28" h="110" extrusionOk="0">
                <a:moveTo>
                  <a:pt x="0" y="1"/>
                </a:moveTo>
                <a:lnTo>
                  <a:pt x="0" y="109"/>
                </a:lnTo>
                <a:lnTo>
                  <a:pt x="27" y="109"/>
                </a:lnTo>
                <a:cubicBezTo>
                  <a:pt x="27" y="82"/>
                  <a:pt x="0" y="28"/>
                  <a:pt x="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30"/>
          <p:cNvSpPr/>
          <p:nvPr/>
        </p:nvSpPr>
        <p:spPr>
          <a:xfrm>
            <a:off x="1805275" y="4158567"/>
            <a:ext cx="3902" cy="5817"/>
          </a:xfrm>
          <a:custGeom>
            <a:avLst/>
            <a:gdLst/>
            <a:ahLst/>
            <a:cxnLst/>
            <a:rect l="l" t="t" r="r" b="b"/>
            <a:pathLst>
              <a:path w="55" h="82" extrusionOk="0">
                <a:moveTo>
                  <a:pt x="1" y="1"/>
                </a:moveTo>
                <a:cubicBezTo>
                  <a:pt x="1" y="28"/>
                  <a:pt x="28" y="55"/>
                  <a:pt x="28" y="55"/>
                </a:cubicBezTo>
                <a:lnTo>
                  <a:pt x="28" y="82"/>
                </a:lnTo>
                <a:lnTo>
                  <a:pt x="55" y="82"/>
                </a:lnTo>
                <a:lnTo>
                  <a:pt x="1"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30"/>
          <p:cNvSpPr/>
          <p:nvPr/>
        </p:nvSpPr>
        <p:spPr>
          <a:xfrm>
            <a:off x="1639848" y="4191270"/>
            <a:ext cx="28872" cy="28943"/>
          </a:xfrm>
          <a:custGeom>
            <a:avLst/>
            <a:gdLst/>
            <a:ahLst/>
            <a:cxnLst/>
            <a:rect l="l" t="t" r="r" b="b"/>
            <a:pathLst>
              <a:path w="407" h="408" extrusionOk="0">
                <a:moveTo>
                  <a:pt x="0" y="1"/>
                </a:moveTo>
                <a:cubicBezTo>
                  <a:pt x="0" y="28"/>
                  <a:pt x="0" y="28"/>
                  <a:pt x="0" y="55"/>
                </a:cubicBezTo>
                <a:cubicBezTo>
                  <a:pt x="27" y="109"/>
                  <a:pt x="81" y="191"/>
                  <a:pt x="136" y="245"/>
                </a:cubicBezTo>
                <a:cubicBezTo>
                  <a:pt x="217" y="299"/>
                  <a:pt x="298" y="380"/>
                  <a:pt x="407" y="408"/>
                </a:cubicBezTo>
                <a:cubicBezTo>
                  <a:pt x="298" y="353"/>
                  <a:pt x="217" y="299"/>
                  <a:pt x="163" y="245"/>
                </a:cubicBezTo>
                <a:cubicBezTo>
                  <a:pt x="109" y="163"/>
                  <a:pt x="54" y="109"/>
                  <a:pt x="27" y="55"/>
                </a:cubicBezTo>
                <a:lnTo>
                  <a:pt x="0"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 name="Google Shape;848;p30"/>
          <p:cNvSpPr/>
          <p:nvPr/>
        </p:nvSpPr>
        <p:spPr>
          <a:xfrm>
            <a:off x="1643678" y="4214395"/>
            <a:ext cx="9647" cy="7732"/>
          </a:xfrm>
          <a:custGeom>
            <a:avLst/>
            <a:gdLst/>
            <a:ahLst/>
            <a:cxnLst/>
            <a:rect l="l" t="t" r="r" b="b"/>
            <a:pathLst>
              <a:path w="136" h="109" extrusionOk="0">
                <a:moveTo>
                  <a:pt x="0" y="0"/>
                </a:moveTo>
                <a:cubicBezTo>
                  <a:pt x="27" y="27"/>
                  <a:pt x="82" y="82"/>
                  <a:pt x="136" y="109"/>
                </a:cubicBezTo>
                <a:cubicBezTo>
                  <a:pt x="82" y="82"/>
                  <a:pt x="55" y="27"/>
                  <a:pt x="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 name="Google Shape;849;p30"/>
          <p:cNvSpPr/>
          <p:nvPr/>
        </p:nvSpPr>
        <p:spPr>
          <a:xfrm>
            <a:off x="7421723" y="4698203"/>
            <a:ext cx="1275740" cy="1050584"/>
          </a:xfrm>
          <a:custGeom>
            <a:avLst/>
            <a:gdLst/>
            <a:ahLst/>
            <a:cxnLst/>
            <a:rect l="l" t="t" r="r" b="b"/>
            <a:pathLst>
              <a:path w="17984" h="14810" extrusionOk="0">
                <a:moveTo>
                  <a:pt x="2578" y="0"/>
                </a:moveTo>
                <a:lnTo>
                  <a:pt x="1" y="1519"/>
                </a:lnTo>
                <a:lnTo>
                  <a:pt x="570" y="2279"/>
                </a:lnTo>
                <a:cubicBezTo>
                  <a:pt x="326" y="3282"/>
                  <a:pt x="570" y="4340"/>
                  <a:pt x="1249" y="5127"/>
                </a:cubicBezTo>
                <a:cubicBezTo>
                  <a:pt x="2388" y="6456"/>
                  <a:pt x="10091" y="14810"/>
                  <a:pt x="10091" y="14810"/>
                </a:cubicBezTo>
                <a:lnTo>
                  <a:pt x="17984" y="9982"/>
                </a:lnTo>
                <a:cubicBezTo>
                  <a:pt x="17984" y="9982"/>
                  <a:pt x="11827" y="4882"/>
                  <a:pt x="9277" y="3391"/>
                </a:cubicBezTo>
                <a:cubicBezTo>
                  <a:pt x="4449" y="570"/>
                  <a:pt x="3988" y="163"/>
                  <a:pt x="3039" y="597"/>
                </a:cubicBez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 name="Google Shape;850;p30"/>
          <p:cNvSpPr/>
          <p:nvPr/>
        </p:nvSpPr>
        <p:spPr>
          <a:xfrm>
            <a:off x="6440439" y="5167671"/>
            <a:ext cx="627371" cy="1371931"/>
          </a:xfrm>
          <a:custGeom>
            <a:avLst/>
            <a:gdLst/>
            <a:ahLst/>
            <a:cxnLst/>
            <a:rect l="l" t="t" r="r" b="b"/>
            <a:pathLst>
              <a:path w="8844" h="19340" extrusionOk="0">
                <a:moveTo>
                  <a:pt x="1981" y="1085"/>
                </a:moveTo>
                <a:lnTo>
                  <a:pt x="4774" y="0"/>
                </a:lnTo>
                <a:lnTo>
                  <a:pt x="4991" y="950"/>
                </a:lnTo>
                <a:cubicBezTo>
                  <a:pt x="5941" y="1384"/>
                  <a:pt x="6619" y="2224"/>
                  <a:pt x="6809" y="3255"/>
                </a:cubicBezTo>
                <a:cubicBezTo>
                  <a:pt x="7134" y="4964"/>
                  <a:pt x="8843" y="16193"/>
                  <a:pt x="8843" y="16193"/>
                </a:cubicBezTo>
                <a:lnTo>
                  <a:pt x="136" y="19340"/>
                </a:lnTo>
                <a:cubicBezTo>
                  <a:pt x="136" y="19340"/>
                  <a:pt x="1" y="11338"/>
                  <a:pt x="435" y="8436"/>
                </a:cubicBezTo>
                <a:cubicBezTo>
                  <a:pt x="1248" y="2903"/>
                  <a:pt x="1194" y="2279"/>
                  <a:pt x="2143" y="1818"/>
                </a:cubicBez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 name="Google Shape;851;p30"/>
          <p:cNvSpPr/>
          <p:nvPr/>
        </p:nvSpPr>
        <p:spPr>
          <a:xfrm>
            <a:off x="6600120" y="5256201"/>
            <a:ext cx="177131" cy="55828"/>
          </a:xfrm>
          <a:custGeom>
            <a:avLst/>
            <a:gdLst/>
            <a:ahLst/>
            <a:cxnLst/>
            <a:rect l="l" t="t" r="r" b="b"/>
            <a:pathLst>
              <a:path w="2497" h="787" extrusionOk="0">
                <a:moveTo>
                  <a:pt x="1" y="759"/>
                </a:moveTo>
                <a:cubicBezTo>
                  <a:pt x="55" y="759"/>
                  <a:pt x="109" y="759"/>
                  <a:pt x="164" y="732"/>
                </a:cubicBezTo>
                <a:cubicBezTo>
                  <a:pt x="625" y="624"/>
                  <a:pt x="1059" y="488"/>
                  <a:pt x="1520" y="353"/>
                </a:cubicBezTo>
                <a:cubicBezTo>
                  <a:pt x="1845" y="271"/>
                  <a:pt x="2171" y="163"/>
                  <a:pt x="2496" y="27"/>
                </a:cubicBezTo>
                <a:lnTo>
                  <a:pt x="2496" y="0"/>
                </a:lnTo>
                <a:cubicBezTo>
                  <a:pt x="2225" y="109"/>
                  <a:pt x="1927" y="217"/>
                  <a:pt x="1601" y="298"/>
                </a:cubicBezTo>
                <a:cubicBezTo>
                  <a:pt x="1167" y="434"/>
                  <a:pt x="706" y="542"/>
                  <a:pt x="245" y="678"/>
                </a:cubicBezTo>
                <a:cubicBezTo>
                  <a:pt x="218" y="678"/>
                  <a:pt x="164" y="705"/>
                  <a:pt x="137" y="705"/>
                </a:cubicBezTo>
                <a:lnTo>
                  <a:pt x="28" y="787"/>
                </a:lnTo>
                <a:lnTo>
                  <a:pt x="28" y="787"/>
                </a:lnTo>
                <a:cubicBezTo>
                  <a:pt x="28" y="787"/>
                  <a:pt x="1" y="759"/>
                  <a:pt x="1" y="75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30"/>
          <p:cNvSpPr/>
          <p:nvPr/>
        </p:nvSpPr>
        <p:spPr>
          <a:xfrm>
            <a:off x="6561672" y="5302311"/>
            <a:ext cx="71292" cy="434918"/>
          </a:xfrm>
          <a:custGeom>
            <a:avLst/>
            <a:gdLst/>
            <a:ahLst/>
            <a:cxnLst/>
            <a:rect l="l" t="t" r="r" b="b"/>
            <a:pathLst>
              <a:path w="1005" h="6131" extrusionOk="0">
                <a:moveTo>
                  <a:pt x="977" y="1"/>
                </a:moveTo>
                <a:cubicBezTo>
                  <a:pt x="950" y="28"/>
                  <a:pt x="896" y="28"/>
                  <a:pt x="868" y="55"/>
                </a:cubicBezTo>
                <a:cubicBezTo>
                  <a:pt x="679" y="164"/>
                  <a:pt x="543" y="326"/>
                  <a:pt x="516" y="516"/>
                </a:cubicBezTo>
                <a:cubicBezTo>
                  <a:pt x="489" y="842"/>
                  <a:pt x="760" y="1140"/>
                  <a:pt x="651" y="1547"/>
                </a:cubicBezTo>
                <a:cubicBezTo>
                  <a:pt x="570" y="1818"/>
                  <a:pt x="299" y="2008"/>
                  <a:pt x="163" y="2252"/>
                </a:cubicBezTo>
                <a:cubicBezTo>
                  <a:pt x="109" y="2307"/>
                  <a:pt x="82" y="2361"/>
                  <a:pt x="82" y="2442"/>
                </a:cubicBezTo>
                <a:cubicBezTo>
                  <a:pt x="55" y="2523"/>
                  <a:pt x="55" y="2632"/>
                  <a:pt x="82" y="2713"/>
                </a:cubicBezTo>
                <a:cubicBezTo>
                  <a:pt x="109" y="2876"/>
                  <a:pt x="190" y="3012"/>
                  <a:pt x="299" y="3174"/>
                </a:cubicBezTo>
                <a:cubicBezTo>
                  <a:pt x="380" y="3283"/>
                  <a:pt x="434" y="3446"/>
                  <a:pt x="434" y="3608"/>
                </a:cubicBezTo>
                <a:cubicBezTo>
                  <a:pt x="407" y="3934"/>
                  <a:pt x="136" y="4178"/>
                  <a:pt x="28" y="4476"/>
                </a:cubicBezTo>
                <a:cubicBezTo>
                  <a:pt x="0" y="4558"/>
                  <a:pt x="0" y="4639"/>
                  <a:pt x="0" y="4748"/>
                </a:cubicBezTo>
                <a:cubicBezTo>
                  <a:pt x="28" y="5155"/>
                  <a:pt x="245" y="5236"/>
                  <a:pt x="326" y="5561"/>
                </a:cubicBezTo>
                <a:cubicBezTo>
                  <a:pt x="380" y="5724"/>
                  <a:pt x="380" y="5941"/>
                  <a:pt x="353" y="6131"/>
                </a:cubicBezTo>
                <a:lnTo>
                  <a:pt x="380" y="6131"/>
                </a:lnTo>
                <a:cubicBezTo>
                  <a:pt x="407" y="5941"/>
                  <a:pt x="407" y="5724"/>
                  <a:pt x="353" y="5534"/>
                </a:cubicBezTo>
                <a:cubicBezTo>
                  <a:pt x="272" y="5236"/>
                  <a:pt x="55" y="5155"/>
                  <a:pt x="55" y="4721"/>
                </a:cubicBezTo>
                <a:cubicBezTo>
                  <a:pt x="55" y="4639"/>
                  <a:pt x="55" y="4585"/>
                  <a:pt x="82" y="4504"/>
                </a:cubicBezTo>
                <a:cubicBezTo>
                  <a:pt x="190" y="4205"/>
                  <a:pt x="462" y="3934"/>
                  <a:pt x="489" y="3608"/>
                </a:cubicBezTo>
                <a:cubicBezTo>
                  <a:pt x="462" y="3446"/>
                  <a:pt x="407" y="3283"/>
                  <a:pt x="326" y="3120"/>
                </a:cubicBezTo>
                <a:cubicBezTo>
                  <a:pt x="217" y="2985"/>
                  <a:pt x="163" y="2849"/>
                  <a:pt x="109" y="2686"/>
                </a:cubicBezTo>
                <a:cubicBezTo>
                  <a:pt x="82" y="2605"/>
                  <a:pt x="82" y="2523"/>
                  <a:pt x="109" y="2469"/>
                </a:cubicBezTo>
                <a:cubicBezTo>
                  <a:pt x="190" y="2171"/>
                  <a:pt x="462" y="1981"/>
                  <a:pt x="597" y="1764"/>
                </a:cubicBezTo>
                <a:cubicBezTo>
                  <a:pt x="624" y="1683"/>
                  <a:pt x="651" y="1628"/>
                  <a:pt x="679" y="1547"/>
                </a:cubicBezTo>
                <a:cubicBezTo>
                  <a:pt x="814" y="1140"/>
                  <a:pt x="543" y="842"/>
                  <a:pt x="570" y="543"/>
                </a:cubicBezTo>
                <a:cubicBezTo>
                  <a:pt x="597" y="354"/>
                  <a:pt x="706" y="191"/>
                  <a:pt x="868" y="109"/>
                </a:cubicBezTo>
                <a:lnTo>
                  <a:pt x="977" y="28"/>
                </a:lnTo>
                <a:lnTo>
                  <a:pt x="977" y="28"/>
                </a:lnTo>
                <a:cubicBezTo>
                  <a:pt x="977" y="28"/>
                  <a:pt x="1004" y="1"/>
                  <a:pt x="97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 name="Google Shape;853;p30"/>
          <p:cNvSpPr/>
          <p:nvPr/>
        </p:nvSpPr>
        <p:spPr>
          <a:xfrm>
            <a:off x="6677088" y="5288904"/>
            <a:ext cx="86686" cy="452227"/>
          </a:xfrm>
          <a:custGeom>
            <a:avLst/>
            <a:gdLst/>
            <a:ahLst/>
            <a:cxnLst/>
            <a:rect l="l" t="t" r="r" b="b"/>
            <a:pathLst>
              <a:path w="1222" h="6375" extrusionOk="0">
                <a:moveTo>
                  <a:pt x="408" y="0"/>
                </a:moveTo>
                <a:lnTo>
                  <a:pt x="408" y="0"/>
                </a:lnTo>
                <a:cubicBezTo>
                  <a:pt x="408" y="0"/>
                  <a:pt x="354" y="27"/>
                  <a:pt x="354" y="54"/>
                </a:cubicBezTo>
                <a:cubicBezTo>
                  <a:pt x="137" y="190"/>
                  <a:pt x="1" y="461"/>
                  <a:pt x="1" y="732"/>
                </a:cubicBezTo>
                <a:cubicBezTo>
                  <a:pt x="28" y="1058"/>
                  <a:pt x="408" y="1329"/>
                  <a:pt x="489" y="1872"/>
                </a:cubicBezTo>
                <a:cubicBezTo>
                  <a:pt x="543" y="2197"/>
                  <a:pt x="245" y="2550"/>
                  <a:pt x="191" y="2875"/>
                </a:cubicBezTo>
                <a:cubicBezTo>
                  <a:pt x="164" y="2984"/>
                  <a:pt x="164" y="3065"/>
                  <a:pt x="191" y="3174"/>
                </a:cubicBezTo>
                <a:cubicBezTo>
                  <a:pt x="191" y="3228"/>
                  <a:pt x="245" y="3309"/>
                  <a:pt x="272" y="3391"/>
                </a:cubicBezTo>
                <a:cubicBezTo>
                  <a:pt x="462" y="3635"/>
                  <a:pt x="733" y="3825"/>
                  <a:pt x="842" y="4123"/>
                </a:cubicBezTo>
                <a:cubicBezTo>
                  <a:pt x="896" y="4231"/>
                  <a:pt x="896" y="4340"/>
                  <a:pt x="896" y="4448"/>
                </a:cubicBezTo>
                <a:cubicBezTo>
                  <a:pt x="815" y="4720"/>
                  <a:pt x="760" y="4991"/>
                  <a:pt x="706" y="5262"/>
                </a:cubicBezTo>
                <a:cubicBezTo>
                  <a:pt x="815" y="5506"/>
                  <a:pt x="923" y="5777"/>
                  <a:pt x="1086" y="6022"/>
                </a:cubicBezTo>
                <a:cubicBezTo>
                  <a:pt x="1113" y="6130"/>
                  <a:pt x="1167" y="6239"/>
                  <a:pt x="1167" y="6347"/>
                </a:cubicBezTo>
                <a:cubicBezTo>
                  <a:pt x="1167" y="6374"/>
                  <a:pt x="1194" y="6374"/>
                  <a:pt x="1221" y="6347"/>
                </a:cubicBezTo>
                <a:cubicBezTo>
                  <a:pt x="1194" y="6239"/>
                  <a:pt x="1167" y="6130"/>
                  <a:pt x="1140" y="6022"/>
                </a:cubicBezTo>
                <a:cubicBezTo>
                  <a:pt x="1004" y="5723"/>
                  <a:pt x="787" y="5452"/>
                  <a:pt x="787" y="5262"/>
                </a:cubicBezTo>
                <a:cubicBezTo>
                  <a:pt x="815" y="5018"/>
                  <a:pt x="896" y="4747"/>
                  <a:pt x="977" y="4503"/>
                </a:cubicBezTo>
                <a:cubicBezTo>
                  <a:pt x="977" y="4367"/>
                  <a:pt x="977" y="4231"/>
                  <a:pt x="923" y="4123"/>
                </a:cubicBezTo>
                <a:cubicBezTo>
                  <a:pt x="815" y="3825"/>
                  <a:pt x="516" y="3662"/>
                  <a:pt x="354" y="3391"/>
                </a:cubicBezTo>
                <a:cubicBezTo>
                  <a:pt x="299" y="3309"/>
                  <a:pt x="272" y="3255"/>
                  <a:pt x="245" y="3174"/>
                </a:cubicBezTo>
                <a:cubicBezTo>
                  <a:pt x="245" y="3092"/>
                  <a:pt x="245" y="3011"/>
                  <a:pt x="245" y="2929"/>
                </a:cubicBezTo>
                <a:cubicBezTo>
                  <a:pt x="326" y="2604"/>
                  <a:pt x="598" y="2251"/>
                  <a:pt x="570" y="1926"/>
                </a:cubicBezTo>
                <a:cubicBezTo>
                  <a:pt x="489" y="1383"/>
                  <a:pt x="109" y="1112"/>
                  <a:pt x="82" y="760"/>
                </a:cubicBezTo>
                <a:cubicBezTo>
                  <a:pt x="82" y="515"/>
                  <a:pt x="191" y="298"/>
                  <a:pt x="381" y="136"/>
                </a:cubicBezTo>
                <a:cubicBezTo>
                  <a:pt x="381" y="109"/>
                  <a:pt x="408" y="109"/>
                  <a:pt x="408" y="81"/>
                </a:cubicBezTo>
                <a:cubicBezTo>
                  <a:pt x="408" y="54"/>
                  <a:pt x="408" y="81"/>
                  <a:pt x="408" y="81"/>
                </a:cubicBezTo>
                <a:lnTo>
                  <a:pt x="408" y="8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30"/>
          <p:cNvSpPr/>
          <p:nvPr/>
        </p:nvSpPr>
        <p:spPr>
          <a:xfrm>
            <a:off x="6765618" y="5263863"/>
            <a:ext cx="130880" cy="463789"/>
          </a:xfrm>
          <a:custGeom>
            <a:avLst/>
            <a:gdLst/>
            <a:ahLst/>
            <a:cxnLst/>
            <a:rect l="l" t="t" r="r" b="b"/>
            <a:pathLst>
              <a:path w="1845" h="6538" extrusionOk="0">
                <a:moveTo>
                  <a:pt x="55" y="1"/>
                </a:moveTo>
                <a:lnTo>
                  <a:pt x="28" y="1"/>
                </a:lnTo>
                <a:cubicBezTo>
                  <a:pt x="1" y="1"/>
                  <a:pt x="28" y="28"/>
                  <a:pt x="28" y="55"/>
                </a:cubicBezTo>
                <a:cubicBezTo>
                  <a:pt x="1" y="217"/>
                  <a:pt x="28" y="380"/>
                  <a:pt x="82" y="543"/>
                </a:cubicBezTo>
                <a:cubicBezTo>
                  <a:pt x="163" y="679"/>
                  <a:pt x="272" y="814"/>
                  <a:pt x="407" y="923"/>
                </a:cubicBezTo>
                <a:cubicBezTo>
                  <a:pt x="570" y="1085"/>
                  <a:pt x="679" y="1302"/>
                  <a:pt x="733" y="1547"/>
                </a:cubicBezTo>
                <a:cubicBezTo>
                  <a:pt x="733" y="1845"/>
                  <a:pt x="679" y="2116"/>
                  <a:pt x="597" y="2415"/>
                </a:cubicBezTo>
                <a:cubicBezTo>
                  <a:pt x="597" y="2469"/>
                  <a:pt x="597" y="2550"/>
                  <a:pt x="624" y="2632"/>
                </a:cubicBezTo>
                <a:cubicBezTo>
                  <a:pt x="652" y="2740"/>
                  <a:pt x="706" y="2821"/>
                  <a:pt x="787" y="2876"/>
                </a:cubicBezTo>
                <a:cubicBezTo>
                  <a:pt x="923" y="3011"/>
                  <a:pt x="1140" y="3093"/>
                  <a:pt x="1248" y="3282"/>
                </a:cubicBezTo>
                <a:cubicBezTo>
                  <a:pt x="1303" y="3391"/>
                  <a:pt x="1330" y="3472"/>
                  <a:pt x="1330" y="3581"/>
                </a:cubicBezTo>
                <a:cubicBezTo>
                  <a:pt x="1275" y="3852"/>
                  <a:pt x="1275" y="4123"/>
                  <a:pt x="1303" y="4395"/>
                </a:cubicBezTo>
                <a:cubicBezTo>
                  <a:pt x="1357" y="4612"/>
                  <a:pt x="1574" y="4747"/>
                  <a:pt x="1682" y="4937"/>
                </a:cubicBezTo>
                <a:cubicBezTo>
                  <a:pt x="1709" y="4964"/>
                  <a:pt x="1709" y="5018"/>
                  <a:pt x="1709" y="5073"/>
                </a:cubicBezTo>
                <a:cubicBezTo>
                  <a:pt x="1737" y="5452"/>
                  <a:pt x="1709" y="5832"/>
                  <a:pt x="1628" y="6212"/>
                </a:cubicBezTo>
                <a:cubicBezTo>
                  <a:pt x="1628" y="6320"/>
                  <a:pt x="1655" y="6429"/>
                  <a:pt x="1682" y="6510"/>
                </a:cubicBezTo>
                <a:cubicBezTo>
                  <a:pt x="1682" y="6537"/>
                  <a:pt x="1682" y="6537"/>
                  <a:pt x="1709" y="6537"/>
                </a:cubicBezTo>
                <a:cubicBezTo>
                  <a:pt x="1709" y="6537"/>
                  <a:pt x="1737" y="6510"/>
                  <a:pt x="1737" y="6510"/>
                </a:cubicBezTo>
                <a:cubicBezTo>
                  <a:pt x="1709" y="6429"/>
                  <a:pt x="1709" y="6347"/>
                  <a:pt x="1737" y="6266"/>
                </a:cubicBezTo>
                <a:cubicBezTo>
                  <a:pt x="1737" y="5968"/>
                  <a:pt x="1818" y="5669"/>
                  <a:pt x="1818" y="5344"/>
                </a:cubicBezTo>
                <a:cubicBezTo>
                  <a:pt x="1845" y="5263"/>
                  <a:pt x="1845" y="5154"/>
                  <a:pt x="1818" y="5046"/>
                </a:cubicBezTo>
                <a:cubicBezTo>
                  <a:pt x="1818" y="4991"/>
                  <a:pt x="1791" y="4937"/>
                  <a:pt x="1764" y="4883"/>
                </a:cubicBezTo>
                <a:cubicBezTo>
                  <a:pt x="1655" y="4720"/>
                  <a:pt x="1438" y="4584"/>
                  <a:pt x="1411" y="4367"/>
                </a:cubicBezTo>
                <a:cubicBezTo>
                  <a:pt x="1384" y="4123"/>
                  <a:pt x="1384" y="3852"/>
                  <a:pt x="1438" y="3581"/>
                </a:cubicBezTo>
                <a:cubicBezTo>
                  <a:pt x="1411" y="3472"/>
                  <a:pt x="1384" y="3364"/>
                  <a:pt x="1330" y="3255"/>
                </a:cubicBezTo>
                <a:cubicBezTo>
                  <a:pt x="1221" y="3065"/>
                  <a:pt x="1004" y="2957"/>
                  <a:pt x="869" y="2821"/>
                </a:cubicBezTo>
                <a:cubicBezTo>
                  <a:pt x="787" y="2767"/>
                  <a:pt x="760" y="2713"/>
                  <a:pt x="733" y="2632"/>
                </a:cubicBezTo>
                <a:cubicBezTo>
                  <a:pt x="706" y="2550"/>
                  <a:pt x="706" y="2496"/>
                  <a:pt x="733" y="2415"/>
                </a:cubicBezTo>
                <a:cubicBezTo>
                  <a:pt x="787" y="2143"/>
                  <a:pt x="841" y="1845"/>
                  <a:pt x="869" y="1547"/>
                </a:cubicBezTo>
                <a:cubicBezTo>
                  <a:pt x="814" y="1302"/>
                  <a:pt x="679" y="1058"/>
                  <a:pt x="489" y="896"/>
                </a:cubicBezTo>
                <a:cubicBezTo>
                  <a:pt x="380" y="787"/>
                  <a:pt x="272" y="651"/>
                  <a:pt x="190" y="516"/>
                </a:cubicBezTo>
                <a:cubicBezTo>
                  <a:pt x="109" y="380"/>
                  <a:pt x="82" y="217"/>
                  <a:pt x="109" y="55"/>
                </a:cubicBezTo>
                <a:lnTo>
                  <a:pt x="109" y="28"/>
                </a:lnTo>
                <a:cubicBezTo>
                  <a:pt x="109" y="1"/>
                  <a:pt x="109" y="28"/>
                  <a:pt x="109" y="28"/>
                </a:cubicBezTo>
                <a:lnTo>
                  <a:pt x="109"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 name="Google Shape;855;p30"/>
          <p:cNvSpPr/>
          <p:nvPr/>
        </p:nvSpPr>
        <p:spPr>
          <a:xfrm>
            <a:off x="7479466" y="4750129"/>
            <a:ext cx="161667" cy="109740"/>
          </a:xfrm>
          <a:custGeom>
            <a:avLst/>
            <a:gdLst/>
            <a:ahLst/>
            <a:cxnLst/>
            <a:rect l="l" t="t" r="r" b="b"/>
            <a:pathLst>
              <a:path w="2279" h="1547" extrusionOk="0">
                <a:moveTo>
                  <a:pt x="28" y="1547"/>
                </a:moveTo>
                <a:lnTo>
                  <a:pt x="82" y="1547"/>
                </a:lnTo>
                <a:lnTo>
                  <a:pt x="136" y="1492"/>
                </a:lnTo>
                <a:cubicBezTo>
                  <a:pt x="380" y="1302"/>
                  <a:pt x="652" y="1113"/>
                  <a:pt x="923" y="923"/>
                </a:cubicBezTo>
                <a:lnTo>
                  <a:pt x="1601" y="489"/>
                </a:lnTo>
                <a:lnTo>
                  <a:pt x="2279" y="28"/>
                </a:lnTo>
                <a:cubicBezTo>
                  <a:pt x="2279" y="28"/>
                  <a:pt x="2279" y="0"/>
                  <a:pt x="2279" y="0"/>
                </a:cubicBezTo>
                <a:cubicBezTo>
                  <a:pt x="2279" y="0"/>
                  <a:pt x="2252" y="0"/>
                  <a:pt x="2252" y="0"/>
                </a:cubicBezTo>
                <a:cubicBezTo>
                  <a:pt x="2008" y="136"/>
                  <a:pt x="1791" y="272"/>
                  <a:pt x="1547" y="434"/>
                </a:cubicBezTo>
                <a:cubicBezTo>
                  <a:pt x="1330" y="570"/>
                  <a:pt x="1086" y="733"/>
                  <a:pt x="869" y="896"/>
                </a:cubicBezTo>
                <a:cubicBezTo>
                  <a:pt x="652" y="1031"/>
                  <a:pt x="326" y="1275"/>
                  <a:pt x="82" y="1465"/>
                </a:cubicBezTo>
                <a:cubicBezTo>
                  <a:pt x="55" y="1492"/>
                  <a:pt x="55" y="1492"/>
                  <a:pt x="55" y="1519"/>
                </a:cubicBezTo>
                <a:cubicBezTo>
                  <a:pt x="28" y="1519"/>
                  <a:pt x="28" y="1547"/>
                  <a:pt x="1" y="1547"/>
                </a:cubicBezTo>
                <a:lnTo>
                  <a:pt x="1" y="154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 name="Google Shape;856;p30"/>
          <p:cNvSpPr/>
          <p:nvPr/>
        </p:nvSpPr>
        <p:spPr>
          <a:xfrm>
            <a:off x="7481381" y="4834758"/>
            <a:ext cx="363768" cy="515787"/>
          </a:xfrm>
          <a:custGeom>
            <a:avLst/>
            <a:gdLst/>
            <a:ahLst/>
            <a:cxnLst/>
            <a:rect l="l" t="t" r="r" b="b"/>
            <a:pathLst>
              <a:path w="5128" h="7271" extrusionOk="0">
                <a:moveTo>
                  <a:pt x="516" y="1"/>
                </a:moveTo>
                <a:cubicBezTo>
                  <a:pt x="489" y="1"/>
                  <a:pt x="489" y="1"/>
                  <a:pt x="489" y="28"/>
                </a:cubicBezTo>
                <a:cubicBezTo>
                  <a:pt x="462" y="28"/>
                  <a:pt x="462" y="55"/>
                  <a:pt x="435" y="82"/>
                </a:cubicBezTo>
                <a:cubicBezTo>
                  <a:pt x="272" y="354"/>
                  <a:pt x="163" y="625"/>
                  <a:pt x="55" y="923"/>
                </a:cubicBezTo>
                <a:cubicBezTo>
                  <a:pt x="1" y="1167"/>
                  <a:pt x="1" y="1384"/>
                  <a:pt x="109" y="1601"/>
                </a:cubicBezTo>
                <a:cubicBezTo>
                  <a:pt x="163" y="1710"/>
                  <a:pt x="245" y="1791"/>
                  <a:pt x="326" y="1845"/>
                </a:cubicBezTo>
                <a:cubicBezTo>
                  <a:pt x="652" y="2117"/>
                  <a:pt x="1167" y="2117"/>
                  <a:pt x="1438" y="2469"/>
                </a:cubicBezTo>
                <a:cubicBezTo>
                  <a:pt x="1655" y="2740"/>
                  <a:pt x="1628" y="3174"/>
                  <a:pt x="1737" y="3527"/>
                </a:cubicBezTo>
                <a:cubicBezTo>
                  <a:pt x="1764" y="3663"/>
                  <a:pt x="1872" y="3825"/>
                  <a:pt x="2008" y="3907"/>
                </a:cubicBezTo>
                <a:cubicBezTo>
                  <a:pt x="2279" y="4124"/>
                  <a:pt x="2686" y="4015"/>
                  <a:pt x="2984" y="4124"/>
                </a:cubicBezTo>
                <a:cubicBezTo>
                  <a:pt x="3066" y="4151"/>
                  <a:pt x="3120" y="4178"/>
                  <a:pt x="3174" y="4232"/>
                </a:cubicBezTo>
                <a:cubicBezTo>
                  <a:pt x="3283" y="4314"/>
                  <a:pt x="3337" y="4422"/>
                  <a:pt x="3337" y="4558"/>
                </a:cubicBezTo>
                <a:cubicBezTo>
                  <a:pt x="3418" y="4829"/>
                  <a:pt x="3337" y="5154"/>
                  <a:pt x="3500" y="5399"/>
                </a:cubicBezTo>
                <a:cubicBezTo>
                  <a:pt x="3527" y="5480"/>
                  <a:pt x="3581" y="5507"/>
                  <a:pt x="3662" y="5561"/>
                </a:cubicBezTo>
                <a:cubicBezTo>
                  <a:pt x="3852" y="5670"/>
                  <a:pt x="4178" y="5643"/>
                  <a:pt x="4368" y="5833"/>
                </a:cubicBezTo>
                <a:cubicBezTo>
                  <a:pt x="4666" y="6158"/>
                  <a:pt x="4666" y="6646"/>
                  <a:pt x="4883" y="6999"/>
                </a:cubicBezTo>
                <a:cubicBezTo>
                  <a:pt x="4937" y="7107"/>
                  <a:pt x="4991" y="7189"/>
                  <a:pt x="5073" y="7270"/>
                </a:cubicBezTo>
                <a:cubicBezTo>
                  <a:pt x="5100" y="7270"/>
                  <a:pt x="5100" y="7270"/>
                  <a:pt x="5127" y="7270"/>
                </a:cubicBezTo>
                <a:cubicBezTo>
                  <a:pt x="5127" y="7243"/>
                  <a:pt x="5127" y="7243"/>
                  <a:pt x="5127" y="7243"/>
                </a:cubicBezTo>
                <a:cubicBezTo>
                  <a:pt x="5046" y="7162"/>
                  <a:pt x="4964" y="7080"/>
                  <a:pt x="4937" y="6972"/>
                </a:cubicBezTo>
                <a:cubicBezTo>
                  <a:pt x="4747" y="6592"/>
                  <a:pt x="4720" y="6104"/>
                  <a:pt x="4422" y="5778"/>
                </a:cubicBezTo>
                <a:cubicBezTo>
                  <a:pt x="4232" y="5588"/>
                  <a:pt x="3907" y="5616"/>
                  <a:pt x="3690" y="5480"/>
                </a:cubicBezTo>
                <a:cubicBezTo>
                  <a:pt x="3635" y="5453"/>
                  <a:pt x="3608" y="5426"/>
                  <a:pt x="3554" y="5371"/>
                </a:cubicBezTo>
                <a:cubicBezTo>
                  <a:pt x="3418" y="5127"/>
                  <a:pt x="3500" y="4802"/>
                  <a:pt x="3418" y="4531"/>
                </a:cubicBezTo>
                <a:cubicBezTo>
                  <a:pt x="3391" y="4395"/>
                  <a:pt x="3337" y="4286"/>
                  <a:pt x="3256" y="4205"/>
                </a:cubicBezTo>
                <a:cubicBezTo>
                  <a:pt x="3174" y="4124"/>
                  <a:pt x="3093" y="4069"/>
                  <a:pt x="3011" y="4042"/>
                </a:cubicBezTo>
                <a:cubicBezTo>
                  <a:pt x="2849" y="4015"/>
                  <a:pt x="2686" y="3988"/>
                  <a:pt x="2496" y="3988"/>
                </a:cubicBezTo>
                <a:cubicBezTo>
                  <a:pt x="2333" y="3988"/>
                  <a:pt x="2198" y="3934"/>
                  <a:pt x="2035" y="3852"/>
                </a:cubicBezTo>
                <a:cubicBezTo>
                  <a:pt x="1926" y="3771"/>
                  <a:pt x="1845" y="3635"/>
                  <a:pt x="1818" y="3500"/>
                </a:cubicBezTo>
                <a:cubicBezTo>
                  <a:pt x="1709" y="3147"/>
                  <a:pt x="1737" y="2713"/>
                  <a:pt x="1520" y="2442"/>
                </a:cubicBezTo>
                <a:cubicBezTo>
                  <a:pt x="1221" y="2062"/>
                  <a:pt x="706" y="2062"/>
                  <a:pt x="353" y="1818"/>
                </a:cubicBezTo>
                <a:cubicBezTo>
                  <a:pt x="272" y="1737"/>
                  <a:pt x="191" y="1683"/>
                  <a:pt x="136" y="1574"/>
                </a:cubicBezTo>
                <a:cubicBezTo>
                  <a:pt x="55" y="1384"/>
                  <a:pt x="28" y="1140"/>
                  <a:pt x="109" y="950"/>
                </a:cubicBezTo>
                <a:cubicBezTo>
                  <a:pt x="191" y="652"/>
                  <a:pt x="299" y="354"/>
                  <a:pt x="462" y="82"/>
                </a:cubicBezTo>
                <a:cubicBezTo>
                  <a:pt x="462" y="82"/>
                  <a:pt x="489" y="55"/>
                  <a:pt x="489" y="28"/>
                </a:cubicBezTo>
                <a:cubicBezTo>
                  <a:pt x="489" y="28"/>
                  <a:pt x="489" y="1"/>
                  <a:pt x="489" y="1"/>
                </a:cubicBezTo>
                <a:lnTo>
                  <a:pt x="489"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 name="Google Shape;857;p30"/>
          <p:cNvSpPr/>
          <p:nvPr/>
        </p:nvSpPr>
        <p:spPr>
          <a:xfrm>
            <a:off x="7567997" y="4794395"/>
            <a:ext cx="304038" cy="379090"/>
          </a:xfrm>
          <a:custGeom>
            <a:avLst/>
            <a:gdLst/>
            <a:ahLst/>
            <a:cxnLst/>
            <a:rect l="l" t="t" r="r" b="b"/>
            <a:pathLst>
              <a:path w="4286" h="5344" extrusionOk="0">
                <a:moveTo>
                  <a:pt x="163" y="27"/>
                </a:moveTo>
                <a:cubicBezTo>
                  <a:pt x="163" y="55"/>
                  <a:pt x="136" y="82"/>
                  <a:pt x="109" y="109"/>
                </a:cubicBezTo>
                <a:cubicBezTo>
                  <a:pt x="0" y="326"/>
                  <a:pt x="0" y="570"/>
                  <a:pt x="82" y="814"/>
                </a:cubicBezTo>
                <a:cubicBezTo>
                  <a:pt x="163" y="977"/>
                  <a:pt x="299" y="1112"/>
                  <a:pt x="461" y="1194"/>
                </a:cubicBezTo>
                <a:cubicBezTo>
                  <a:pt x="841" y="1384"/>
                  <a:pt x="1167" y="1655"/>
                  <a:pt x="1438" y="1953"/>
                </a:cubicBezTo>
                <a:cubicBezTo>
                  <a:pt x="1682" y="2252"/>
                  <a:pt x="1655" y="2713"/>
                  <a:pt x="1763" y="3011"/>
                </a:cubicBezTo>
                <a:cubicBezTo>
                  <a:pt x="1790" y="3120"/>
                  <a:pt x="1845" y="3201"/>
                  <a:pt x="1899" y="3282"/>
                </a:cubicBezTo>
                <a:cubicBezTo>
                  <a:pt x="1953" y="3337"/>
                  <a:pt x="2035" y="3391"/>
                  <a:pt x="2116" y="3418"/>
                </a:cubicBezTo>
                <a:cubicBezTo>
                  <a:pt x="2252" y="3445"/>
                  <a:pt x="2414" y="3445"/>
                  <a:pt x="2577" y="3418"/>
                </a:cubicBezTo>
                <a:cubicBezTo>
                  <a:pt x="2713" y="3391"/>
                  <a:pt x="2848" y="3391"/>
                  <a:pt x="2957" y="3472"/>
                </a:cubicBezTo>
                <a:cubicBezTo>
                  <a:pt x="3065" y="3526"/>
                  <a:pt x="3119" y="3635"/>
                  <a:pt x="3147" y="3716"/>
                </a:cubicBezTo>
                <a:cubicBezTo>
                  <a:pt x="3174" y="3988"/>
                  <a:pt x="3228" y="4232"/>
                  <a:pt x="3336" y="4476"/>
                </a:cubicBezTo>
                <a:cubicBezTo>
                  <a:pt x="3391" y="4584"/>
                  <a:pt x="3472" y="4693"/>
                  <a:pt x="3581" y="4774"/>
                </a:cubicBezTo>
                <a:cubicBezTo>
                  <a:pt x="3798" y="4964"/>
                  <a:pt x="4042" y="5100"/>
                  <a:pt x="4259" y="5317"/>
                </a:cubicBezTo>
                <a:cubicBezTo>
                  <a:pt x="4259" y="5344"/>
                  <a:pt x="4286" y="5344"/>
                  <a:pt x="4286" y="5317"/>
                </a:cubicBezTo>
                <a:cubicBezTo>
                  <a:pt x="4286" y="5317"/>
                  <a:pt x="4286" y="5289"/>
                  <a:pt x="4286" y="5289"/>
                </a:cubicBezTo>
                <a:cubicBezTo>
                  <a:pt x="4096" y="5072"/>
                  <a:pt x="3852" y="4910"/>
                  <a:pt x="3635" y="4720"/>
                </a:cubicBezTo>
                <a:cubicBezTo>
                  <a:pt x="3553" y="4638"/>
                  <a:pt x="3472" y="4530"/>
                  <a:pt x="3391" y="4421"/>
                </a:cubicBezTo>
                <a:cubicBezTo>
                  <a:pt x="3309" y="4204"/>
                  <a:pt x="3255" y="3960"/>
                  <a:pt x="3228" y="3689"/>
                </a:cubicBezTo>
                <a:cubicBezTo>
                  <a:pt x="3201" y="3581"/>
                  <a:pt x="3119" y="3472"/>
                  <a:pt x="3038" y="3418"/>
                </a:cubicBezTo>
                <a:cubicBezTo>
                  <a:pt x="2903" y="3309"/>
                  <a:pt x="2740" y="3282"/>
                  <a:pt x="2577" y="3309"/>
                </a:cubicBezTo>
                <a:cubicBezTo>
                  <a:pt x="2441" y="3337"/>
                  <a:pt x="2279" y="3337"/>
                  <a:pt x="2143" y="3309"/>
                </a:cubicBezTo>
                <a:cubicBezTo>
                  <a:pt x="2089" y="3309"/>
                  <a:pt x="2035" y="3282"/>
                  <a:pt x="1980" y="3228"/>
                </a:cubicBezTo>
                <a:cubicBezTo>
                  <a:pt x="1899" y="3120"/>
                  <a:pt x="1818" y="2984"/>
                  <a:pt x="1818" y="2821"/>
                </a:cubicBezTo>
                <a:cubicBezTo>
                  <a:pt x="1790" y="2604"/>
                  <a:pt x="1736" y="2387"/>
                  <a:pt x="1655" y="2143"/>
                </a:cubicBezTo>
                <a:cubicBezTo>
                  <a:pt x="1628" y="2062"/>
                  <a:pt x="1573" y="1980"/>
                  <a:pt x="1519" y="1899"/>
                </a:cubicBezTo>
                <a:cubicBezTo>
                  <a:pt x="1248" y="1573"/>
                  <a:pt x="895" y="1302"/>
                  <a:pt x="488" y="1112"/>
                </a:cubicBezTo>
                <a:cubicBezTo>
                  <a:pt x="353" y="1058"/>
                  <a:pt x="217" y="923"/>
                  <a:pt x="136" y="760"/>
                </a:cubicBezTo>
                <a:cubicBezTo>
                  <a:pt x="82" y="543"/>
                  <a:pt x="82" y="299"/>
                  <a:pt x="163" y="82"/>
                </a:cubicBezTo>
                <a:lnTo>
                  <a:pt x="163" y="0"/>
                </a:lnTo>
                <a:lnTo>
                  <a:pt x="163"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30"/>
          <p:cNvSpPr/>
          <p:nvPr/>
        </p:nvSpPr>
        <p:spPr>
          <a:xfrm>
            <a:off x="7629571" y="4763607"/>
            <a:ext cx="257858" cy="225156"/>
          </a:xfrm>
          <a:custGeom>
            <a:avLst/>
            <a:gdLst/>
            <a:ahLst/>
            <a:cxnLst/>
            <a:rect l="l" t="t" r="r" b="b"/>
            <a:pathLst>
              <a:path w="3635" h="3174" extrusionOk="0">
                <a:moveTo>
                  <a:pt x="27" y="27"/>
                </a:moveTo>
                <a:cubicBezTo>
                  <a:pt x="0" y="82"/>
                  <a:pt x="0" y="136"/>
                  <a:pt x="27" y="217"/>
                </a:cubicBezTo>
                <a:cubicBezTo>
                  <a:pt x="27" y="299"/>
                  <a:pt x="82" y="380"/>
                  <a:pt x="163" y="461"/>
                </a:cubicBezTo>
                <a:cubicBezTo>
                  <a:pt x="271" y="543"/>
                  <a:pt x="407" y="570"/>
                  <a:pt x="570" y="570"/>
                </a:cubicBezTo>
                <a:cubicBezTo>
                  <a:pt x="760" y="543"/>
                  <a:pt x="977" y="597"/>
                  <a:pt x="1167" y="678"/>
                </a:cubicBezTo>
                <a:cubicBezTo>
                  <a:pt x="1248" y="733"/>
                  <a:pt x="1302" y="814"/>
                  <a:pt x="1356" y="895"/>
                </a:cubicBezTo>
                <a:cubicBezTo>
                  <a:pt x="1438" y="1112"/>
                  <a:pt x="1573" y="1329"/>
                  <a:pt x="1709" y="1519"/>
                </a:cubicBezTo>
                <a:cubicBezTo>
                  <a:pt x="1736" y="1546"/>
                  <a:pt x="1790" y="1601"/>
                  <a:pt x="1845" y="1601"/>
                </a:cubicBezTo>
                <a:cubicBezTo>
                  <a:pt x="1953" y="1601"/>
                  <a:pt x="2062" y="1601"/>
                  <a:pt x="2143" y="1601"/>
                </a:cubicBezTo>
                <a:cubicBezTo>
                  <a:pt x="2251" y="1574"/>
                  <a:pt x="2333" y="1601"/>
                  <a:pt x="2414" y="1628"/>
                </a:cubicBezTo>
                <a:cubicBezTo>
                  <a:pt x="2468" y="1682"/>
                  <a:pt x="2496" y="1736"/>
                  <a:pt x="2523" y="1790"/>
                </a:cubicBezTo>
                <a:cubicBezTo>
                  <a:pt x="2550" y="1953"/>
                  <a:pt x="2604" y="2089"/>
                  <a:pt x="2658" y="2252"/>
                </a:cubicBezTo>
                <a:cubicBezTo>
                  <a:pt x="2821" y="2523"/>
                  <a:pt x="3119" y="2658"/>
                  <a:pt x="3364" y="2875"/>
                </a:cubicBezTo>
                <a:cubicBezTo>
                  <a:pt x="3418" y="2930"/>
                  <a:pt x="3472" y="2984"/>
                  <a:pt x="3526" y="3038"/>
                </a:cubicBezTo>
                <a:cubicBezTo>
                  <a:pt x="3553" y="3092"/>
                  <a:pt x="3581" y="3120"/>
                  <a:pt x="3608" y="3174"/>
                </a:cubicBezTo>
                <a:cubicBezTo>
                  <a:pt x="3608" y="3174"/>
                  <a:pt x="3635" y="3174"/>
                  <a:pt x="3635" y="3174"/>
                </a:cubicBezTo>
                <a:cubicBezTo>
                  <a:pt x="3635" y="3174"/>
                  <a:pt x="3635" y="3147"/>
                  <a:pt x="3635" y="3147"/>
                </a:cubicBezTo>
                <a:cubicBezTo>
                  <a:pt x="3608" y="3092"/>
                  <a:pt x="3608" y="3038"/>
                  <a:pt x="3581" y="3011"/>
                </a:cubicBezTo>
                <a:cubicBezTo>
                  <a:pt x="3526" y="2930"/>
                  <a:pt x="3472" y="2875"/>
                  <a:pt x="3418" y="2821"/>
                </a:cubicBezTo>
                <a:cubicBezTo>
                  <a:pt x="3174" y="2604"/>
                  <a:pt x="2875" y="2469"/>
                  <a:pt x="2713" y="2197"/>
                </a:cubicBezTo>
                <a:cubicBezTo>
                  <a:pt x="2658" y="2062"/>
                  <a:pt x="2604" y="1899"/>
                  <a:pt x="2577" y="1736"/>
                </a:cubicBezTo>
                <a:cubicBezTo>
                  <a:pt x="2550" y="1682"/>
                  <a:pt x="2523" y="1601"/>
                  <a:pt x="2441" y="1574"/>
                </a:cubicBezTo>
                <a:cubicBezTo>
                  <a:pt x="2360" y="1519"/>
                  <a:pt x="2279" y="1492"/>
                  <a:pt x="2197" y="1519"/>
                </a:cubicBezTo>
                <a:cubicBezTo>
                  <a:pt x="2089" y="1519"/>
                  <a:pt x="1980" y="1519"/>
                  <a:pt x="1872" y="1519"/>
                </a:cubicBezTo>
                <a:cubicBezTo>
                  <a:pt x="1818" y="1492"/>
                  <a:pt x="1790" y="1465"/>
                  <a:pt x="1736" y="1438"/>
                </a:cubicBezTo>
                <a:cubicBezTo>
                  <a:pt x="1628" y="1248"/>
                  <a:pt x="1492" y="1058"/>
                  <a:pt x="1411" y="841"/>
                </a:cubicBezTo>
                <a:cubicBezTo>
                  <a:pt x="1356" y="760"/>
                  <a:pt x="1275" y="678"/>
                  <a:pt x="1194" y="624"/>
                </a:cubicBezTo>
                <a:cubicBezTo>
                  <a:pt x="1004" y="516"/>
                  <a:pt x="787" y="461"/>
                  <a:pt x="570" y="489"/>
                </a:cubicBezTo>
                <a:cubicBezTo>
                  <a:pt x="434" y="516"/>
                  <a:pt x="299" y="461"/>
                  <a:pt x="163" y="407"/>
                </a:cubicBezTo>
                <a:cubicBezTo>
                  <a:pt x="109" y="353"/>
                  <a:pt x="82" y="272"/>
                  <a:pt x="54" y="190"/>
                </a:cubicBezTo>
                <a:cubicBezTo>
                  <a:pt x="54" y="136"/>
                  <a:pt x="27" y="55"/>
                  <a:pt x="27" y="0"/>
                </a:cubicBezTo>
                <a:lnTo>
                  <a:pt x="27"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30"/>
          <p:cNvSpPr/>
          <p:nvPr/>
        </p:nvSpPr>
        <p:spPr>
          <a:xfrm>
            <a:off x="6296151" y="4807873"/>
            <a:ext cx="429101" cy="454142"/>
          </a:xfrm>
          <a:custGeom>
            <a:avLst/>
            <a:gdLst/>
            <a:ahLst/>
            <a:cxnLst/>
            <a:rect l="l" t="t" r="r" b="b"/>
            <a:pathLst>
              <a:path w="6049" h="6402" extrusionOk="0">
                <a:moveTo>
                  <a:pt x="0" y="2550"/>
                </a:moveTo>
                <a:lnTo>
                  <a:pt x="3662" y="5588"/>
                </a:lnTo>
                <a:lnTo>
                  <a:pt x="4503" y="6401"/>
                </a:lnTo>
                <a:lnTo>
                  <a:pt x="6049" y="5533"/>
                </a:lnTo>
                <a:lnTo>
                  <a:pt x="4801" y="3445"/>
                </a:lnTo>
                <a:lnTo>
                  <a:pt x="299" y="0"/>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30"/>
          <p:cNvSpPr/>
          <p:nvPr/>
        </p:nvSpPr>
        <p:spPr>
          <a:xfrm>
            <a:off x="7379444" y="4326842"/>
            <a:ext cx="186707" cy="479183"/>
          </a:xfrm>
          <a:custGeom>
            <a:avLst/>
            <a:gdLst/>
            <a:ahLst/>
            <a:cxnLst/>
            <a:rect l="l" t="t" r="r" b="b"/>
            <a:pathLst>
              <a:path w="2632" h="6755" extrusionOk="0">
                <a:moveTo>
                  <a:pt x="2333" y="1167"/>
                </a:moveTo>
                <a:lnTo>
                  <a:pt x="2414" y="4828"/>
                </a:lnTo>
                <a:lnTo>
                  <a:pt x="2631" y="5967"/>
                </a:lnTo>
                <a:lnTo>
                  <a:pt x="1031" y="6754"/>
                </a:lnTo>
                <a:lnTo>
                  <a:pt x="0" y="4557"/>
                </a:lnTo>
                <a:lnTo>
                  <a:pt x="54" y="0"/>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30"/>
          <p:cNvSpPr/>
          <p:nvPr/>
        </p:nvSpPr>
        <p:spPr>
          <a:xfrm>
            <a:off x="6051770" y="4307547"/>
            <a:ext cx="715830" cy="196355"/>
          </a:xfrm>
          <a:custGeom>
            <a:avLst/>
            <a:gdLst/>
            <a:ahLst/>
            <a:cxnLst/>
            <a:rect l="l" t="t" r="r" b="b"/>
            <a:pathLst>
              <a:path w="10091" h="2768" extrusionOk="0">
                <a:moveTo>
                  <a:pt x="8572" y="1764"/>
                </a:moveTo>
                <a:cubicBezTo>
                  <a:pt x="8572" y="1764"/>
                  <a:pt x="10091" y="1628"/>
                  <a:pt x="9114" y="489"/>
                </a:cubicBezTo>
                <a:cubicBezTo>
                  <a:pt x="9114" y="489"/>
                  <a:pt x="8680" y="1"/>
                  <a:pt x="6510" y="706"/>
                </a:cubicBezTo>
                <a:cubicBezTo>
                  <a:pt x="5263" y="1086"/>
                  <a:pt x="570" y="2225"/>
                  <a:pt x="570" y="2225"/>
                </a:cubicBezTo>
                <a:lnTo>
                  <a:pt x="1" y="2768"/>
                </a:lnTo>
                <a:lnTo>
                  <a:pt x="8246" y="1276"/>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 name="Google Shape;862;p30"/>
          <p:cNvSpPr/>
          <p:nvPr/>
        </p:nvSpPr>
        <p:spPr>
          <a:xfrm>
            <a:off x="5996013" y="4367206"/>
            <a:ext cx="688874" cy="136697"/>
          </a:xfrm>
          <a:custGeom>
            <a:avLst/>
            <a:gdLst/>
            <a:ahLst/>
            <a:cxnLst/>
            <a:rect l="l" t="t" r="r" b="b"/>
            <a:pathLst>
              <a:path w="9711" h="1927" extrusionOk="0">
                <a:moveTo>
                  <a:pt x="9710" y="543"/>
                </a:moveTo>
                <a:cubicBezTo>
                  <a:pt x="9710" y="516"/>
                  <a:pt x="9683" y="516"/>
                  <a:pt x="9683" y="489"/>
                </a:cubicBezTo>
                <a:cubicBezTo>
                  <a:pt x="9629" y="408"/>
                  <a:pt x="9575" y="353"/>
                  <a:pt x="9521" y="299"/>
                </a:cubicBezTo>
                <a:cubicBezTo>
                  <a:pt x="9439" y="218"/>
                  <a:pt x="9358" y="164"/>
                  <a:pt x="9249" y="136"/>
                </a:cubicBezTo>
                <a:cubicBezTo>
                  <a:pt x="8951" y="28"/>
                  <a:pt x="8653" y="1"/>
                  <a:pt x="8354" y="28"/>
                </a:cubicBezTo>
                <a:cubicBezTo>
                  <a:pt x="7920" y="55"/>
                  <a:pt x="7459" y="109"/>
                  <a:pt x="7025" y="218"/>
                </a:cubicBezTo>
                <a:cubicBezTo>
                  <a:pt x="5750" y="570"/>
                  <a:pt x="3065" y="1140"/>
                  <a:pt x="1383" y="1547"/>
                </a:cubicBezTo>
                <a:cubicBezTo>
                  <a:pt x="705" y="1710"/>
                  <a:pt x="217" y="1845"/>
                  <a:pt x="0" y="1927"/>
                </a:cubicBezTo>
                <a:lnTo>
                  <a:pt x="0" y="1927"/>
                </a:lnTo>
                <a:lnTo>
                  <a:pt x="0" y="1927"/>
                </a:lnTo>
                <a:cubicBezTo>
                  <a:pt x="136" y="1872"/>
                  <a:pt x="380" y="1818"/>
                  <a:pt x="678" y="1737"/>
                </a:cubicBezTo>
                <a:cubicBezTo>
                  <a:pt x="1193" y="1628"/>
                  <a:pt x="1844" y="1466"/>
                  <a:pt x="2604" y="1303"/>
                </a:cubicBezTo>
                <a:cubicBezTo>
                  <a:pt x="4177" y="950"/>
                  <a:pt x="6022" y="516"/>
                  <a:pt x="7025" y="245"/>
                </a:cubicBezTo>
                <a:cubicBezTo>
                  <a:pt x="7459" y="136"/>
                  <a:pt x="7920" y="82"/>
                  <a:pt x="8354" y="55"/>
                </a:cubicBezTo>
                <a:cubicBezTo>
                  <a:pt x="8653" y="28"/>
                  <a:pt x="8951" y="55"/>
                  <a:pt x="9222" y="164"/>
                </a:cubicBezTo>
                <a:cubicBezTo>
                  <a:pt x="9304" y="191"/>
                  <a:pt x="9385" y="218"/>
                  <a:pt x="9439" y="272"/>
                </a:cubicBezTo>
                <a:cubicBezTo>
                  <a:pt x="9493" y="326"/>
                  <a:pt x="9575" y="408"/>
                  <a:pt x="9629" y="489"/>
                </a:cubicBezTo>
                <a:cubicBezTo>
                  <a:pt x="9629" y="489"/>
                  <a:pt x="9683" y="516"/>
                  <a:pt x="9683" y="543"/>
                </a:cubicBezTo>
                <a:lnTo>
                  <a:pt x="9683" y="54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30"/>
          <p:cNvSpPr/>
          <p:nvPr/>
        </p:nvSpPr>
        <p:spPr>
          <a:xfrm>
            <a:off x="6063333" y="4344151"/>
            <a:ext cx="669650" cy="132795"/>
          </a:xfrm>
          <a:custGeom>
            <a:avLst/>
            <a:gdLst/>
            <a:ahLst/>
            <a:cxnLst/>
            <a:rect l="l" t="t" r="r" b="b"/>
            <a:pathLst>
              <a:path w="9440" h="1872" extrusionOk="0">
                <a:moveTo>
                  <a:pt x="27" y="1872"/>
                </a:moveTo>
                <a:lnTo>
                  <a:pt x="190" y="1818"/>
                </a:lnTo>
                <a:cubicBezTo>
                  <a:pt x="353" y="1791"/>
                  <a:pt x="489" y="1763"/>
                  <a:pt x="624" y="1736"/>
                </a:cubicBezTo>
                <a:lnTo>
                  <a:pt x="787" y="1682"/>
                </a:lnTo>
                <a:cubicBezTo>
                  <a:pt x="1411" y="1519"/>
                  <a:pt x="2008" y="1329"/>
                  <a:pt x="2631" y="1140"/>
                </a:cubicBezTo>
                <a:cubicBezTo>
                  <a:pt x="2903" y="1085"/>
                  <a:pt x="3174" y="1004"/>
                  <a:pt x="3445" y="950"/>
                </a:cubicBezTo>
                <a:cubicBezTo>
                  <a:pt x="3852" y="841"/>
                  <a:pt x="4259" y="733"/>
                  <a:pt x="4693" y="651"/>
                </a:cubicBezTo>
                <a:cubicBezTo>
                  <a:pt x="5317" y="516"/>
                  <a:pt x="5941" y="407"/>
                  <a:pt x="6564" y="272"/>
                </a:cubicBezTo>
                <a:cubicBezTo>
                  <a:pt x="7161" y="109"/>
                  <a:pt x="7812" y="55"/>
                  <a:pt x="8436" y="109"/>
                </a:cubicBezTo>
                <a:cubicBezTo>
                  <a:pt x="8680" y="136"/>
                  <a:pt x="8897" y="244"/>
                  <a:pt x="9114" y="380"/>
                </a:cubicBezTo>
                <a:cubicBezTo>
                  <a:pt x="9222" y="489"/>
                  <a:pt x="9358" y="597"/>
                  <a:pt x="9439" y="733"/>
                </a:cubicBezTo>
                <a:cubicBezTo>
                  <a:pt x="9358" y="597"/>
                  <a:pt x="9222" y="461"/>
                  <a:pt x="9114" y="353"/>
                </a:cubicBezTo>
                <a:cubicBezTo>
                  <a:pt x="8897" y="217"/>
                  <a:pt x="8680" y="109"/>
                  <a:pt x="8436" y="82"/>
                </a:cubicBezTo>
                <a:cubicBezTo>
                  <a:pt x="7785" y="0"/>
                  <a:pt x="7161" y="82"/>
                  <a:pt x="6564" y="244"/>
                </a:cubicBezTo>
                <a:cubicBezTo>
                  <a:pt x="5941" y="380"/>
                  <a:pt x="5290" y="489"/>
                  <a:pt x="4666" y="624"/>
                </a:cubicBezTo>
                <a:cubicBezTo>
                  <a:pt x="4259" y="706"/>
                  <a:pt x="3825" y="814"/>
                  <a:pt x="3418" y="923"/>
                </a:cubicBezTo>
                <a:cubicBezTo>
                  <a:pt x="3147" y="977"/>
                  <a:pt x="2876" y="1058"/>
                  <a:pt x="2631" y="1140"/>
                </a:cubicBezTo>
                <a:cubicBezTo>
                  <a:pt x="2008" y="1302"/>
                  <a:pt x="1384" y="1492"/>
                  <a:pt x="760" y="1655"/>
                </a:cubicBezTo>
                <a:cubicBezTo>
                  <a:pt x="597" y="1709"/>
                  <a:pt x="407" y="1736"/>
                  <a:pt x="244" y="1791"/>
                </a:cubicBezTo>
                <a:lnTo>
                  <a:pt x="0" y="1845"/>
                </a:lnTo>
                <a:lnTo>
                  <a:pt x="0" y="184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30"/>
          <p:cNvSpPr/>
          <p:nvPr/>
        </p:nvSpPr>
        <p:spPr>
          <a:xfrm>
            <a:off x="6024814" y="4374938"/>
            <a:ext cx="962125" cy="667735"/>
          </a:xfrm>
          <a:custGeom>
            <a:avLst/>
            <a:gdLst/>
            <a:ahLst/>
            <a:cxnLst/>
            <a:rect l="l" t="t" r="r" b="b"/>
            <a:pathLst>
              <a:path w="13563" h="9413" extrusionOk="0">
                <a:moveTo>
                  <a:pt x="1" y="1818"/>
                </a:moveTo>
                <a:lnTo>
                  <a:pt x="5995" y="9412"/>
                </a:lnTo>
                <a:lnTo>
                  <a:pt x="13563" y="7622"/>
                </a:lnTo>
                <a:lnTo>
                  <a:pt x="8491" y="0"/>
                </a:lnTo>
                <a:close/>
              </a:path>
            </a:pathLst>
          </a:custGeom>
          <a:solidFill>
            <a:srgbClr val="46B2C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 name="Google Shape;865;p30"/>
          <p:cNvSpPr/>
          <p:nvPr/>
        </p:nvSpPr>
        <p:spPr>
          <a:xfrm>
            <a:off x="6680989" y="3843895"/>
            <a:ext cx="459888" cy="654257"/>
          </a:xfrm>
          <a:custGeom>
            <a:avLst/>
            <a:gdLst/>
            <a:ahLst/>
            <a:cxnLst/>
            <a:rect l="l" t="t" r="r" b="b"/>
            <a:pathLst>
              <a:path w="6483" h="9223" extrusionOk="0">
                <a:moveTo>
                  <a:pt x="1628" y="7161"/>
                </a:moveTo>
                <a:cubicBezTo>
                  <a:pt x="1628" y="7161"/>
                  <a:pt x="624" y="9222"/>
                  <a:pt x="244" y="7025"/>
                </a:cubicBezTo>
                <a:cubicBezTo>
                  <a:pt x="244" y="7025"/>
                  <a:pt x="0" y="6401"/>
                  <a:pt x="1628" y="4828"/>
                </a:cubicBezTo>
                <a:cubicBezTo>
                  <a:pt x="2550" y="3906"/>
                  <a:pt x="5696" y="271"/>
                  <a:pt x="5696" y="271"/>
                </a:cubicBezTo>
                <a:lnTo>
                  <a:pt x="6483" y="0"/>
                </a:lnTo>
                <a:lnTo>
                  <a:pt x="1329" y="6618"/>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30"/>
          <p:cNvSpPr/>
          <p:nvPr/>
        </p:nvSpPr>
        <p:spPr>
          <a:xfrm>
            <a:off x="6725184" y="3822685"/>
            <a:ext cx="409948" cy="563882"/>
          </a:xfrm>
          <a:custGeom>
            <a:avLst/>
            <a:gdLst/>
            <a:ahLst/>
            <a:cxnLst/>
            <a:rect l="l" t="t" r="r" b="b"/>
            <a:pathLst>
              <a:path w="5779" h="7949" extrusionOk="0">
                <a:moveTo>
                  <a:pt x="218" y="7921"/>
                </a:moveTo>
                <a:cubicBezTo>
                  <a:pt x="218" y="7894"/>
                  <a:pt x="218" y="7894"/>
                  <a:pt x="218" y="7867"/>
                </a:cubicBezTo>
                <a:cubicBezTo>
                  <a:pt x="218" y="7840"/>
                  <a:pt x="218" y="7812"/>
                  <a:pt x="191" y="7812"/>
                </a:cubicBezTo>
                <a:cubicBezTo>
                  <a:pt x="55" y="7460"/>
                  <a:pt x="55" y="7053"/>
                  <a:pt x="191" y="6700"/>
                </a:cubicBezTo>
                <a:cubicBezTo>
                  <a:pt x="462" y="6131"/>
                  <a:pt x="842" y="5615"/>
                  <a:pt x="1276" y="5181"/>
                </a:cubicBezTo>
                <a:cubicBezTo>
                  <a:pt x="1764" y="4693"/>
                  <a:pt x="2198" y="4178"/>
                  <a:pt x="2632" y="3635"/>
                </a:cubicBezTo>
                <a:cubicBezTo>
                  <a:pt x="3391" y="2795"/>
                  <a:pt x="4097" y="1954"/>
                  <a:pt x="4829" y="1086"/>
                </a:cubicBezTo>
                <a:cubicBezTo>
                  <a:pt x="5155" y="733"/>
                  <a:pt x="5453" y="381"/>
                  <a:pt x="5778" y="1"/>
                </a:cubicBezTo>
                <a:lnTo>
                  <a:pt x="5778" y="1"/>
                </a:lnTo>
                <a:lnTo>
                  <a:pt x="5778" y="1"/>
                </a:lnTo>
                <a:cubicBezTo>
                  <a:pt x="5399" y="408"/>
                  <a:pt x="5046" y="815"/>
                  <a:pt x="4666" y="1221"/>
                </a:cubicBezTo>
                <a:cubicBezTo>
                  <a:pt x="3825" y="2198"/>
                  <a:pt x="3012" y="3174"/>
                  <a:pt x="2171" y="4151"/>
                </a:cubicBezTo>
                <a:cubicBezTo>
                  <a:pt x="1845" y="4476"/>
                  <a:pt x="1547" y="4829"/>
                  <a:pt x="1249" y="5154"/>
                </a:cubicBezTo>
                <a:cubicBezTo>
                  <a:pt x="788" y="5588"/>
                  <a:pt x="408" y="6131"/>
                  <a:pt x="137" y="6700"/>
                </a:cubicBezTo>
                <a:cubicBezTo>
                  <a:pt x="1" y="7053"/>
                  <a:pt x="1" y="7460"/>
                  <a:pt x="137" y="7812"/>
                </a:cubicBezTo>
                <a:cubicBezTo>
                  <a:pt x="137" y="7812"/>
                  <a:pt x="137" y="7867"/>
                  <a:pt x="164" y="7894"/>
                </a:cubicBezTo>
                <a:cubicBezTo>
                  <a:pt x="191" y="7894"/>
                  <a:pt x="191" y="7921"/>
                  <a:pt x="218" y="7948"/>
                </a:cubicBezTo>
                <a:lnTo>
                  <a:pt x="218" y="7948"/>
                </a:lnTo>
                <a:cubicBezTo>
                  <a:pt x="218" y="7948"/>
                  <a:pt x="218" y="7921"/>
                  <a:pt x="218" y="792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 name="Google Shape;867;p30"/>
          <p:cNvSpPr/>
          <p:nvPr/>
        </p:nvSpPr>
        <p:spPr>
          <a:xfrm>
            <a:off x="6755971" y="3797715"/>
            <a:ext cx="438819" cy="563811"/>
          </a:xfrm>
          <a:custGeom>
            <a:avLst/>
            <a:gdLst/>
            <a:ahLst/>
            <a:cxnLst/>
            <a:rect l="l" t="t" r="r" b="b"/>
            <a:pathLst>
              <a:path w="6186" h="7948" extrusionOk="0">
                <a:moveTo>
                  <a:pt x="137" y="7893"/>
                </a:moveTo>
                <a:lnTo>
                  <a:pt x="137" y="7893"/>
                </a:lnTo>
                <a:cubicBezTo>
                  <a:pt x="137" y="7893"/>
                  <a:pt x="137" y="7812"/>
                  <a:pt x="109" y="7785"/>
                </a:cubicBezTo>
                <a:cubicBezTo>
                  <a:pt x="55" y="7432"/>
                  <a:pt x="109" y="7052"/>
                  <a:pt x="245" y="6727"/>
                </a:cubicBezTo>
                <a:cubicBezTo>
                  <a:pt x="543" y="6184"/>
                  <a:pt x="896" y="5696"/>
                  <a:pt x="1303" y="5262"/>
                </a:cubicBezTo>
                <a:cubicBezTo>
                  <a:pt x="2090" y="4367"/>
                  <a:pt x="2903" y="3472"/>
                  <a:pt x="3717" y="2577"/>
                </a:cubicBezTo>
                <a:cubicBezTo>
                  <a:pt x="4124" y="2143"/>
                  <a:pt x="4531" y="1709"/>
                  <a:pt x="4938" y="1275"/>
                </a:cubicBezTo>
                <a:cubicBezTo>
                  <a:pt x="5344" y="841"/>
                  <a:pt x="5778" y="407"/>
                  <a:pt x="6185" y="0"/>
                </a:cubicBezTo>
                <a:lnTo>
                  <a:pt x="6185" y="0"/>
                </a:lnTo>
                <a:lnTo>
                  <a:pt x="6185" y="0"/>
                </a:lnTo>
                <a:cubicBezTo>
                  <a:pt x="5751" y="407"/>
                  <a:pt x="5344" y="841"/>
                  <a:pt x="4910" y="1248"/>
                </a:cubicBezTo>
                <a:cubicBezTo>
                  <a:pt x="4504" y="1682"/>
                  <a:pt x="4097" y="2116"/>
                  <a:pt x="3690" y="2550"/>
                </a:cubicBezTo>
                <a:cubicBezTo>
                  <a:pt x="2876" y="3445"/>
                  <a:pt x="2062" y="4313"/>
                  <a:pt x="1276" y="5235"/>
                </a:cubicBezTo>
                <a:cubicBezTo>
                  <a:pt x="842" y="5669"/>
                  <a:pt x="489" y="6157"/>
                  <a:pt x="218" y="6700"/>
                </a:cubicBezTo>
                <a:cubicBezTo>
                  <a:pt x="55" y="7052"/>
                  <a:pt x="1" y="7432"/>
                  <a:pt x="82" y="7785"/>
                </a:cubicBezTo>
                <a:cubicBezTo>
                  <a:pt x="82" y="7839"/>
                  <a:pt x="82" y="7866"/>
                  <a:pt x="82" y="7893"/>
                </a:cubicBezTo>
                <a:cubicBezTo>
                  <a:pt x="109" y="7947"/>
                  <a:pt x="82" y="7893"/>
                  <a:pt x="82" y="7893"/>
                </a:cubicBezTo>
                <a:lnTo>
                  <a:pt x="82" y="789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30"/>
          <p:cNvSpPr/>
          <p:nvPr/>
        </p:nvSpPr>
        <p:spPr>
          <a:xfrm>
            <a:off x="6763703" y="3816939"/>
            <a:ext cx="673481" cy="1044838"/>
          </a:xfrm>
          <a:custGeom>
            <a:avLst/>
            <a:gdLst/>
            <a:ahLst/>
            <a:cxnLst/>
            <a:rect l="l" t="t" r="r" b="b"/>
            <a:pathLst>
              <a:path w="9494" h="14729" extrusionOk="0">
                <a:moveTo>
                  <a:pt x="5534" y="0"/>
                </a:moveTo>
                <a:lnTo>
                  <a:pt x="9494" y="8843"/>
                </a:lnTo>
                <a:lnTo>
                  <a:pt x="4395" y="14729"/>
                </a:lnTo>
                <a:lnTo>
                  <a:pt x="0" y="6700"/>
                </a:lnTo>
                <a:close/>
              </a:path>
            </a:pathLst>
          </a:custGeom>
          <a:solidFill>
            <a:srgbClr val="46B2C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30"/>
          <p:cNvSpPr/>
          <p:nvPr/>
        </p:nvSpPr>
        <p:spPr>
          <a:xfrm>
            <a:off x="6634809" y="4319110"/>
            <a:ext cx="473366" cy="619639"/>
          </a:xfrm>
          <a:custGeom>
            <a:avLst/>
            <a:gdLst/>
            <a:ahLst/>
            <a:cxnLst/>
            <a:rect l="l" t="t" r="r" b="b"/>
            <a:pathLst>
              <a:path w="6673" h="8735" extrusionOk="0">
                <a:moveTo>
                  <a:pt x="0" y="1384"/>
                </a:moveTo>
                <a:lnTo>
                  <a:pt x="4476" y="8735"/>
                </a:lnTo>
                <a:lnTo>
                  <a:pt x="6673" y="7378"/>
                </a:lnTo>
                <a:lnTo>
                  <a:pt x="2306" y="1"/>
                </a:lnTo>
                <a:close/>
              </a:path>
            </a:pathLst>
          </a:custGeom>
          <a:solidFill>
            <a:srgbClr val="46B2C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30"/>
          <p:cNvSpPr/>
          <p:nvPr/>
        </p:nvSpPr>
        <p:spPr>
          <a:xfrm>
            <a:off x="6122992" y="4448075"/>
            <a:ext cx="769672" cy="536855"/>
          </a:xfrm>
          <a:custGeom>
            <a:avLst/>
            <a:gdLst/>
            <a:ahLst/>
            <a:cxnLst/>
            <a:rect l="l" t="t" r="r" b="b"/>
            <a:pathLst>
              <a:path w="10850" h="7568" extrusionOk="0">
                <a:moveTo>
                  <a:pt x="27" y="1410"/>
                </a:moveTo>
                <a:cubicBezTo>
                  <a:pt x="27" y="1410"/>
                  <a:pt x="0" y="1410"/>
                  <a:pt x="0" y="1438"/>
                </a:cubicBezTo>
                <a:cubicBezTo>
                  <a:pt x="0" y="1438"/>
                  <a:pt x="0" y="1465"/>
                  <a:pt x="0" y="1492"/>
                </a:cubicBezTo>
                <a:lnTo>
                  <a:pt x="4774" y="7540"/>
                </a:lnTo>
                <a:cubicBezTo>
                  <a:pt x="4774" y="7540"/>
                  <a:pt x="4801" y="7568"/>
                  <a:pt x="4801" y="7568"/>
                </a:cubicBezTo>
                <a:lnTo>
                  <a:pt x="10823" y="6455"/>
                </a:lnTo>
                <a:cubicBezTo>
                  <a:pt x="10823" y="6455"/>
                  <a:pt x="10850" y="6455"/>
                  <a:pt x="10850" y="6428"/>
                </a:cubicBezTo>
                <a:cubicBezTo>
                  <a:pt x="10850" y="6428"/>
                  <a:pt x="10850" y="6401"/>
                  <a:pt x="10850" y="6401"/>
                </a:cubicBezTo>
                <a:lnTo>
                  <a:pt x="6863" y="27"/>
                </a:lnTo>
                <a:cubicBezTo>
                  <a:pt x="6835" y="27"/>
                  <a:pt x="6835" y="0"/>
                  <a:pt x="6808" y="27"/>
                </a:cubicBezTo>
                <a:close/>
                <a:moveTo>
                  <a:pt x="109" y="1492"/>
                </a:moveTo>
                <a:lnTo>
                  <a:pt x="6808" y="109"/>
                </a:lnTo>
                <a:lnTo>
                  <a:pt x="10741" y="6401"/>
                </a:lnTo>
                <a:lnTo>
                  <a:pt x="4828" y="7459"/>
                </a:lnTo>
                <a:lnTo>
                  <a:pt x="109" y="146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 name="Google Shape;871;p30"/>
          <p:cNvSpPr/>
          <p:nvPr/>
        </p:nvSpPr>
        <p:spPr>
          <a:xfrm>
            <a:off x="6848332" y="3905470"/>
            <a:ext cx="552319" cy="871680"/>
          </a:xfrm>
          <a:custGeom>
            <a:avLst/>
            <a:gdLst/>
            <a:ahLst/>
            <a:cxnLst/>
            <a:rect l="l" t="t" r="r" b="b"/>
            <a:pathLst>
              <a:path w="7786" h="12288" extrusionOk="0">
                <a:moveTo>
                  <a:pt x="4259" y="27"/>
                </a:moveTo>
                <a:cubicBezTo>
                  <a:pt x="4259" y="27"/>
                  <a:pt x="4259" y="0"/>
                  <a:pt x="4232" y="0"/>
                </a:cubicBezTo>
                <a:cubicBezTo>
                  <a:pt x="4232" y="0"/>
                  <a:pt x="4205" y="0"/>
                  <a:pt x="4205" y="0"/>
                </a:cubicBezTo>
                <a:lnTo>
                  <a:pt x="28" y="5913"/>
                </a:lnTo>
                <a:cubicBezTo>
                  <a:pt x="1" y="5913"/>
                  <a:pt x="1" y="5940"/>
                  <a:pt x="28" y="5940"/>
                </a:cubicBezTo>
                <a:lnTo>
                  <a:pt x="3581" y="12260"/>
                </a:lnTo>
                <a:cubicBezTo>
                  <a:pt x="3581" y="12260"/>
                  <a:pt x="3608" y="12287"/>
                  <a:pt x="3608" y="12287"/>
                </a:cubicBezTo>
                <a:cubicBezTo>
                  <a:pt x="3636" y="12287"/>
                  <a:pt x="3636" y="12287"/>
                  <a:pt x="3663" y="12287"/>
                </a:cubicBezTo>
                <a:lnTo>
                  <a:pt x="7785" y="7703"/>
                </a:lnTo>
                <a:cubicBezTo>
                  <a:pt x="7785" y="7676"/>
                  <a:pt x="7785" y="7676"/>
                  <a:pt x="7785" y="7649"/>
                </a:cubicBezTo>
                <a:close/>
                <a:moveTo>
                  <a:pt x="4232" y="136"/>
                </a:moveTo>
                <a:cubicBezTo>
                  <a:pt x="4232" y="136"/>
                  <a:pt x="7487" y="7188"/>
                  <a:pt x="7704" y="7649"/>
                </a:cubicBezTo>
                <a:lnTo>
                  <a:pt x="3636" y="12179"/>
                </a:lnTo>
                <a:lnTo>
                  <a:pt x="109" y="5913"/>
                </a:lnTo>
                <a:cubicBezTo>
                  <a:pt x="354" y="5560"/>
                  <a:pt x="3798" y="705"/>
                  <a:pt x="4205" y="13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 name="Google Shape;872;p30"/>
          <p:cNvSpPr/>
          <p:nvPr/>
        </p:nvSpPr>
        <p:spPr>
          <a:xfrm>
            <a:off x="7192806" y="4174821"/>
            <a:ext cx="377175" cy="334825"/>
          </a:xfrm>
          <a:custGeom>
            <a:avLst/>
            <a:gdLst/>
            <a:ahLst/>
            <a:cxnLst/>
            <a:rect l="l" t="t" r="r" b="b"/>
            <a:pathLst>
              <a:path w="5317" h="4720" extrusionOk="0">
                <a:moveTo>
                  <a:pt x="4177" y="326"/>
                </a:moveTo>
                <a:cubicBezTo>
                  <a:pt x="3987" y="245"/>
                  <a:pt x="732" y="0"/>
                  <a:pt x="515" y="28"/>
                </a:cubicBezTo>
                <a:cubicBezTo>
                  <a:pt x="0" y="82"/>
                  <a:pt x="760" y="1818"/>
                  <a:pt x="1058" y="2279"/>
                </a:cubicBezTo>
                <a:cubicBezTo>
                  <a:pt x="1546" y="2984"/>
                  <a:pt x="4014" y="4367"/>
                  <a:pt x="4665" y="4557"/>
                </a:cubicBezTo>
                <a:cubicBezTo>
                  <a:pt x="5316" y="4720"/>
                  <a:pt x="4638" y="516"/>
                  <a:pt x="4177" y="326"/>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 name="Google Shape;873;p30"/>
          <p:cNvSpPr/>
          <p:nvPr/>
        </p:nvSpPr>
        <p:spPr>
          <a:xfrm>
            <a:off x="7244733" y="4271013"/>
            <a:ext cx="44336" cy="27027"/>
          </a:xfrm>
          <a:custGeom>
            <a:avLst/>
            <a:gdLst/>
            <a:ahLst/>
            <a:cxnLst/>
            <a:rect l="l" t="t" r="r" b="b"/>
            <a:pathLst>
              <a:path w="625" h="381" extrusionOk="0">
                <a:moveTo>
                  <a:pt x="0" y="272"/>
                </a:moveTo>
                <a:lnTo>
                  <a:pt x="0" y="272"/>
                </a:lnTo>
                <a:cubicBezTo>
                  <a:pt x="0" y="272"/>
                  <a:pt x="28" y="299"/>
                  <a:pt x="28" y="299"/>
                </a:cubicBezTo>
                <a:cubicBezTo>
                  <a:pt x="82" y="326"/>
                  <a:pt x="109" y="353"/>
                  <a:pt x="163" y="353"/>
                </a:cubicBezTo>
                <a:cubicBezTo>
                  <a:pt x="217" y="380"/>
                  <a:pt x="299" y="380"/>
                  <a:pt x="380" y="380"/>
                </a:cubicBezTo>
                <a:cubicBezTo>
                  <a:pt x="462" y="353"/>
                  <a:pt x="543" y="326"/>
                  <a:pt x="570" y="245"/>
                </a:cubicBezTo>
                <a:cubicBezTo>
                  <a:pt x="624" y="163"/>
                  <a:pt x="597" y="82"/>
                  <a:pt x="543" y="1"/>
                </a:cubicBezTo>
                <a:lnTo>
                  <a:pt x="543" y="1"/>
                </a:lnTo>
                <a:cubicBezTo>
                  <a:pt x="570" y="82"/>
                  <a:pt x="570" y="163"/>
                  <a:pt x="543" y="218"/>
                </a:cubicBezTo>
                <a:cubicBezTo>
                  <a:pt x="489" y="272"/>
                  <a:pt x="434" y="326"/>
                  <a:pt x="353" y="326"/>
                </a:cubicBezTo>
                <a:cubicBezTo>
                  <a:pt x="299" y="326"/>
                  <a:pt x="217" y="326"/>
                  <a:pt x="163" y="326"/>
                </a:cubicBezTo>
                <a:cubicBezTo>
                  <a:pt x="109" y="326"/>
                  <a:pt x="82" y="299"/>
                  <a:pt x="28" y="272"/>
                </a:cubicBezTo>
                <a:cubicBezTo>
                  <a:pt x="28" y="272"/>
                  <a:pt x="0" y="245"/>
                  <a:pt x="0" y="245"/>
                </a:cubicBezTo>
                <a:lnTo>
                  <a:pt x="0" y="24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30"/>
          <p:cNvSpPr/>
          <p:nvPr/>
        </p:nvSpPr>
        <p:spPr>
          <a:xfrm>
            <a:off x="7319785" y="4292153"/>
            <a:ext cx="3902" cy="13549"/>
          </a:xfrm>
          <a:custGeom>
            <a:avLst/>
            <a:gdLst/>
            <a:ahLst/>
            <a:cxnLst/>
            <a:rect l="l" t="t" r="r" b="b"/>
            <a:pathLst>
              <a:path w="55" h="191" extrusionOk="0">
                <a:moveTo>
                  <a:pt x="0" y="191"/>
                </a:moveTo>
                <a:lnTo>
                  <a:pt x="27" y="164"/>
                </a:lnTo>
                <a:cubicBezTo>
                  <a:pt x="27" y="164"/>
                  <a:pt x="27" y="137"/>
                  <a:pt x="55" y="137"/>
                </a:cubicBezTo>
                <a:cubicBezTo>
                  <a:pt x="55" y="82"/>
                  <a:pt x="55" y="55"/>
                  <a:pt x="55" y="1"/>
                </a:cubicBezTo>
                <a:lnTo>
                  <a:pt x="55" y="1"/>
                </a:lnTo>
                <a:cubicBezTo>
                  <a:pt x="55" y="28"/>
                  <a:pt x="55" y="55"/>
                  <a:pt x="55" y="55"/>
                </a:cubicBezTo>
                <a:cubicBezTo>
                  <a:pt x="27" y="82"/>
                  <a:pt x="27" y="109"/>
                  <a:pt x="27" y="164"/>
                </a:cubicBezTo>
                <a:lnTo>
                  <a:pt x="27" y="164"/>
                </a:lnTo>
                <a:cubicBezTo>
                  <a:pt x="27" y="164"/>
                  <a:pt x="27" y="164"/>
                  <a:pt x="27" y="191"/>
                </a:cubicBezTo>
                <a:lnTo>
                  <a:pt x="27" y="19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 name="Google Shape;875;p30"/>
          <p:cNvSpPr/>
          <p:nvPr/>
        </p:nvSpPr>
        <p:spPr>
          <a:xfrm>
            <a:off x="7333263" y="4288322"/>
            <a:ext cx="7732" cy="13549"/>
          </a:xfrm>
          <a:custGeom>
            <a:avLst/>
            <a:gdLst/>
            <a:ahLst/>
            <a:cxnLst/>
            <a:rect l="l" t="t" r="r" b="b"/>
            <a:pathLst>
              <a:path w="109" h="191" extrusionOk="0">
                <a:moveTo>
                  <a:pt x="0" y="191"/>
                </a:moveTo>
                <a:cubicBezTo>
                  <a:pt x="27" y="163"/>
                  <a:pt x="27" y="163"/>
                  <a:pt x="54" y="136"/>
                </a:cubicBezTo>
                <a:cubicBezTo>
                  <a:pt x="54" y="109"/>
                  <a:pt x="54" y="82"/>
                  <a:pt x="82" y="28"/>
                </a:cubicBezTo>
                <a:cubicBezTo>
                  <a:pt x="109" y="1"/>
                  <a:pt x="82" y="28"/>
                  <a:pt x="82" y="28"/>
                </a:cubicBezTo>
                <a:lnTo>
                  <a:pt x="82" y="28"/>
                </a:lnTo>
                <a:lnTo>
                  <a:pt x="27" y="191"/>
                </a:lnTo>
                <a:lnTo>
                  <a:pt x="27" y="19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 name="Google Shape;876;p30"/>
          <p:cNvSpPr/>
          <p:nvPr/>
        </p:nvSpPr>
        <p:spPr>
          <a:xfrm>
            <a:off x="7221607" y="4219087"/>
            <a:ext cx="50153" cy="30858"/>
          </a:xfrm>
          <a:custGeom>
            <a:avLst/>
            <a:gdLst/>
            <a:ahLst/>
            <a:cxnLst/>
            <a:rect l="l" t="t" r="r" b="b"/>
            <a:pathLst>
              <a:path w="707" h="435" extrusionOk="0">
                <a:moveTo>
                  <a:pt x="1" y="244"/>
                </a:moveTo>
                <a:lnTo>
                  <a:pt x="1" y="244"/>
                </a:lnTo>
                <a:lnTo>
                  <a:pt x="1" y="244"/>
                </a:lnTo>
                <a:cubicBezTo>
                  <a:pt x="82" y="380"/>
                  <a:pt x="245" y="434"/>
                  <a:pt x="408" y="407"/>
                </a:cubicBezTo>
                <a:cubicBezTo>
                  <a:pt x="462" y="380"/>
                  <a:pt x="516" y="353"/>
                  <a:pt x="571" y="326"/>
                </a:cubicBezTo>
                <a:cubicBezTo>
                  <a:pt x="625" y="326"/>
                  <a:pt x="652" y="272"/>
                  <a:pt x="679" y="244"/>
                </a:cubicBezTo>
                <a:cubicBezTo>
                  <a:pt x="706" y="163"/>
                  <a:pt x="679" y="82"/>
                  <a:pt x="543" y="0"/>
                </a:cubicBezTo>
                <a:lnTo>
                  <a:pt x="543" y="0"/>
                </a:lnTo>
                <a:lnTo>
                  <a:pt x="543" y="0"/>
                </a:lnTo>
                <a:cubicBezTo>
                  <a:pt x="625" y="82"/>
                  <a:pt x="679" y="163"/>
                  <a:pt x="652" y="217"/>
                </a:cubicBezTo>
                <a:cubicBezTo>
                  <a:pt x="625" y="244"/>
                  <a:pt x="598" y="272"/>
                  <a:pt x="571" y="299"/>
                </a:cubicBezTo>
                <a:cubicBezTo>
                  <a:pt x="516" y="326"/>
                  <a:pt x="462" y="326"/>
                  <a:pt x="408" y="353"/>
                </a:cubicBezTo>
                <a:cubicBezTo>
                  <a:pt x="326" y="353"/>
                  <a:pt x="272" y="353"/>
                  <a:pt x="191" y="353"/>
                </a:cubicBezTo>
                <a:cubicBezTo>
                  <a:pt x="137" y="326"/>
                  <a:pt x="82" y="272"/>
                  <a:pt x="28" y="244"/>
                </a:cubicBezTo>
                <a:lnTo>
                  <a:pt x="28" y="244"/>
                </a:lnTo>
                <a:lnTo>
                  <a:pt x="28" y="24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 name="Google Shape;877;p30"/>
          <p:cNvSpPr/>
          <p:nvPr/>
        </p:nvSpPr>
        <p:spPr>
          <a:xfrm>
            <a:off x="7317870" y="4244057"/>
            <a:ext cx="1986" cy="11634"/>
          </a:xfrm>
          <a:custGeom>
            <a:avLst/>
            <a:gdLst/>
            <a:ahLst/>
            <a:cxnLst/>
            <a:rect l="l" t="t" r="r" b="b"/>
            <a:pathLst>
              <a:path w="28" h="164" extrusionOk="0">
                <a:moveTo>
                  <a:pt x="0" y="164"/>
                </a:moveTo>
                <a:lnTo>
                  <a:pt x="0" y="164"/>
                </a:lnTo>
                <a:lnTo>
                  <a:pt x="0" y="164"/>
                </a:lnTo>
                <a:cubicBezTo>
                  <a:pt x="27" y="137"/>
                  <a:pt x="27" y="137"/>
                  <a:pt x="27" y="109"/>
                </a:cubicBezTo>
                <a:cubicBezTo>
                  <a:pt x="27" y="82"/>
                  <a:pt x="27" y="55"/>
                  <a:pt x="27" y="1"/>
                </a:cubicBezTo>
                <a:lnTo>
                  <a:pt x="27" y="1"/>
                </a:lnTo>
                <a:lnTo>
                  <a:pt x="27" y="1"/>
                </a:lnTo>
                <a:cubicBezTo>
                  <a:pt x="27" y="28"/>
                  <a:pt x="27" y="55"/>
                  <a:pt x="27" y="82"/>
                </a:cubicBezTo>
                <a:cubicBezTo>
                  <a:pt x="27" y="109"/>
                  <a:pt x="27" y="137"/>
                  <a:pt x="27" y="137"/>
                </a:cubicBezTo>
                <a:lnTo>
                  <a:pt x="27" y="137"/>
                </a:lnTo>
                <a:lnTo>
                  <a:pt x="27" y="137"/>
                </a:lnTo>
                <a:lnTo>
                  <a:pt x="27" y="137"/>
                </a:lnTo>
                <a:lnTo>
                  <a:pt x="27" y="13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 name="Google Shape;878;p30"/>
          <p:cNvSpPr/>
          <p:nvPr/>
        </p:nvSpPr>
        <p:spPr>
          <a:xfrm>
            <a:off x="7331348" y="4246043"/>
            <a:ext cx="0" cy="7732"/>
          </a:xfrm>
          <a:custGeom>
            <a:avLst/>
            <a:gdLst/>
            <a:ahLst/>
            <a:cxnLst/>
            <a:rect l="l" t="t" r="r" b="b"/>
            <a:pathLst>
              <a:path w="120000" h="109" extrusionOk="0">
                <a:moveTo>
                  <a:pt x="0" y="109"/>
                </a:moveTo>
                <a:lnTo>
                  <a:pt x="0" y="109"/>
                </a:lnTo>
                <a:lnTo>
                  <a:pt x="0" y="81"/>
                </a:lnTo>
                <a:lnTo>
                  <a:pt x="0" y="0"/>
                </a:lnTo>
                <a:lnTo>
                  <a:pt x="0" y="0"/>
                </a:lnTo>
                <a:cubicBezTo>
                  <a:pt x="0" y="27"/>
                  <a:pt x="0" y="81"/>
                  <a:pt x="0" y="109"/>
                </a:cubicBezTo>
                <a:lnTo>
                  <a:pt x="0" y="109"/>
                </a:lnTo>
                <a:lnTo>
                  <a:pt x="0" y="109"/>
                </a:lnTo>
                <a:lnTo>
                  <a:pt x="0" y="109"/>
                </a:lnTo>
                <a:cubicBezTo>
                  <a:pt x="0" y="109"/>
                  <a:pt x="0" y="109"/>
                  <a:pt x="0" y="10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 name="Google Shape;879;p30"/>
          <p:cNvSpPr/>
          <p:nvPr/>
        </p:nvSpPr>
        <p:spPr>
          <a:xfrm>
            <a:off x="7210115" y="4167089"/>
            <a:ext cx="57743" cy="44336"/>
          </a:xfrm>
          <a:custGeom>
            <a:avLst/>
            <a:gdLst/>
            <a:ahLst/>
            <a:cxnLst/>
            <a:rect l="l" t="t" r="r" b="b"/>
            <a:pathLst>
              <a:path w="814" h="625" extrusionOk="0">
                <a:moveTo>
                  <a:pt x="0" y="354"/>
                </a:moveTo>
                <a:cubicBezTo>
                  <a:pt x="0" y="381"/>
                  <a:pt x="27" y="408"/>
                  <a:pt x="54" y="435"/>
                </a:cubicBezTo>
                <a:cubicBezTo>
                  <a:pt x="109" y="516"/>
                  <a:pt x="190" y="571"/>
                  <a:pt x="271" y="598"/>
                </a:cubicBezTo>
                <a:cubicBezTo>
                  <a:pt x="407" y="625"/>
                  <a:pt x="543" y="625"/>
                  <a:pt x="678" y="571"/>
                </a:cubicBezTo>
                <a:cubicBezTo>
                  <a:pt x="760" y="516"/>
                  <a:pt x="814" y="435"/>
                  <a:pt x="814" y="326"/>
                </a:cubicBezTo>
                <a:cubicBezTo>
                  <a:pt x="814" y="218"/>
                  <a:pt x="760" y="137"/>
                  <a:pt x="678" y="82"/>
                </a:cubicBezTo>
                <a:cubicBezTo>
                  <a:pt x="651" y="55"/>
                  <a:pt x="624" y="55"/>
                  <a:pt x="597" y="28"/>
                </a:cubicBezTo>
                <a:lnTo>
                  <a:pt x="488" y="1"/>
                </a:lnTo>
                <a:lnTo>
                  <a:pt x="488" y="1"/>
                </a:lnTo>
                <a:lnTo>
                  <a:pt x="488" y="1"/>
                </a:lnTo>
                <a:lnTo>
                  <a:pt x="597" y="55"/>
                </a:lnTo>
                <a:lnTo>
                  <a:pt x="678" y="82"/>
                </a:lnTo>
                <a:cubicBezTo>
                  <a:pt x="733" y="137"/>
                  <a:pt x="787" y="218"/>
                  <a:pt x="787" y="326"/>
                </a:cubicBezTo>
                <a:cubicBezTo>
                  <a:pt x="787" y="408"/>
                  <a:pt x="733" y="462"/>
                  <a:pt x="651" y="516"/>
                </a:cubicBezTo>
                <a:cubicBezTo>
                  <a:pt x="543" y="571"/>
                  <a:pt x="407" y="571"/>
                  <a:pt x="271" y="543"/>
                </a:cubicBezTo>
                <a:cubicBezTo>
                  <a:pt x="190" y="516"/>
                  <a:pt x="109" y="489"/>
                  <a:pt x="54" y="435"/>
                </a:cubicBezTo>
                <a:cubicBezTo>
                  <a:pt x="27" y="381"/>
                  <a:pt x="0" y="354"/>
                  <a:pt x="0" y="326"/>
                </a:cubicBezTo>
                <a:lnTo>
                  <a:pt x="0" y="32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 name="Google Shape;880;p30"/>
          <p:cNvSpPr/>
          <p:nvPr/>
        </p:nvSpPr>
        <p:spPr>
          <a:xfrm>
            <a:off x="7323616" y="4197876"/>
            <a:ext cx="71" cy="13549"/>
          </a:xfrm>
          <a:custGeom>
            <a:avLst/>
            <a:gdLst/>
            <a:ahLst/>
            <a:cxnLst/>
            <a:rect l="l" t="t" r="r" b="b"/>
            <a:pathLst>
              <a:path w="1" h="191" extrusionOk="0">
                <a:moveTo>
                  <a:pt x="1" y="191"/>
                </a:moveTo>
                <a:lnTo>
                  <a:pt x="1" y="191"/>
                </a:lnTo>
                <a:cubicBezTo>
                  <a:pt x="1" y="164"/>
                  <a:pt x="1" y="164"/>
                  <a:pt x="1" y="137"/>
                </a:cubicBezTo>
                <a:lnTo>
                  <a:pt x="1" y="28"/>
                </a:lnTo>
                <a:cubicBezTo>
                  <a:pt x="1" y="1"/>
                  <a:pt x="1" y="1"/>
                  <a:pt x="1" y="1"/>
                </a:cubicBezTo>
                <a:lnTo>
                  <a:pt x="1" y="1"/>
                </a:lnTo>
                <a:lnTo>
                  <a:pt x="1" y="1"/>
                </a:lnTo>
                <a:cubicBezTo>
                  <a:pt x="1" y="1"/>
                  <a:pt x="1" y="28"/>
                  <a:pt x="1" y="28"/>
                </a:cubicBezTo>
                <a:lnTo>
                  <a:pt x="1" y="164"/>
                </a:lnTo>
                <a:lnTo>
                  <a:pt x="1" y="191"/>
                </a:lnTo>
                <a:lnTo>
                  <a:pt x="1" y="191"/>
                </a:lnTo>
                <a:lnTo>
                  <a:pt x="1" y="19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 name="Google Shape;881;p30"/>
          <p:cNvSpPr/>
          <p:nvPr/>
        </p:nvSpPr>
        <p:spPr>
          <a:xfrm>
            <a:off x="7337094" y="4195961"/>
            <a:ext cx="1986" cy="9718"/>
          </a:xfrm>
          <a:custGeom>
            <a:avLst/>
            <a:gdLst/>
            <a:ahLst/>
            <a:cxnLst/>
            <a:rect l="l" t="t" r="r" b="b"/>
            <a:pathLst>
              <a:path w="28" h="137" extrusionOk="0">
                <a:moveTo>
                  <a:pt x="0" y="136"/>
                </a:moveTo>
                <a:cubicBezTo>
                  <a:pt x="28" y="109"/>
                  <a:pt x="28" y="82"/>
                  <a:pt x="28" y="55"/>
                </a:cubicBezTo>
                <a:cubicBezTo>
                  <a:pt x="28" y="55"/>
                  <a:pt x="28" y="28"/>
                  <a:pt x="28" y="1"/>
                </a:cubicBezTo>
                <a:lnTo>
                  <a:pt x="28" y="1"/>
                </a:lnTo>
                <a:lnTo>
                  <a:pt x="28" y="1"/>
                </a:lnTo>
                <a:cubicBezTo>
                  <a:pt x="28" y="28"/>
                  <a:pt x="28" y="55"/>
                  <a:pt x="28" y="82"/>
                </a:cubicBezTo>
                <a:cubicBezTo>
                  <a:pt x="28" y="109"/>
                  <a:pt x="28" y="109"/>
                  <a:pt x="28" y="136"/>
                </a:cubicBezTo>
                <a:lnTo>
                  <a:pt x="28"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 name="Google Shape;882;p30"/>
          <p:cNvSpPr/>
          <p:nvPr/>
        </p:nvSpPr>
        <p:spPr>
          <a:xfrm>
            <a:off x="7481381" y="4226748"/>
            <a:ext cx="3902" cy="9718"/>
          </a:xfrm>
          <a:custGeom>
            <a:avLst/>
            <a:gdLst/>
            <a:ahLst/>
            <a:cxnLst/>
            <a:rect l="l" t="t" r="r" b="b"/>
            <a:pathLst>
              <a:path w="55" h="137" extrusionOk="0">
                <a:moveTo>
                  <a:pt x="1" y="109"/>
                </a:moveTo>
                <a:cubicBezTo>
                  <a:pt x="1" y="109"/>
                  <a:pt x="1" y="82"/>
                  <a:pt x="28" y="82"/>
                </a:cubicBezTo>
                <a:cubicBezTo>
                  <a:pt x="28" y="55"/>
                  <a:pt x="28" y="28"/>
                  <a:pt x="55" y="1"/>
                </a:cubicBezTo>
                <a:lnTo>
                  <a:pt x="55" y="1"/>
                </a:lnTo>
                <a:lnTo>
                  <a:pt x="55" y="1"/>
                </a:lnTo>
                <a:cubicBezTo>
                  <a:pt x="28" y="1"/>
                  <a:pt x="28" y="28"/>
                  <a:pt x="28" y="55"/>
                </a:cubicBezTo>
                <a:cubicBezTo>
                  <a:pt x="28" y="82"/>
                  <a:pt x="1" y="109"/>
                  <a:pt x="1" y="136"/>
                </a:cubicBezTo>
                <a:lnTo>
                  <a:pt x="1"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 name="Google Shape;883;p30"/>
          <p:cNvSpPr/>
          <p:nvPr/>
        </p:nvSpPr>
        <p:spPr>
          <a:xfrm>
            <a:off x="7465988" y="4290238"/>
            <a:ext cx="3902" cy="7803"/>
          </a:xfrm>
          <a:custGeom>
            <a:avLst/>
            <a:gdLst/>
            <a:ahLst/>
            <a:cxnLst/>
            <a:rect l="l" t="t" r="r" b="b"/>
            <a:pathLst>
              <a:path w="55" h="110" extrusionOk="0">
                <a:moveTo>
                  <a:pt x="1" y="109"/>
                </a:moveTo>
                <a:cubicBezTo>
                  <a:pt x="28" y="109"/>
                  <a:pt x="28" y="82"/>
                  <a:pt x="28" y="55"/>
                </a:cubicBezTo>
                <a:cubicBezTo>
                  <a:pt x="28" y="28"/>
                  <a:pt x="55" y="1"/>
                  <a:pt x="55" y="1"/>
                </a:cubicBezTo>
                <a:lnTo>
                  <a:pt x="55" y="1"/>
                </a:lnTo>
                <a:lnTo>
                  <a:pt x="55" y="1"/>
                </a:lnTo>
                <a:lnTo>
                  <a:pt x="55" y="28"/>
                </a:lnTo>
                <a:lnTo>
                  <a:pt x="28" y="82"/>
                </a:lnTo>
                <a:cubicBezTo>
                  <a:pt x="28" y="109"/>
                  <a:pt x="28" y="109"/>
                  <a:pt x="28" y="109"/>
                </a:cubicBezTo>
                <a:lnTo>
                  <a:pt x="28"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 name="Google Shape;884;p30"/>
          <p:cNvSpPr/>
          <p:nvPr/>
        </p:nvSpPr>
        <p:spPr>
          <a:xfrm>
            <a:off x="7269774" y="4328757"/>
            <a:ext cx="46180" cy="25041"/>
          </a:xfrm>
          <a:custGeom>
            <a:avLst/>
            <a:gdLst/>
            <a:ahLst/>
            <a:cxnLst/>
            <a:rect l="l" t="t" r="r" b="b"/>
            <a:pathLst>
              <a:path w="651" h="353" extrusionOk="0">
                <a:moveTo>
                  <a:pt x="0" y="82"/>
                </a:moveTo>
                <a:lnTo>
                  <a:pt x="0" y="82"/>
                </a:lnTo>
                <a:lnTo>
                  <a:pt x="0" y="82"/>
                </a:lnTo>
                <a:cubicBezTo>
                  <a:pt x="54" y="190"/>
                  <a:pt x="136" y="244"/>
                  <a:pt x="244" y="299"/>
                </a:cubicBezTo>
                <a:cubicBezTo>
                  <a:pt x="326" y="326"/>
                  <a:pt x="461" y="353"/>
                  <a:pt x="570" y="326"/>
                </a:cubicBezTo>
                <a:cubicBezTo>
                  <a:pt x="651" y="299"/>
                  <a:pt x="651" y="272"/>
                  <a:pt x="651" y="217"/>
                </a:cubicBezTo>
                <a:cubicBezTo>
                  <a:pt x="624" y="163"/>
                  <a:pt x="597" y="109"/>
                  <a:pt x="543" y="82"/>
                </a:cubicBezTo>
                <a:lnTo>
                  <a:pt x="380" y="0"/>
                </a:lnTo>
                <a:lnTo>
                  <a:pt x="380" y="0"/>
                </a:lnTo>
                <a:lnTo>
                  <a:pt x="461" y="55"/>
                </a:lnTo>
                <a:cubicBezTo>
                  <a:pt x="488" y="55"/>
                  <a:pt x="515" y="55"/>
                  <a:pt x="543" y="82"/>
                </a:cubicBezTo>
                <a:cubicBezTo>
                  <a:pt x="570" y="109"/>
                  <a:pt x="624" y="163"/>
                  <a:pt x="624" y="217"/>
                </a:cubicBezTo>
                <a:cubicBezTo>
                  <a:pt x="624" y="244"/>
                  <a:pt x="624" y="272"/>
                  <a:pt x="570" y="299"/>
                </a:cubicBezTo>
                <a:cubicBezTo>
                  <a:pt x="461" y="299"/>
                  <a:pt x="326" y="299"/>
                  <a:pt x="217" y="244"/>
                </a:cubicBezTo>
                <a:cubicBezTo>
                  <a:pt x="136" y="217"/>
                  <a:pt x="54" y="163"/>
                  <a:pt x="0" y="82"/>
                </a:cubicBezTo>
                <a:lnTo>
                  <a:pt x="0" y="55"/>
                </a:lnTo>
                <a:lnTo>
                  <a:pt x="0"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 name="Google Shape;885;p30"/>
          <p:cNvSpPr/>
          <p:nvPr/>
        </p:nvSpPr>
        <p:spPr>
          <a:xfrm>
            <a:off x="7339009" y="4355714"/>
            <a:ext cx="3902" cy="7732"/>
          </a:xfrm>
          <a:custGeom>
            <a:avLst/>
            <a:gdLst/>
            <a:ahLst/>
            <a:cxnLst/>
            <a:rect l="l" t="t" r="r" b="b"/>
            <a:pathLst>
              <a:path w="55" h="109" extrusionOk="0">
                <a:moveTo>
                  <a:pt x="1" y="109"/>
                </a:moveTo>
                <a:lnTo>
                  <a:pt x="1" y="109"/>
                </a:lnTo>
                <a:cubicBezTo>
                  <a:pt x="28" y="81"/>
                  <a:pt x="28" y="27"/>
                  <a:pt x="55" y="0"/>
                </a:cubicBezTo>
                <a:lnTo>
                  <a:pt x="55" y="0"/>
                </a:lnTo>
                <a:lnTo>
                  <a:pt x="55" y="0"/>
                </a:lnTo>
                <a:cubicBezTo>
                  <a:pt x="55" y="0"/>
                  <a:pt x="28" y="81"/>
                  <a:pt x="1" y="109"/>
                </a:cubicBezTo>
                <a:lnTo>
                  <a:pt x="1" y="109"/>
                </a:lnTo>
                <a:lnTo>
                  <a:pt x="1"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 name="Google Shape;886;p30"/>
          <p:cNvSpPr/>
          <p:nvPr/>
        </p:nvSpPr>
        <p:spPr>
          <a:xfrm>
            <a:off x="7348657" y="4357629"/>
            <a:ext cx="3902" cy="5817"/>
          </a:xfrm>
          <a:custGeom>
            <a:avLst/>
            <a:gdLst/>
            <a:ahLst/>
            <a:cxnLst/>
            <a:rect l="l" t="t" r="r" b="b"/>
            <a:pathLst>
              <a:path w="55" h="82" extrusionOk="0">
                <a:moveTo>
                  <a:pt x="0" y="82"/>
                </a:moveTo>
                <a:lnTo>
                  <a:pt x="0" y="82"/>
                </a:lnTo>
                <a:lnTo>
                  <a:pt x="27" y="54"/>
                </a:lnTo>
                <a:lnTo>
                  <a:pt x="54" y="0"/>
                </a:lnTo>
                <a:lnTo>
                  <a:pt x="54" y="0"/>
                </a:lnTo>
                <a:lnTo>
                  <a:pt x="54" y="0"/>
                </a:lnTo>
                <a:lnTo>
                  <a:pt x="27" y="27"/>
                </a:lnTo>
                <a:cubicBezTo>
                  <a:pt x="27" y="54"/>
                  <a:pt x="0" y="54"/>
                  <a:pt x="0" y="82"/>
                </a:cubicBezTo>
                <a:lnTo>
                  <a:pt x="0" y="82"/>
                </a:lnTo>
                <a:lnTo>
                  <a:pt x="0" y="8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 name="Google Shape;887;p30"/>
          <p:cNvSpPr/>
          <p:nvPr/>
        </p:nvSpPr>
        <p:spPr>
          <a:xfrm>
            <a:off x="7502592" y="4419203"/>
            <a:ext cx="38519" cy="30858"/>
          </a:xfrm>
          <a:custGeom>
            <a:avLst/>
            <a:gdLst/>
            <a:ahLst/>
            <a:cxnLst/>
            <a:rect l="l" t="t" r="r" b="b"/>
            <a:pathLst>
              <a:path w="543" h="435" extrusionOk="0">
                <a:moveTo>
                  <a:pt x="543" y="27"/>
                </a:moveTo>
                <a:lnTo>
                  <a:pt x="543" y="27"/>
                </a:lnTo>
                <a:lnTo>
                  <a:pt x="515" y="54"/>
                </a:lnTo>
                <a:cubicBezTo>
                  <a:pt x="461" y="136"/>
                  <a:pt x="380" y="190"/>
                  <a:pt x="298" y="244"/>
                </a:cubicBezTo>
                <a:cubicBezTo>
                  <a:pt x="217" y="326"/>
                  <a:pt x="109" y="380"/>
                  <a:pt x="0" y="434"/>
                </a:cubicBezTo>
                <a:lnTo>
                  <a:pt x="0" y="434"/>
                </a:lnTo>
                <a:lnTo>
                  <a:pt x="0" y="434"/>
                </a:lnTo>
                <a:cubicBezTo>
                  <a:pt x="136" y="380"/>
                  <a:pt x="217" y="326"/>
                  <a:pt x="326" y="244"/>
                </a:cubicBezTo>
                <a:cubicBezTo>
                  <a:pt x="407" y="190"/>
                  <a:pt x="461" y="136"/>
                  <a:pt x="515" y="54"/>
                </a:cubicBezTo>
                <a:cubicBezTo>
                  <a:pt x="543" y="27"/>
                  <a:pt x="543" y="27"/>
                  <a:pt x="543" y="0"/>
                </a:cubicBezTo>
                <a:cubicBezTo>
                  <a:pt x="543" y="0"/>
                  <a:pt x="543" y="0"/>
                  <a:pt x="543" y="0"/>
                </a:cubicBezTo>
                <a:lnTo>
                  <a:pt x="543"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 name="Google Shape;888;p30"/>
          <p:cNvSpPr/>
          <p:nvPr/>
        </p:nvSpPr>
        <p:spPr>
          <a:xfrm>
            <a:off x="7504507" y="4448075"/>
            <a:ext cx="26956" cy="15393"/>
          </a:xfrm>
          <a:custGeom>
            <a:avLst/>
            <a:gdLst/>
            <a:ahLst/>
            <a:cxnLst/>
            <a:rect l="l" t="t" r="r" b="b"/>
            <a:pathLst>
              <a:path w="380" h="217" extrusionOk="0">
                <a:moveTo>
                  <a:pt x="0" y="190"/>
                </a:moveTo>
                <a:cubicBezTo>
                  <a:pt x="82" y="190"/>
                  <a:pt x="136" y="163"/>
                  <a:pt x="217" y="136"/>
                </a:cubicBezTo>
                <a:cubicBezTo>
                  <a:pt x="271" y="81"/>
                  <a:pt x="326" y="54"/>
                  <a:pt x="380" y="0"/>
                </a:cubicBezTo>
                <a:lnTo>
                  <a:pt x="380" y="0"/>
                </a:lnTo>
                <a:cubicBezTo>
                  <a:pt x="326" y="54"/>
                  <a:pt x="271" y="81"/>
                  <a:pt x="217" y="109"/>
                </a:cubicBezTo>
                <a:cubicBezTo>
                  <a:pt x="136" y="163"/>
                  <a:pt x="82" y="190"/>
                  <a:pt x="0" y="217"/>
                </a:cubicBezTo>
                <a:lnTo>
                  <a:pt x="0" y="21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 name="Google Shape;889;p30"/>
          <p:cNvSpPr/>
          <p:nvPr/>
        </p:nvSpPr>
        <p:spPr>
          <a:xfrm>
            <a:off x="6205706" y="4678907"/>
            <a:ext cx="225227" cy="421440"/>
          </a:xfrm>
          <a:custGeom>
            <a:avLst/>
            <a:gdLst/>
            <a:ahLst/>
            <a:cxnLst/>
            <a:rect l="l" t="t" r="r" b="b"/>
            <a:pathLst>
              <a:path w="3175" h="5941" extrusionOk="0">
                <a:moveTo>
                  <a:pt x="82" y="3120"/>
                </a:moveTo>
                <a:cubicBezTo>
                  <a:pt x="109" y="2957"/>
                  <a:pt x="1411" y="462"/>
                  <a:pt x="1519" y="326"/>
                </a:cubicBezTo>
                <a:cubicBezTo>
                  <a:pt x="1818" y="1"/>
                  <a:pt x="2713" y="1330"/>
                  <a:pt x="2876" y="1764"/>
                </a:cubicBezTo>
                <a:cubicBezTo>
                  <a:pt x="3174" y="2442"/>
                  <a:pt x="3066" y="4856"/>
                  <a:pt x="2876" y="5399"/>
                </a:cubicBezTo>
                <a:cubicBezTo>
                  <a:pt x="2713" y="5941"/>
                  <a:pt x="1" y="3527"/>
                  <a:pt x="82" y="3120"/>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 name="Google Shape;890;p30"/>
          <p:cNvSpPr/>
          <p:nvPr/>
        </p:nvSpPr>
        <p:spPr>
          <a:xfrm>
            <a:off x="6340417" y="4775170"/>
            <a:ext cx="63560" cy="284814"/>
          </a:xfrm>
          <a:custGeom>
            <a:avLst/>
            <a:gdLst/>
            <a:ahLst/>
            <a:cxnLst/>
            <a:rect l="l" t="t" r="r" b="b"/>
            <a:pathLst>
              <a:path w="896" h="4015" extrusionOk="0">
                <a:moveTo>
                  <a:pt x="27" y="3987"/>
                </a:moveTo>
                <a:cubicBezTo>
                  <a:pt x="163" y="3472"/>
                  <a:pt x="271" y="2957"/>
                  <a:pt x="380" y="2441"/>
                </a:cubicBezTo>
                <a:cubicBezTo>
                  <a:pt x="570" y="1655"/>
                  <a:pt x="733" y="868"/>
                  <a:pt x="895" y="81"/>
                </a:cubicBezTo>
                <a:cubicBezTo>
                  <a:pt x="895" y="54"/>
                  <a:pt x="895" y="27"/>
                  <a:pt x="895" y="0"/>
                </a:cubicBezTo>
                <a:lnTo>
                  <a:pt x="868" y="0"/>
                </a:lnTo>
                <a:lnTo>
                  <a:pt x="0" y="3906"/>
                </a:lnTo>
                <a:cubicBezTo>
                  <a:pt x="0" y="3933"/>
                  <a:pt x="0" y="3960"/>
                  <a:pt x="0" y="3987"/>
                </a:cubicBezTo>
                <a:cubicBezTo>
                  <a:pt x="0" y="4014"/>
                  <a:pt x="27" y="4014"/>
                  <a:pt x="27" y="3987"/>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 name="Google Shape;891;p30"/>
          <p:cNvSpPr/>
          <p:nvPr/>
        </p:nvSpPr>
        <p:spPr>
          <a:xfrm>
            <a:off x="6359641" y="4765523"/>
            <a:ext cx="30858" cy="28943"/>
          </a:xfrm>
          <a:custGeom>
            <a:avLst/>
            <a:gdLst/>
            <a:ahLst/>
            <a:cxnLst/>
            <a:rect l="l" t="t" r="r" b="b"/>
            <a:pathLst>
              <a:path w="435" h="408" extrusionOk="0">
                <a:moveTo>
                  <a:pt x="407" y="0"/>
                </a:moveTo>
                <a:lnTo>
                  <a:pt x="407" y="0"/>
                </a:lnTo>
                <a:cubicBezTo>
                  <a:pt x="407" y="0"/>
                  <a:pt x="407" y="28"/>
                  <a:pt x="407" y="28"/>
                </a:cubicBezTo>
                <a:cubicBezTo>
                  <a:pt x="407" y="82"/>
                  <a:pt x="407" y="109"/>
                  <a:pt x="380" y="163"/>
                </a:cubicBezTo>
                <a:cubicBezTo>
                  <a:pt x="380" y="217"/>
                  <a:pt x="353" y="245"/>
                  <a:pt x="299" y="299"/>
                </a:cubicBezTo>
                <a:cubicBezTo>
                  <a:pt x="272" y="353"/>
                  <a:pt x="217" y="380"/>
                  <a:pt x="136" y="380"/>
                </a:cubicBezTo>
                <a:cubicBezTo>
                  <a:pt x="82" y="380"/>
                  <a:pt x="28" y="326"/>
                  <a:pt x="0" y="272"/>
                </a:cubicBezTo>
                <a:lnTo>
                  <a:pt x="0" y="272"/>
                </a:lnTo>
                <a:cubicBezTo>
                  <a:pt x="28" y="353"/>
                  <a:pt x="82" y="407"/>
                  <a:pt x="163" y="407"/>
                </a:cubicBezTo>
                <a:cubicBezTo>
                  <a:pt x="245" y="407"/>
                  <a:pt x="299" y="380"/>
                  <a:pt x="353" y="326"/>
                </a:cubicBezTo>
                <a:cubicBezTo>
                  <a:pt x="380" y="272"/>
                  <a:pt x="407" y="217"/>
                  <a:pt x="434" y="163"/>
                </a:cubicBezTo>
                <a:cubicBezTo>
                  <a:pt x="434" y="109"/>
                  <a:pt x="434" y="82"/>
                  <a:pt x="434" y="28"/>
                </a:cubicBezTo>
                <a:cubicBezTo>
                  <a:pt x="434" y="28"/>
                  <a:pt x="434" y="0"/>
                  <a:pt x="434" y="0"/>
                </a:cubicBezTo>
                <a:lnTo>
                  <a:pt x="434"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30"/>
          <p:cNvSpPr/>
          <p:nvPr/>
        </p:nvSpPr>
        <p:spPr>
          <a:xfrm>
            <a:off x="6355810" y="4823266"/>
            <a:ext cx="11563" cy="3902"/>
          </a:xfrm>
          <a:custGeom>
            <a:avLst/>
            <a:gdLst/>
            <a:ahLst/>
            <a:cxnLst/>
            <a:rect l="l" t="t" r="r" b="b"/>
            <a:pathLst>
              <a:path w="163" h="55" extrusionOk="0">
                <a:moveTo>
                  <a:pt x="136" y="54"/>
                </a:moveTo>
                <a:lnTo>
                  <a:pt x="109" y="27"/>
                </a:lnTo>
                <a:lnTo>
                  <a:pt x="54" y="27"/>
                </a:lnTo>
                <a:lnTo>
                  <a:pt x="0" y="0"/>
                </a:lnTo>
                <a:lnTo>
                  <a:pt x="0" y="0"/>
                </a:lnTo>
                <a:cubicBezTo>
                  <a:pt x="27" y="0"/>
                  <a:pt x="54" y="27"/>
                  <a:pt x="82" y="54"/>
                </a:cubicBezTo>
                <a:lnTo>
                  <a:pt x="136" y="54"/>
                </a:lnTo>
                <a:lnTo>
                  <a:pt x="163" y="54"/>
                </a:lnTo>
                <a:lnTo>
                  <a:pt x="163" y="5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30"/>
          <p:cNvSpPr/>
          <p:nvPr/>
        </p:nvSpPr>
        <p:spPr>
          <a:xfrm>
            <a:off x="6348078" y="4832843"/>
            <a:ext cx="9718" cy="1986"/>
          </a:xfrm>
          <a:custGeom>
            <a:avLst/>
            <a:gdLst/>
            <a:ahLst/>
            <a:cxnLst/>
            <a:rect l="l" t="t" r="r" b="b"/>
            <a:pathLst>
              <a:path w="137" h="28" extrusionOk="0">
                <a:moveTo>
                  <a:pt x="136" y="28"/>
                </a:moveTo>
                <a:lnTo>
                  <a:pt x="1" y="1"/>
                </a:lnTo>
                <a:lnTo>
                  <a:pt x="1" y="1"/>
                </a:lnTo>
                <a:lnTo>
                  <a:pt x="1" y="1"/>
                </a:lnTo>
                <a:lnTo>
                  <a:pt x="82" y="28"/>
                </a:lnTo>
                <a:lnTo>
                  <a:pt x="136"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 name="Google Shape;894;p30"/>
          <p:cNvSpPr/>
          <p:nvPr/>
        </p:nvSpPr>
        <p:spPr>
          <a:xfrm>
            <a:off x="6332684" y="4725088"/>
            <a:ext cx="32773" cy="34759"/>
          </a:xfrm>
          <a:custGeom>
            <a:avLst/>
            <a:gdLst/>
            <a:ahLst/>
            <a:cxnLst/>
            <a:rect l="l" t="t" r="r" b="b"/>
            <a:pathLst>
              <a:path w="462" h="490" extrusionOk="0">
                <a:moveTo>
                  <a:pt x="380" y="1"/>
                </a:moveTo>
                <a:lnTo>
                  <a:pt x="380" y="1"/>
                </a:lnTo>
                <a:lnTo>
                  <a:pt x="380" y="1"/>
                </a:lnTo>
                <a:cubicBezTo>
                  <a:pt x="408" y="55"/>
                  <a:pt x="408" y="136"/>
                  <a:pt x="380" y="191"/>
                </a:cubicBezTo>
                <a:cubicBezTo>
                  <a:pt x="380" y="245"/>
                  <a:pt x="353" y="299"/>
                  <a:pt x="299" y="353"/>
                </a:cubicBezTo>
                <a:cubicBezTo>
                  <a:pt x="272" y="381"/>
                  <a:pt x="218" y="408"/>
                  <a:pt x="191" y="435"/>
                </a:cubicBezTo>
                <a:cubicBezTo>
                  <a:pt x="163" y="435"/>
                  <a:pt x="136" y="462"/>
                  <a:pt x="109" y="462"/>
                </a:cubicBezTo>
                <a:cubicBezTo>
                  <a:pt x="55" y="462"/>
                  <a:pt x="28" y="381"/>
                  <a:pt x="1" y="272"/>
                </a:cubicBezTo>
                <a:lnTo>
                  <a:pt x="1" y="272"/>
                </a:lnTo>
                <a:lnTo>
                  <a:pt x="1" y="272"/>
                </a:lnTo>
                <a:cubicBezTo>
                  <a:pt x="1" y="408"/>
                  <a:pt x="55" y="462"/>
                  <a:pt x="109" y="489"/>
                </a:cubicBezTo>
                <a:cubicBezTo>
                  <a:pt x="163" y="489"/>
                  <a:pt x="191" y="489"/>
                  <a:pt x="218" y="462"/>
                </a:cubicBezTo>
                <a:cubicBezTo>
                  <a:pt x="272" y="435"/>
                  <a:pt x="299" y="408"/>
                  <a:pt x="353" y="381"/>
                </a:cubicBezTo>
                <a:cubicBezTo>
                  <a:pt x="380" y="326"/>
                  <a:pt x="435" y="245"/>
                  <a:pt x="435" y="191"/>
                </a:cubicBezTo>
                <a:cubicBezTo>
                  <a:pt x="462" y="109"/>
                  <a:pt x="435" y="55"/>
                  <a:pt x="408" y="1"/>
                </a:cubicBezTo>
                <a:lnTo>
                  <a:pt x="408" y="1"/>
                </a:lnTo>
                <a:lnTo>
                  <a:pt x="408" y="1"/>
                </a:lnTo>
                <a:lnTo>
                  <a:pt x="40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 name="Google Shape;895;p30"/>
          <p:cNvSpPr/>
          <p:nvPr/>
        </p:nvSpPr>
        <p:spPr>
          <a:xfrm>
            <a:off x="6323108" y="4800141"/>
            <a:ext cx="9647" cy="3902"/>
          </a:xfrm>
          <a:custGeom>
            <a:avLst/>
            <a:gdLst/>
            <a:ahLst/>
            <a:cxnLst/>
            <a:rect l="l" t="t" r="r" b="b"/>
            <a:pathLst>
              <a:path w="136" h="55" extrusionOk="0">
                <a:moveTo>
                  <a:pt x="109" y="55"/>
                </a:moveTo>
                <a:lnTo>
                  <a:pt x="109" y="55"/>
                </a:lnTo>
                <a:lnTo>
                  <a:pt x="109" y="55"/>
                </a:lnTo>
                <a:lnTo>
                  <a:pt x="109" y="55"/>
                </a:lnTo>
                <a:cubicBezTo>
                  <a:pt x="81" y="55"/>
                  <a:pt x="81" y="55"/>
                  <a:pt x="54" y="55"/>
                </a:cubicBezTo>
                <a:cubicBezTo>
                  <a:pt x="27" y="28"/>
                  <a:pt x="27" y="28"/>
                  <a:pt x="0" y="1"/>
                </a:cubicBezTo>
                <a:lnTo>
                  <a:pt x="0" y="1"/>
                </a:lnTo>
                <a:cubicBezTo>
                  <a:pt x="27" y="28"/>
                  <a:pt x="54" y="55"/>
                  <a:pt x="81" y="55"/>
                </a:cubicBezTo>
                <a:cubicBezTo>
                  <a:pt x="81" y="55"/>
                  <a:pt x="109" y="55"/>
                  <a:pt x="136"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 name="Google Shape;896;p30"/>
          <p:cNvSpPr/>
          <p:nvPr/>
        </p:nvSpPr>
        <p:spPr>
          <a:xfrm>
            <a:off x="6317291" y="4809788"/>
            <a:ext cx="5888" cy="1986"/>
          </a:xfrm>
          <a:custGeom>
            <a:avLst/>
            <a:gdLst/>
            <a:ahLst/>
            <a:cxnLst/>
            <a:rect l="l" t="t" r="r" b="b"/>
            <a:pathLst>
              <a:path w="83" h="28" extrusionOk="0">
                <a:moveTo>
                  <a:pt x="82" y="27"/>
                </a:moveTo>
                <a:lnTo>
                  <a:pt x="82" y="27"/>
                </a:lnTo>
                <a:lnTo>
                  <a:pt x="82" y="27"/>
                </a:lnTo>
                <a:lnTo>
                  <a:pt x="1" y="0"/>
                </a:lnTo>
                <a:lnTo>
                  <a:pt x="1" y="0"/>
                </a:lnTo>
                <a:lnTo>
                  <a:pt x="55" y="27"/>
                </a:lnTo>
                <a:lnTo>
                  <a:pt x="82" y="27"/>
                </a:lnTo>
                <a:lnTo>
                  <a:pt x="82"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30"/>
          <p:cNvSpPr/>
          <p:nvPr/>
        </p:nvSpPr>
        <p:spPr>
          <a:xfrm>
            <a:off x="6284588" y="4782832"/>
            <a:ext cx="11634" cy="3902"/>
          </a:xfrm>
          <a:custGeom>
            <a:avLst/>
            <a:gdLst/>
            <a:ahLst/>
            <a:cxnLst/>
            <a:rect l="l" t="t" r="r" b="b"/>
            <a:pathLst>
              <a:path w="164" h="55" extrusionOk="0">
                <a:moveTo>
                  <a:pt x="163" y="55"/>
                </a:moveTo>
                <a:lnTo>
                  <a:pt x="163" y="55"/>
                </a:lnTo>
                <a:lnTo>
                  <a:pt x="136" y="55"/>
                </a:lnTo>
                <a:lnTo>
                  <a:pt x="55" y="1"/>
                </a:lnTo>
                <a:lnTo>
                  <a:pt x="1" y="1"/>
                </a:lnTo>
                <a:lnTo>
                  <a:pt x="1" y="1"/>
                </a:lnTo>
                <a:lnTo>
                  <a:pt x="28" y="1"/>
                </a:lnTo>
                <a:lnTo>
                  <a:pt x="109" y="55"/>
                </a:lnTo>
                <a:cubicBezTo>
                  <a:pt x="136" y="55"/>
                  <a:pt x="136" y="55"/>
                  <a:pt x="163" y="55"/>
                </a:cubicBezTo>
                <a:lnTo>
                  <a:pt x="163"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30"/>
          <p:cNvSpPr/>
          <p:nvPr/>
        </p:nvSpPr>
        <p:spPr>
          <a:xfrm>
            <a:off x="6276927" y="4792479"/>
            <a:ext cx="9647" cy="1986"/>
          </a:xfrm>
          <a:custGeom>
            <a:avLst/>
            <a:gdLst/>
            <a:ahLst/>
            <a:cxnLst/>
            <a:rect l="l" t="t" r="r" b="b"/>
            <a:pathLst>
              <a:path w="136" h="28" extrusionOk="0">
                <a:moveTo>
                  <a:pt x="136" y="27"/>
                </a:moveTo>
                <a:lnTo>
                  <a:pt x="81" y="27"/>
                </a:lnTo>
                <a:lnTo>
                  <a:pt x="0" y="0"/>
                </a:lnTo>
                <a:lnTo>
                  <a:pt x="0" y="0"/>
                </a:lnTo>
                <a:lnTo>
                  <a:pt x="0" y="0"/>
                </a:lnTo>
                <a:lnTo>
                  <a:pt x="54" y="27"/>
                </a:lnTo>
                <a:cubicBezTo>
                  <a:pt x="81" y="27"/>
                  <a:pt x="109" y="27"/>
                  <a:pt x="136" y="27"/>
                </a:cubicBezTo>
                <a:lnTo>
                  <a:pt x="136"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 name="Google Shape;899;p30"/>
          <p:cNvSpPr/>
          <p:nvPr/>
        </p:nvSpPr>
        <p:spPr>
          <a:xfrm>
            <a:off x="6317291" y="4957907"/>
            <a:ext cx="9718" cy="3972"/>
          </a:xfrm>
          <a:custGeom>
            <a:avLst/>
            <a:gdLst/>
            <a:ahLst/>
            <a:cxnLst/>
            <a:rect l="l" t="t" r="r" b="b"/>
            <a:pathLst>
              <a:path w="137" h="56" extrusionOk="0">
                <a:moveTo>
                  <a:pt x="136" y="55"/>
                </a:moveTo>
                <a:lnTo>
                  <a:pt x="109" y="28"/>
                </a:lnTo>
                <a:lnTo>
                  <a:pt x="109" y="28"/>
                </a:lnTo>
                <a:lnTo>
                  <a:pt x="1" y="1"/>
                </a:lnTo>
                <a:lnTo>
                  <a:pt x="1" y="1"/>
                </a:lnTo>
                <a:lnTo>
                  <a:pt x="1" y="1"/>
                </a:lnTo>
                <a:lnTo>
                  <a:pt x="109" y="55"/>
                </a:lnTo>
                <a:lnTo>
                  <a:pt x="109" y="55"/>
                </a:lnTo>
                <a:lnTo>
                  <a:pt x="136"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30"/>
          <p:cNvSpPr/>
          <p:nvPr/>
        </p:nvSpPr>
        <p:spPr>
          <a:xfrm>
            <a:off x="6234577" y="4907896"/>
            <a:ext cx="7732" cy="1986"/>
          </a:xfrm>
          <a:custGeom>
            <a:avLst/>
            <a:gdLst/>
            <a:ahLst/>
            <a:cxnLst/>
            <a:rect l="l" t="t" r="r" b="b"/>
            <a:pathLst>
              <a:path w="109" h="28" extrusionOk="0">
                <a:moveTo>
                  <a:pt x="109" y="28"/>
                </a:moveTo>
                <a:cubicBezTo>
                  <a:pt x="82" y="28"/>
                  <a:pt x="55" y="28"/>
                  <a:pt x="55" y="28"/>
                </a:cubicBezTo>
                <a:lnTo>
                  <a:pt x="0" y="1"/>
                </a:lnTo>
                <a:lnTo>
                  <a:pt x="0" y="1"/>
                </a:lnTo>
                <a:lnTo>
                  <a:pt x="0" y="1"/>
                </a:lnTo>
                <a:lnTo>
                  <a:pt x="55" y="28"/>
                </a:lnTo>
                <a:lnTo>
                  <a:pt x="109"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 name="Google Shape;901;p30"/>
          <p:cNvSpPr/>
          <p:nvPr/>
        </p:nvSpPr>
        <p:spPr>
          <a:xfrm>
            <a:off x="6286504" y="4929035"/>
            <a:ext cx="7803" cy="2057"/>
          </a:xfrm>
          <a:custGeom>
            <a:avLst/>
            <a:gdLst/>
            <a:ahLst/>
            <a:cxnLst/>
            <a:rect l="l" t="t" r="r" b="b"/>
            <a:pathLst>
              <a:path w="110" h="29" extrusionOk="0">
                <a:moveTo>
                  <a:pt x="109" y="1"/>
                </a:moveTo>
                <a:lnTo>
                  <a:pt x="82" y="1"/>
                </a:lnTo>
                <a:lnTo>
                  <a:pt x="28" y="1"/>
                </a:lnTo>
                <a:lnTo>
                  <a:pt x="1" y="1"/>
                </a:lnTo>
                <a:lnTo>
                  <a:pt x="1" y="1"/>
                </a:lnTo>
                <a:lnTo>
                  <a:pt x="1" y="1"/>
                </a:lnTo>
                <a:cubicBezTo>
                  <a:pt x="1" y="1"/>
                  <a:pt x="28" y="1"/>
                  <a:pt x="55" y="28"/>
                </a:cubicBezTo>
                <a:lnTo>
                  <a:pt x="109"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 name="Google Shape;902;p30"/>
          <p:cNvSpPr/>
          <p:nvPr/>
        </p:nvSpPr>
        <p:spPr>
          <a:xfrm>
            <a:off x="6388512" y="4803971"/>
            <a:ext cx="23126" cy="40505"/>
          </a:xfrm>
          <a:custGeom>
            <a:avLst/>
            <a:gdLst/>
            <a:ahLst/>
            <a:cxnLst/>
            <a:rect l="l" t="t" r="r" b="b"/>
            <a:pathLst>
              <a:path w="326" h="571" extrusionOk="0">
                <a:moveTo>
                  <a:pt x="299" y="1"/>
                </a:moveTo>
                <a:lnTo>
                  <a:pt x="299" y="1"/>
                </a:lnTo>
                <a:lnTo>
                  <a:pt x="299" y="28"/>
                </a:lnTo>
                <a:cubicBezTo>
                  <a:pt x="326" y="82"/>
                  <a:pt x="326" y="191"/>
                  <a:pt x="299" y="272"/>
                </a:cubicBezTo>
                <a:cubicBezTo>
                  <a:pt x="272" y="354"/>
                  <a:pt x="217" y="435"/>
                  <a:pt x="163" y="516"/>
                </a:cubicBezTo>
                <a:cubicBezTo>
                  <a:pt x="136" y="516"/>
                  <a:pt x="109" y="516"/>
                  <a:pt x="82" y="516"/>
                </a:cubicBezTo>
                <a:cubicBezTo>
                  <a:pt x="55" y="462"/>
                  <a:pt x="27" y="435"/>
                  <a:pt x="27" y="381"/>
                </a:cubicBezTo>
                <a:lnTo>
                  <a:pt x="27" y="245"/>
                </a:lnTo>
                <a:lnTo>
                  <a:pt x="27" y="245"/>
                </a:lnTo>
                <a:lnTo>
                  <a:pt x="0" y="381"/>
                </a:lnTo>
                <a:cubicBezTo>
                  <a:pt x="0" y="435"/>
                  <a:pt x="27" y="489"/>
                  <a:pt x="55" y="543"/>
                </a:cubicBezTo>
                <a:cubicBezTo>
                  <a:pt x="82" y="571"/>
                  <a:pt x="136" y="571"/>
                  <a:pt x="163" y="543"/>
                </a:cubicBezTo>
                <a:cubicBezTo>
                  <a:pt x="244" y="462"/>
                  <a:pt x="272" y="354"/>
                  <a:pt x="299" y="272"/>
                </a:cubicBezTo>
                <a:cubicBezTo>
                  <a:pt x="326" y="191"/>
                  <a:pt x="326" y="82"/>
                  <a:pt x="272" y="1"/>
                </a:cubicBezTo>
                <a:lnTo>
                  <a:pt x="272" y="1"/>
                </a:lnTo>
                <a:lnTo>
                  <a:pt x="27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 name="Google Shape;903;p30"/>
          <p:cNvSpPr/>
          <p:nvPr/>
        </p:nvSpPr>
        <p:spPr>
          <a:xfrm>
            <a:off x="6392343" y="4865546"/>
            <a:ext cx="5817" cy="1986"/>
          </a:xfrm>
          <a:custGeom>
            <a:avLst/>
            <a:gdLst/>
            <a:ahLst/>
            <a:cxnLst/>
            <a:rect l="l" t="t" r="r" b="b"/>
            <a:pathLst>
              <a:path w="82" h="28" extrusionOk="0">
                <a:moveTo>
                  <a:pt x="82" y="28"/>
                </a:moveTo>
                <a:lnTo>
                  <a:pt x="82" y="28"/>
                </a:lnTo>
                <a:cubicBezTo>
                  <a:pt x="55" y="28"/>
                  <a:pt x="28" y="1"/>
                  <a:pt x="1" y="1"/>
                </a:cubicBezTo>
                <a:lnTo>
                  <a:pt x="1" y="1"/>
                </a:lnTo>
                <a:cubicBezTo>
                  <a:pt x="28" y="28"/>
                  <a:pt x="55" y="28"/>
                  <a:pt x="82" y="28"/>
                </a:cubicBezTo>
                <a:lnTo>
                  <a:pt x="82" y="28"/>
                </a:lnTo>
                <a:lnTo>
                  <a:pt x="82" y="28"/>
                </a:lnTo>
                <a:lnTo>
                  <a:pt x="82"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 name="Google Shape;904;p30"/>
          <p:cNvSpPr/>
          <p:nvPr/>
        </p:nvSpPr>
        <p:spPr>
          <a:xfrm>
            <a:off x="6388512" y="4873278"/>
            <a:ext cx="5817" cy="71"/>
          </a:xfrm>
          <a:custGeom>
            <a:avLst/>
            <a:gdLst/>
            <a:ahLst/>
            <a:cxnLst/>
            <a:rect l="l" t="t" r="r" b="b"/>
            <a:pathLst>
              <a:path w="82" h="1" extrusionOk="0">
                <a:moveTo>
                  <a:pt x="82" y="0"/>
                </a:moveTo>
                <a:lnTo>
                  <a:pt x="0" y="0"/>
                </a:lnTo>
                <a:lnTo>
                  <a:pt x="0" y="0"/>
                </a:lnTo>
                <a:lnTo>
                  <a:pt x="0" y="0"/>
                </a:lnTo>
                <a:lnTo>
                  <a:pt x="82" y="0"/>
                </a:lnTo>
                <a:lnTo>
                  <a:pt x="82" y="0"/>
                </a:lnTo>
                <a:lnTo>
                  <a:pt x="82"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 name="Google Shape;905;p30"/>
          <p:cNvSpPr/>
          <p:nvPr/>
        </p:nvSpPr>
        <p:spPr>
          <a:xfrm>
            <a:off x="6346163" y="5025298"/>
            <a:ext cx="40505" cy="13549"/>
          </a:xfrm>
          <a:custGeom>
            <a:avLst/>
            <a:gdLst/>
            <a:ahLst/>
            <a:cxnLst/>
            <a:rect l="l" t="t" r="r" b="b"/>
            <a:pathLst>
              <a:path w="571" h="191" extrusionOk="0">
                <a:moveTo>
                  <a:pt x="1" y="190"/>
                </a:moveTo>
                <a:lnTo>
                  <a:pt x="82" y="190"/>
                </a:lnTo>
                <a:cubicBezTo>
                  <a:pt x="163" y="190"/>
                  <a:pt x="245" y="163"/>
                  <a:pt x="299" y="136"/>
                </a:cubicBezTo>
                <a:cubicBezTo>
                  <a:pt x="407" y="109"/>
                  <a:pt x="489" y="54"/>
                  <a:pt x="570" y="0"/>
                </a:cubicBezTo>
                <a:lnTo>
                  <a:pt x="570" y="0"/>
                </a:lnTo>
                <a:lnTo>
                  <a:pt x="570" y="0"/>
                </a:lnTo>
                <a:cubicBezTo>
                  <a:pt x="489" y="54"/>
                  <a:pt x="407" y="82"/>
                  <a:pt x="299" y="136"/>
                </a:cubicBezTo>
                <a:cubicBezTo>
                  <a:pt x="245" y="163"/>
                  <a:pt x="163" y="163"/>
                  <a:pt x="82" y="190"/>
                </a:cubicBezTo>
                <a:lnTo>
                  <a:pt x="28" y="190"/>
                </a:lnTo>
                <a:lnTo>
                  <a:pt x="28" y="190"/>
                </a:lnTo>
                <a:lnTo>
                  <a:pt x="28" y="19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 name="Google Shape;906;p30"/>
          <p:cNvSpPr/>
          <p:nvPr/>
        </p:nvSpPr>
        <p:spPr>
          <a:xfrm>
            <a:off x="6371204" y="5031044"/>
            <a:ext cx="23126" cy="13549"/>
          </a:xfrm>
          <a:custGeom>
            <a:avLst/>
            <a:gdLst/>
            <a:ahLst/>
            <a:cxnLst/>
            <a:rect l="l" t="t" r="r" b="b"/>
            <a:pathLst>
              <a:path w="326" h="191" extrusionOk="0">
                <a:moveTo>
                  <a:pt x="326" y="1"/>
                </a:moveTo>
                <a:cubicBezTo>
                  <a:pt x="271" y="55"/>
                  <a:pt x="217" y="82"/>
                  <a:pt x="163" y="109"/>
                </a:cubicBezTo>
                <a:cubicBezTo>
                  <a:pt x="109" y="136"/>
                  <a:pt x="54" y="163"/>
                  <a:pt x="0" y="190"/>
                </a:cubicBezTo>
                <a:lnTo>
                  <a:pt x="0" y="190"/>
                </a:lnTo>
                <a:lnTo>
                  <a:pt x="0" y="190"/>
                </a:lnTo>
                <a:cubicBezTo>
                  <a:pt x="54" y="163"/>
                  <a:pt x="109" y="136"/>
                  <a:pt x="163" y="109"/>
                </a:cubicBezTo>
                <a:cubicBezTo>
                  <a:pt x="217" y="82"/>
                  <a:pt x="271" y="28"/>
                  <a:pt x="326" y="1"/>
                </a:cubicBezTo>
                <a:lnTo>
                  <a:pt x="326"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30"/>
          <p:cNvSpPr/>
          <p:nvPr/>
        </p:nvSpPr>
        <p:spPr>
          <a:xfrm>
            <a:off x="4012192" y="5313004"/>
            <a:ext cx="679297" cy="1327737"/>
          </a:xfrm>
          <a:custGeom>
            <a:avLst/>
            <a:gdLst/>
            <a:ahLst/>
            <a:cxnLst/>
            <a:rect l="l" t="t" r="r" b="b"/>
            <a:pathLst>
              <a:path w="9576" h="18717" extrusionOk="0">
                <a:moveTo>
                  <a:pt x="6809" y="326"/>
                </a:moveTo>
                <a:lnTo>
                  <a:pt x="3147" y="1"/>
                </a:lnTo>
                <a:lnTo>
                  <a:pt x="2984" y="950"/>
                </a:lnTo>
                <a:cubicBezTo>
                  <a:pt x="2360" y="1357"/>
                  <a:pt x="1953" y="2035"/>
                  <a:pt x="1872" y="2768"/>
                </a:cubicBezTo>
                <a:cubicBezTo>
                  <a:pt x="1736" y="4503"/>
                  <a:pt x="1" y="16248"/>
                  <a:pt x="1" y="16248"/>
                </a:cubicBezTo>
                <a:lnTo>
                  <a:pt x="8897" y="18716"/>
                </a:lnTo>
                <a:cubicBezTo>
                  <a:pt x="8897" y="18716"/>
                  <a:pt x="9575" y="10444"/>
                  <a:pt x="8897" y="7568"/>
                </a:cubicBezTo>
                <a:cubicBezTo>
                  <a:pt x="7649" y="2117"/>
                  <a:pt x="7541" y="1818"/>
                  <a:pt x="6565" y="141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30"/>
          <p:cNvSpPr/>
          <p:nvPr/>
        </p:nvSpPr>
        <p:spPr>
          <a:xfrm>
            <a:off x="4231532" y="5391887"/>
            <a:ext cx="227142" cy="21281"/>
          </a:xfrm>
          <a:custGeom>
            <a:avLst/>
            <a:gdLst/>
            <a:ahLst/>
            <a:cxnLst/>
            <a:rect l="l" t="t" r="r" b="b"/>
            <a:pathLst>
              <a:path w="3202" h="300" extrusionOk="0">
                <a:moveTo>
                  <a:pt x="1" y="1"/>
                </a:moveTo>
                <a:lnTo>
                  <a:pt x="1" y="28"/>
                </a:lnTo>
                <a:lnTo>
                  <a:pt x="1" y="28"/>
                </a:lnTo>
                <a:lnTo>
                  <a:pt x="136" y="55"/>
                </a:lnTo>
                <a:cubicBezTo>
                  <a:pt x="597" y="137"/>
                  <a:pt x="1086" y="191"/>
                  <a:pt x="1574" y="245"/>
                </a:cubicBezTo>
                <a:cubicBezTo>
                  <a:pt x="1954" y="272"/>
                  <a:pt x="2333" y="299"/>
                  <a:pt x="2713" y="299"/>
                </a:cubicBezTo>
                <a:lnTo>
                  <a:pt x="3201" y="299"/>
                </a:lnTo>
                <a:lnTo>
                  <a:pt x="3201" y="299"/>
                </a:lnTo>
                <a:lnTo>
                  <a:pt x="3201" y="299"/>
                </a:lnTo>
                <a:lnTo>
                  <a:pt x="2713" y="272"/>
                </a:lnTo>
                <a:cubicBezTo>
                  <a:pt x="2333" y="272"/>
                  <a:pt x="1954" y="245"/>
                  <a:pt x="1574" y="191"/>
                </a:cubicBezTo>
                <a:cubicBezTo>
                  <a:pt x="1113" y="164"/>
                  <a:pt x="625" y="82"/>
                  <a:pt x="136" y="1"/>
                </a:cubicBezTo>
                <a:lnTo>
                  <a:pt x="28" y="1"/>
                </a:lnTo>
                <a:lnTo>
                  <a:pt x="28" y="1"/>
                </a:lnTo>
                <a:lnTo>
                  <a:pt x="1" y="1"/>
                </a:lnTo>
                <a:lnTo>
                  <a:pt x="1" y="1"/>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30"/>
          <p:cNvSpPr/>
          <p:nvPr/>
        </p:nvSpPr>
        <p:spPr>
          <a:xfrm>
            <a:off x="4221956" y="5401535"/>
            <a:ext cx="59658" cy="200186"/>
          </a:xfrm>
          <a:custGeom>
            <a:avLst/>
            <a:gdLst/>
            <a:ahLst/>
            <a:cxnLst/>
            <a:rect l="l" t="t" r="r" b="b"/>
            <a:pathLst>
              <a:path w="841" h="2822" extrusionOk="0">
                <a:moveTo>
                  <a:pt x="841" y="28"/>
                </a:moveTo>
                <a:cubicBezTo>
                  <a:pt x="787" y="55"/>
                  <a:pt x="732" y="109"/>
                  <a:pt x="678" y="163"/>
                </a:cubicBezTo>
                <a:cubicBezTo>
                  <a:pt x="651" y="190"/>
                  <a:pt x="651" y="218"/>
                  <a:pt x="624" y="245"/>
                </a:cubicBezTo>
                <a:cubicBezTo>
                  <a:pt x="380" y="543"/>
                  <a:pt x="217" y="923"/>
                  <a:pt x="109" y="1303"/>
                </a:cubicBezTo>
                <a:cubicBezTo>
                  <a:pt x="0" y="1791"/>
                  <a:pt x="0" y="2306"/>
                  <a:pt x="81" y="2794"/>
                </a:cubicBezTo>
                <a:cubicBezTo>
                  <a:pt x="81" y="2794"/>
                  <a:pt x="81" y="2821"/>
                  <a:pt x="81" y="2794"/>
                </a:cubicBezTo>
                <a:cubicBezTo>
                  <a:pt x="81" y="2794"/>
                  <a:pt x="81" y="2794"/>
                  <a:pt x="81" y="2794"/>
                </a:cubicBezTo>
                <a:cubicBezTo>
                  <a:pt x="0" y="2306"/>
                  <a:pt x="27" y="1791"/>
                  <a:pt x="136" y="1303"/>
                </a:cubicBezTo>
                <a:cubicBezTo>
                  <a:pt x="217" y="923"/>
                  <a:pt x="407" y="570"/>
                  <a:pt x="624" y="245"/>
                </a:cubicBezTo>
                <a:lnTo>
                  <a:pt x="678" y="190"/>
                </a:lnTo>
                <a:cubicBezTo>
                  <a:pt x="732" y="109"/>
                  <a:pt x="760" y="55"/>
                  <a:pt x="814" y="1"/>
                </a:cubicBezTo>
                <a:lnTo>
                  <a:pt x="814" y="1"/>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30"/>
          <p:cNvSpPr/>
          <p:nvPr/>
        </p:nvSpPr>
        <p:spPr>
          <a:xfrm>
            <a:off x="4368159" y="5415013"/>
            <a:ext cx="15464" cy="196355"/>
          </a:xfrm>
          <a:custGeom>
            <a:avLst/>
            <a:gdLst/>
            <a:ahLst/>
            <a:cxnLst/>
            <a:rect l="l" t="t" r="r" b="b"/>
            <a:pathLst>
              <a:path w="218" h="2768" extrusionOk="0">
                <a:moveTo>
                  <a:pt x="217" y="28"/>
                </a:moveTo>
                <a:lnTo>
                  <a:pt x="190" y="136"/>
                </a:lnTo>
                <a:lnTo>
                  <a:pt x="190" y="299"/>
                </a:lnTo>
                <a:cubicBezTo>
                  <a:pt x="136" y="787"/>
                  <a:pt x="109" y="1275"/>
                  <a:pt x="82" y="1763"/>
                </a:cubicBezTo>
                <a:cubicBezTo>
                  <a:pt x="55" y="2116"/>
                  <a:pt x="28" y="2442"/>
                  <a:pt x="0" y="2767"/>
                </a:cubicBezTo>
                <a:lnTo>
                  <a:pt x="0" y="2767"/>
                </a:lnTo>
                <a:cubicBezTo>
                  <a:pt x="28" y="2387"/>
                  <a:pt x="82" y="2035"/>
                  <a:pt x="109" y="1655"/>
                </a:cubicBezTo>
                <a:cubicBezTo>
                  <a:pt x="136" y="1221"/>
                  <a:pt x="163" y="787"/>
                  <a:pt x="190" y="353"/>
                </a:cubicBezTo>
                <a:lnTo>
                  <a:pt x="190" y="136"/>
                </a:lnTo>
                <a:lnTo>
                  <a:pt x="190" y="0"/>
                </a:lnTo>
                <a:lnTo>
                  <a:pt x="190" y="0"/>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30"/>
          <p:cNvSpPr/>
          <p:nvPr/>
        </p:nvSpPr>
        <p:spPr>
          <a:xfrm>
            <a:off x="4433563" y="5415013"/>
            <a:ext cx="55899" cy="178975"/>
          </a:xfrm>
          <a:custGeom>
            <a:avLst/>
            <a:gdLst/>
            <a:ahLst/>
            <a:cxnLst/>
            <a:rect l="l" t="t" r="r" b="b"/>
            <a:pathLst>
              <a:path w="788" h="2523" extrusionOk="0">
                <a:moveTo>
                  <a:pt x="28" y="28"/>
                </a:moveTo>
                <a:cubicBezTo>
                  <a:pt x="55" y="28"/>
                  <a:pt x="82" y="55"/>
                  <a:pt x="109" y="82"/>
                </a:cubicBezTo>
                <a:cubicBezTo>
                  <a:pt x="380" y="299"/>
                  <a:pt x="570" y="570"/>
                  <a:pt x="652" y="896"/>
                </a:cubicBezTo>
                <a:cubicBezTo>
                  <a:pt x="733" y="1140"/>
                  <a:pt x="760" y="1411"/>
                  <a:pt x="760" y="1709"/>
                </a:cubicBezTo>
                <a:cubicBezTo>
                  <a:pt x="733" y="1980"/>
                  <a:pt x="706" y="2252"/>
                  <a:pt x="679" y="2523"/>
                </a:cubicBezTo>
                <a:lnTo>
                  <a:pt x="679" y="2523"/>
                </a:lnTo>
                <a:cubicBezTo>
                  <a:pt x="733" y="2252"/>
                  <a:pt x="760" y="1980"/>
                  <a:pt x="787" y="1682"/>
                </a:cubicBezTo>
                <a:cubicBezTo>
                  <a:pt x="787" y="1411"/>
                  <a:pt x="760" y="1140"/>
                  <a:pt x="679" y="868"/>
                </a:cubicBezTo>
                <a:cubicBezTo>
                  <a:pt x="597" y="543"/>
                  <a:pt x="380" y="245"/>
                  <a:pt x="109" y="55"/>
                </a:cubicBezTo>
                <a:lnTo>
                  <a:pt x="55" y="28"/>
                </a:lnTo>
                <a:lnTo>
                  <a:pt x="1" y="0"/>
                </a:lnTo>
                <a:lnTo>
                  <a:pt x="1" y="0"/>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 name="Google Shape;912;p30"/>
          <p:cNvSpPr/>
          <p:nvPr/>
        </p:nvSpPr>
        <p:spPr>
          <a:xfrm>
            <a:off x="4266150" y="4912842"/>
            <a:ext cx="327164" cy="423355"/>
          </a:xfrm>
          <a:custGeom>
            <a:avLst/>
            <a:gdLst/>
            <a:ahLst/>
            <a:cxnLst/>
            <a:rect l="l" t="t" r="r" b="b"/>
            <a:pathLst>
              <a:path w="4612" h="5968" extrusionOk="0">
                <a:moveTo>
                  <a:pt x="4612" y="2387"/>
                </a:moveTo>
                <a:lnTo>
                  <a:pt x="2849" y="4231"/>
                </a:lnTo>
                <a:lnTo>
                  <a:pt x="2659" y="5967"/>
                </a:lnTo>
                <a:lnTo>
                  <a:pt x="1" y="5805"/>
                </a:lnTo>
                <a:lnTo>
                  <a:pt x="326" y="2333"/>
                </a:lnTo>
                <a:lnTo>
                  <a:pt x="3663" y="0"/>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 name="Google Shape;913;p30"/>
          <p:cNvSpPr/>
          <p:nvPr/>
        </p:nvSpPr>
        <p:spPr>
          <a:xfrm>
            <a:off x="3827470" y="4233610"/>
            <a:ext cx="875582" cy="1006390"/>
          </a:xfrm>
          <a:custGeom>
            <a:avLst/>
            <a:gdLst/>
            <a:ahLst/>
            <a:cxnLst/>
            <a:rect l="l" t="t" r="r" b="b"/>
            <a:pathLst>
              <a:path w="12343" h="14187" extrusionOk="0">
                <a:moveTo>
                  <a:pt x="5887" y="0"/>
                </a:moveTo>
                <a:lnTo>
                  <a:pt x="12342" y="3825"/>
                </a:lnTo>
                <a:lnTo>
                  <a:pt x="8029" y="14186"/>
                </a:lnTo>
                <a:lnTo>
                  <a:pt x="6456" y="13942"/>
                </a:lnTo>
                <a:lnTo>
                  <a:pt x="1" y="10172"/>
                </a:lnTo>
                <a:lnTo>
                  <a:pt x="4422" y="0"/>
                </a:lnTo>
                <a:lnTo>
                  <a:pt x="5561" y="65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 name="Google Shape;914;p30"/>
          <p:cNvSpPr/>
          <p:nvPr/>
        </p:nvSpPr>
        <p:spPr>
          <a:xfrm>
            <a:off x="4285445" y="4518356"/>
            <a:ext cx="292475" cy="706254"/>
          </a:xfrm>
          <a:custGeom>
            <a:avLst/>
            <a:gdLst/>
            <a:ahLst/>
            <a:cxnLst/>
            <a:rect l="l" t="t" r="r" b="b"/>
            <a:pathLst>
              <a:path w="4123" h="9956" extrusionOk="0">
                <a:moveTo>
                  <a:pt x="0" y="9955"/>
                </a:moveTo>
                <a:cubicBezTo>
                  <a:pt x="27" y="9874"/>
                  <a:pt x="54" y="9820"/>
                  <a:pt x="82" y="9765"/>
                </a:cubicBezTo>
                <a:cubicBezTo>
                  <a:pt x="109" y="9711"/>
                  <a:pt x="136" y="9684"/>
                  <a:pt x="163" y="9630"/>
                </a:cubicBezTo>
                <a:cubicBezTo>
                  <a:pt x="353" y="9223"/>
                  <a:pt x="516" y="8789"/>
                  <a:pt x="705" y="8355"/>
                </a:cubicBezTo>
                <a:cubicBezTo>
                  <a:pt x="922" y="7867"/>
                  <a:pt x="1112" y="7351"/>
                  <a:pt x="1329" y="6863"/>
                </a:cubicBezTo>
                <a:cubicBezTo>
                  <a:pt x="1628" y="6104"/>
                  <a:pt x="1926" y="5344"/>
                  <a:pt x="2251" y="4612"/>
                </a:cubicBezTo>
                <a:cubicBezTo>
                  <a:pt x="2685" y="3527"/>
                  <a:pt x="3147" y="2469"/>
                  <a:pt x="3608" y="1384"/>
                </a:cubicBezTo>
                <a:cubicBezTo>
                  <a:pt x="3743" y="1031"/>
                  <a:pt x="3906" y="652"/>
                  <a:pt x="4042" y="272"/>
                </a:cubicBezTo>
                <a:lnTo>
                  <a:pt x="4123" y="1"/>
                </a:lnTo>
                <a:lnTo>
                  <a:pt x="4123" y="1"/>
                </a:lnTo>
                <a:lnTo>
                  <a:pt x="4123" y="1"/>
                </a:lnTo>
                <a:cubicBezTo>
                  <a:pt x="4069" y="136"/>
                  <a:pt x="4014" y="245"/>
                  <a:pt x="3960" y="380"/>
                </a:cubicBezTo>
                <a:cubicBezTo>
                  <a:pt x="3770" y="869"/>
                  <a:pt x="3581" y="1357"/>
                  <a:pt x="3364" y="1845"/>
                </a:cubicBezTo>
                <a:cubicBezTo>
                  <a:pt x="2984" y="2767"/>
                  <a:pt x="2577" y="3662"/>
                  <a:pt x="2197" y="4585"/>
                </a:cubicBezTo>
                <a:cubicBezTo>
                  <a:pt x="1790" y="5534"/>
                  <a:pt x="1411" y="6510"/>
                  <a:pt x="1004" y="7487"/>
                </a:cubicBezTo>
                <a:cubicBezTo>
                  <a:pt x="760" y="8138"/>
                  <a:pt x="488" y="8762"/>
                  <a:pt x="217" y="9413"/>
                </a:cubicBezTo>
                <a:cubicBezTo>
                  <a:pt x="163" y="9521"/>
                  <a:pt x="109" y="9630"/>
                  <a:pt x="82" y="9738"/>
                </a:cubicBezTo>
                <a:cubicBezTo>
                  <a:pt x="27" y="9847"/>
                  <a:pt x="27" y="9874"/>
                  <a:pt x="0" y="9955"/>
                </a:cubicBezTo>
                <a:lnTo>
                  <a:pt x="0" y="99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 name="Google Shape;915;p30"/>
          <p:cNvSpPr/>
          <p:nvPr/>
        </p:nvSpPr>
        <p:spPr>
          <a:xfrm>
            <a:off x="4179637" y="4456791"/>
            <a:ext cx="67391" cy="90516"/>
          </a:xfrm>
          <a:custGeom>
            <a:avLst/>
            <a:gdLst/>
            <a:ahLst/>
            <a:cxnLst/>
            <a:rect l="l" t="t" r="r" b="b"/>
            <a:pathLst>
              <a:path w="950" h="1276" extrusionOk="0">
                <a:moveTo>
                  <a:pt x="190" y="218"/>
                </a:moveTo>
                <a:lnTo>
                  <a:pt x="190" y="218"/>
                </a:lnTo>
                <a:cubicBezTo>
                  <a:pt x="190" y="218"/>
                  <a:pt x="190" y="218"/>
                  <a:pt x="163" y="245"/>
                </a:cubicBezTo>
                <a:cubicBezTo>
                  <a:pt x="109" y="326"/>
                  <a:pt x="55" y="462"/>
                  <a:pt x="28" y="570"/>
                </a:cubicBezTo>
                <a:cubicBezTo>
                  <a:pt x="1" y="787"/>
                  <a:pt x="55" y="1004"/>
                  <a:pt x="218" y="1140"/>
                </a:cubicBezTo>
                <a:cubicBezTo>
                  <a:pt x="353" y="1276"/>
                  <a:pt x="570" y="1248"/>
                  <a:pt x="787" y="923"/>
                </a:cubicBezTo>
                <a:cubicBezTo>
                  <a:pt x="950" y="652"/>
                  <a:pt x="896" y="299"/>
                  <a:pt x="652" y="109"/>
                </a:cubicBezTo>
                <a:cubicBezTo>
                  <a:pt x="489" y="1"/>
                  <a:pt x="299" y="55"/>
                  <a:pt x="190" y="218"/>
                </a:cubicBezTo>
                <a:close/>
                <a:moveTo>
                  <a:pt x="82" y="597"/>
                </a:moveTo>
                <a:cubicBezTo>
                  <a:pt x="82" y="597"/>
                  <a:pt x="82" y="625"/>
                  <a:pt x="82" y="625"/>
                </a:cubicBezTo>
                <a:cubicBezTo>
                  <a:pt x="82" y="760"/>
                  <a:pt x="109" y="869"/>
                  <a:pt x="163" y="977"/>
                </a:cubicBezTo>
                <a:cubicBezTo>
                  <a:pt x="272" y="1194"/>
                  <a:pt x="489" y="1221"/>
                  <a:pt x="706" y="869"/>
                </a:cubicBezTo>
                <a:cubicBezTo>
                  <a:pt x="841" y="679"/>
                  <a:pt x="814" y="435"/>
                  <a:pt x="679" y="245"/>
                </a:cubicBezTo>
                <a:cubicBezTo>
                  <a:pt x="570" y="82"/>
                  <a:pt x="353" y="55"/>
                  <a:pt x="190" y="326"/>
                </a:cubicBezTo>
                <a:cubicBezTo>
                  <a:pt x="163" y="353"/>
                  <a:pt x="163" y="380"/>
                  <a:pt x="136" y="408"/>
                </a:cubicBezTo>
                <a:cubicBezTo>
                  <a:pt x="109" y="462"/>
                  <a:pt x="109" y="516"/>
                  <a:pt x="82" y="570"/>
                </a:cubicBezTo>
                <a:cubicBezTo>
                  <a:pt x="82" y="570"/>
                  <a:pt x="82" y="597"/>
                  <a:pt x="82" y="59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30"/>
          <p:cNvSpPr/>
          <p:nvPr/>
        </p:nvSpPr>
        <p:spPr>
          <a:xfrm>
            <a:off x="4308500" y="5176448"/>
            <a:ext cx="128964" cy="28872"/>
          </a:xfrm>
          <a:custGeom>
            <a:avLst/>
            <a:gdLst/>
            <a:ahLst/>
            <a:cxnLst/>
            <a:rect l="l" t="t" r="r" b="b"/>
            <a:pathLst>
              <a:path w="1818" h="407" extrusionOk="0">
                <a:moveTo>
                  <a:pt x="1" y="0"/>
                </a:moveTo>
                <a:cubicBezTo>
                  <a:pt x="55" y="0"/>
                  <a:pt x="82" y="27"/>
                  <a:pt x="136" y="54"/>
                </a:cubicBezTo>
                <a:lnTo>
                  <a:pt x="191" y="81"/>
                </a:lnTo>
                <a:lnTo>
                  <a:pt x="706" y="190"/>
                </a:lnTo>
                <a:cubicBezTo>
                  <a:pt x="950" y="244"/>
                  <a:pt x="1221" y="326"/>
                  <a:pt x="1465" y="353"/>
                </a:cubicBezTo>
                <a:lnTo>
                  <a:pt x="1791" y="407"/>
                </a:lnTo>
                <a:cubicBezTo>
                  <a:pt x="1818" y="407"/>
                  <a:pt x="1818" y="407"/>
                  <a:pt x="1818" y="407"/>
                </a:cubicBezTo>
                <a:lnTo>
                  <a:pt x="1818" y="407"/>
                </a:lnTo>
                <a:lnTo>
                  <a:pt x="1465" y="326"/>
                </a:lnTo>
                <a:lnTo>
                  <a:pt x="1330" y="271"/>
                </a:lnTo>
                <a:lnTo>
                  <a:pt x="543" y="109"/>
                </a:lnTo>
                <a:cubicBezTo>
                  <a:pt x="435" y="81"/>
                  <a:pt x="326" y="27"/>
                  <a:pt x="191" y="27"/>
                </a:cubicBezTo>
                <a:lnTo>
                  <a:pt x="28" y="27"/>
                </a:lnTo>
                <a:lnTo>
                  <a:pt x="28"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30"/>
          <p:cNvSpPr/>
          <p:nvPr/>
        </p:nvSpPr>
        <p:spPr>
          <a:xfrm>
            <a:off x="4316232" y="5157153"/>
            <a:ext cx="136626" cy="42421"/>
          </a:xfrm>
          <a:custGeom>
            <a:avLst/>
            <a:gdLst/>
            <a:ahLst/>
            <a:cxnLst/>
            <a:rect l="l" t="t" r="r" b="b"/>
            <a:pathLst>
              <a:path w="1926" h="598" extrusionOk="0">
                <a:moveTo>
                  <a:pt x="0" y="1"/>
                </a:moveTo>
                <a:lnTo>
                  <a:pt x="0" y="28"/>
                </a:lnTo>
                <a:cubicBezTo>
                  <a:pt x="0" y="55"/>
                  <a:pt x="27" y="28"/>
                  <a:pt x="54" y="28"/>
                </a:cubicBezTo>
                <a:lnTo>
                  <a:pt x="380" y="136"/>
                </a:lnTo>
                <a:cubicBezTo>
                  <a:pt x="732" y="245"/>
                  <a:pt x="1085" y="353"/>
                  <a:pt x="1438" y="462"/>
                </a:cubicBezTo>
                <a:lnTo>
                  <a:pt x="1899" y="598"/>
                </a:lnTo>
                <a:cubicBezTo>
                  <a:pt x="1899" y="598"/>
                  <a:pt x="1899" y="570"/>
                  <a:pt x="1926" y="570"/>
                </a:cubicBezTo>
                <a:cubicBezTo>
                  <a:pt x="1926" y="570"/>
                  <a:pt x="1899" y="543"/>
                  <a:pt x="1899" y="543"/>
                </a:cubicBezTo>
                <a:lnTo>
                  <a:pt x="1438" y="408"/>
                </a:lnTo>
                <a:cubicBezTo>
                  <a:pt x="1112" y="299"/>
                  <a:pt x="760" y="191"/>
                  <a:pt x="407" y="82"/>
                </a:cubicBezTo>
                <a:cubicBezTo>
                  <a:pt x="298" y="55"/>
                  <a:pt x="190" y="1"/>
                  <a:pt x="54" y="1"/>
                </a:cubicBezTo>
                <a:lnTo>
                  <a:pt x="27" y="1"/>
                </a:lnTo>
                <a:cubicBezTo>
                  <a:pt x="27" y="1"/>
                  <a:pt x="27" y="1"/>
                  <a:pt x="27" y="1"/>
                </a:cubicBezTo>
                <a:lnTo>
                  <a:pt x="2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30"/>
          <p:cNvSpPr/>
          <p:nvPr/>
        </p:nvSpPr>
        <p:spPr>
          <a:xfrm>
            <a:off x="4129626" y="4554969"/>
            <a:ext cx="113571" cy="42350"/>
          </a:xfrm>
          <a:custGeom>
            <a:avLst/>
            <a:gdLst/>
            <a:ahLst/>
            <a:cxnLst/>
            <a:rect l="l" t="t" r="r" b="b"/>
            <a:pathLst>
              <a:path w="1601" h="597" extrusionOk="0">
                <a:moveTo>
                  <a:pt x="28" y="27"/>
                </a:moveTo>
                <a:lnTo>
                  <a:pt x="28" y="27"/>
                </a:lnTo>
                <a:cubicBezTo>
                  <a:pt x="28" y="27"/>
                  <a:pt x="28" y="27"/>
                  <a:pt x="28" y="54"/>
                </a:cubicBezTo>
                <a:cubicBezTo>
                  <a:pt x="55" y="54"/>
                  <a:pt x="55" y="54"/>
                  <a:pt x="82" y="54"/>
                </a:cubicBezTo>
                <a:cubicBezTo>
                  <a:pt x="326" y="109"/>
                  <a:pt x="570" y="190"/>
                  <a:pt x="814" y="271"/>
                </a:cubicBezTo>
                <a:lnTo>
                  <a:pt x="1221" y="434"/>
                </a:lnTo>
                <a:lnTo>
                  <a:pt x="1601" y="597"/>
                </a:lnTo>
                <a:lnTo>
                  <a:pt x="1601" y="597"/>
                </a:lnTo>
                <a:lnTo>
                  <a:pt x="1601" y="597"/>
                </a:lnTo>
                <a:cubicBezTo>
                  <a:pt x="1465" y="515"/>
                  <a:pt x="1302" y="434"/>
                  <a:pt x="1140" y="353"/>
                </a:cubicBezTo>
                <a:cubicBezTo>
                  <a:pt x="1004" y="298"/>
                  <a:pt x="841" y="244"/>
                  <a:pt x="678" y="163"/>
                </a:cubicBezTo>
                <a:cubicBezTo>
                  <a:pt x="461" y="109"/>
                  <a:pt x="272" y="54"/>
                  <a:pt x="82" y="0"/>
                </a:cubicBezTo>
                <a:lnTo>
                  <a:pt x="28" y="0"/>
                </a:lnTo>
                <a:lnTo>
                  <a:pt x="0" y="0"/>
                </a:lnTo>
                <a:lnTo>
                  <a:pt x="0" y="0"/>
                </a:lnTo>
                <a:lnTo>
                  <a:pt x="0"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30"/>
          <p:cNvSpPr/>
          <p:nvPr/>
        </p:nvSpPr>
        <p:spPr>
          <a:xfrm>
            <a:off x="4123880" y="4570363"/>
            <a:ext cx="134710" cy="42350"/>
          </a:xfrm>
          <a:custGeom>
            <a:avLst/>
            <a:gdLst/>
            <a:ahLst/>
            <a:cxnLst/>
            <a:rect l="l" t="t" r="r" b="b"/>
            <a:pathLst>
              <a:path w="1899" h="597" extrusionOk="0">
                <a:moveTo>
                  <a:pt x="0" y="27"/>
                </a:moveTo>
                <a:lnTo>
                  <a:pt x="0" y="27"/>
                </a:lnTo>
                <a:cubicBezTo>
                  <a:pt x="27" y="27"/>
                  <a:pt x="27" y="27"/>
                  <a:pt x="54" y="54"/>
                </a:cubicBezTo>
                <a:cubicBezTo>
                  <a:pt x="271" y="136"/>
                  <a:pt x="488" y="217"/>
                  <a:pt x="732" y="271"/>
                </a:cubicBezTo>
                <a:cubicBezTo>
                  <a:pt x="976" y="353"/>
                  <a:pt x="1193" y="407"/>
                  <a:pt x="1410" y="488"/>
                </a:cubicBezTo>
                <a:lnTo>
                  <a:pt x="1872" y="597"/>
                </a:lnTo>
                <a:cubicBezTo>
                  <a:pt x="1872" y="597"/>
                  <a:pt x="1899" y="597"/>
                  <a:pt x="1899" y="597"/>
                </a:cubicBezTo>
                <a:cubicBezTo>
                  <a:pt x="1899" y="597"/>
                  <a:pt x="1899" y="597"/>
                  <a:pt x="1899" y="570"/>
                </a:cubicBezTo>
                <a:cubicBezTo>
                  <a:pt x="1736" y="543"/>
                  <a:pt x="1600" y="488"/>
                  <a:pt x="1438" y="434"/>
                </a:cubicBezTo>
                <a:cubicBezTo>
                  <a:pt x="1221" y="380"/>
                  <a:pt x="1004" y="298"/>
                  <a:pt x="759" y="244"/>
                </a:cubicBezTo>
                <a:cubicBezTo>
                  <a:pt x="542" y="163"/>
                  <a:pt x="325" y="81"/>
                  <a:pt x="81" y="27"/>
                </a:cubicBezTo>
                <a:cubicBezTo>
                  <a:pt x="81" y="0"/>
                  <a:pt x="54" y="0"/>
                  <a:pt x="27" y="0"/>
                </a:cubicBezTo>
                <a:lnTo>
                  <a:pt x="27" y="0"/>
                </a:lnTo>
                <a:lnTo>
                  <a:pt x="27" y="0"/>
                </a:lnTo>
                <a:cubicBezTo>
                  <a:pt x="27" y="0"/>
                  <a:pt x="0" y="27"/>
                  <a:pt x="0"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 name="Google Shape;920;p30"/>
          <p:cNvSpPr/>
          <p:nvPr/>
        </p:nvSpPr>
        <p:spPr>
          <a:xfrm>
            <a:off x="3887129" y="4331717"/>
            <a:ext cx="282899" cy="588852"/>
          </a:xfrm>
          <a:custGeom>
            <a:avLst/>
            <a:gdLst/>
            <a:ahLst/>
            <a:cxnLst/>
            <a:rect l="l" t="t" r="r" b="b"/>
            <a:pathLst>
              <a:path w="3988" h="8301" extrusionOk="0">
                <a:moveTo>
                  <a:pt x="3988" y="55"/>
                </a:moveTo>
                <a:lnTo>
                  <a:pt x="3961" y="28"/>
                </a:lnTo>
                <a:cubicBezTo>
                  <a:pt x="3933" y="1"/>
                  <a:pt x="3933" y="28"/>
                  <a:pt x="3933" y="28"/>
                </a:cubicBezTo>
                <a:cubicBezTo>
                  <a:pt x="3608" y="55"/>
                  <a:pt x="3499" y="163"/>
                  <a:pt x="3472" y="299"/>
                </a:cubicBezTo>
                <a:cubicBezTo>
                  <a:pt x="3472" y="435"/>
                  <a:pt x="3499" y="597"/>
                  <a:pt x="3554" y="733"/>
                </a:cubicBezTo>
                <a:cubicBezTo>
                  <a:pt x="3581" y="869"/>
                  <a:pt x="3608" y="1004"/>
                  <a:pt x="3554" y="1140"/>
                </a:cubicBezTo>
                <a:cubicBezTo>
                  <a:pt x="3554" y="1194"/>
                  <a:pt x="3527" y="1248"/>
                  <a:pt x="3472" y="1303"/>
                </a:cubicBezTo>
                <a:cubicBezTo>
                  <a:pt x="3391" y="1384"/>
                  <a:pt x="3282" y="1438"/>
                  <a:pt x="3174" y="1493"/>
                </a:cubicBezTo>
                <a:cubicBezTo>
                  <a:pt x="3038" y="1547"/>
                  <a:pt x="2930" y="1628"/>
                  <a:pt x="2876" y="1764"/>
                </a:cubicBezTo>
                <a:cubicBezTo>
                  <a:pt x="2821" y="1845"/>
                  <a:pt x="2794" y="1954"/>
                  <a:pt x="2794" y="2062"/>
                </a:cubicBezTo>
                <a:cubicBezTo>
                  <a:pt x="2821" y="2279"/>
                  <a:pt x="2821" y="2496"/>
                  <a:pt x="2794" y="2713"/>
                </a:cubicBezTo>
                <a:cubicBezTo>
                  <a:pt x="2767" y="2767"/>
                  <a:pt x="2740" y="2822"/>
                  <a:pt x="2713" y="2876"/>
                </a:cubicBezTo>
                <a:cubicBezTo>
                  <a:pt x="2604" y="2984"/>
                  <a:pt x="2496" y="3093"/>
                  <a:pt x="2360" y="3147"/>
                </a:cubicBezTo>
                <a:cubicBezTo>
                  <a:pt x="2225" y="3228"/>
                  <a:pt x="2143" y="3364"/>
                  <a:pt x="2089" y="3500"/>
                </a:cubicBezTo>
                <a:cubicBezTo>
                  <a:pt x="2062" y="3717"/>
                  <a:pt x="2035" y="3907"/>
                  <a:pt x="2062" y="4124"/>
                </a:cubicBezTo>
                <a:cubicBezTo>
                  <a:pt x="2035" y="4178"/>
                  <a:pt x="2035" y="4232"/>
                  <a:pt x="2008" y="4286"/>
                </a:cubicBezTo>
                <a:cubicBezTo>
                  <a:pt x="2008" y="4341"/>
                  <a:pt x="1953" y="4395"/>
                  <a:pt x="1926" y="4422"/>
                </a:cubicBezTo>
                <a:cubicBezTo>
                  <a:pt x="1764" y="4639"/>
                  <a:pt x="1519" y="4775"/>
                  <a:pt x="1411" y="4992"/>
                </a:cubicBezTo>
                <a:cubicBezTo>
                  <a:pt x="1384" y="5046"/>
                  <a:pt x="1384" y="5100"/>
                  <a:pt x="1384" y="5154"/>
                </a:cubicBezTo>
                <a:cubicBezTo>
                  <a:pt x="1384" y="5344"/>
                  <a:pt x="1384" y="5534"/>
                  <a:pt x="1357" y="5724"/>
                </a:cubicBezTo>
                <a:cubicBezTo>
                  <a:pt x="1330" y="5778"/>
                  <a:pt x="1302" y="5832"/>
                  <a:pt x="1248" y="5887"/>
                </a:cubicBezTo>
                <a:cubicBezTo>
                  <a:pt x="1113" y="5995"/>
                  <a:pt x="1004" y="6104"/>
                  <a:pt x="896" y="6239"/>
                </a:cubicBezTo>
                <a:cubicBezTo>
                  <a:pt x="868" y="6266"/>
                  <a:pt x="841" y="6321"/>
                  <a:pt x="841" y="6375"/>
                </a:cubicBezTo>
                <a:cubicBezTo>
                  <a:pt x="841" y="6592"/>
                  <a:pt x="814" y="6809"/>
                  <a:pt x="733" y="6999"/>
                </a:cubicBezTo>
                <a:cubicBezTo>
                  <a:pt x="706" y="7053"/>
                  <a:pt x="679" y="7107"/>
                  <a:pt x="624" y="7134"/>
                </a:cubicBezTo>
                <a:cubicBezTo>
                  <a:pt x="516" y="7243"/>
                  <a:pt x="407" y="7324"/>
                  <a:pt x="299" y="7433"/>
                </a:cubicBezTo>
                <a:cubicBezTo>
                  <a:pt x="245" y="7514"/>
                  <a:pt x="217" y="7623"/>
                  <a:pt x="217" y="7731"/>
                </a:cubicBezTo>
                <a:cubicBezTo>
                  <a:pt x="245" y="7812"/>
                  <a:pt x="245" y="7894"/>
                  <a:pt x="217" y="7975"/>
                </a:cubicBezTo>
                <a:cubicBezTo>
                  <a:pt x="190" y="8029"/>
                  <a:pt x="163" y="8111"/>
                  <a:pt x="109" y="8138"/>
                </a:cubicBezTo>
                <a:lnTo>
                  <a:pt x="28" y="8246"/>
                </a:lnTo>
                <a:cubicBezTo>
                  <a:pt x="1" y="8274"/>
                  <a:pt x="1" y="8274"/>
                  <a:pt x="28" y="8301"/>
                </a:cubicBezTo>
                <a:cubicBezTo>
                  <a:pt x="28" y="8301"/>
                  <a:pt x="55" y="8301"/>
                  <a:pt x="55" y="8301"/>
                </a:cubicBezTo>
                <a:cubicBezTo>
                  <a:pt x="82" y="8274"/>
                  <a:pt x="136" y="8219"/>
                  <a:pt x="163" y="8192"/>
                </a:cubicBezTo>
                <a:cubicBezTo>
                  <a:pt x="217" y="8138"/>
                  <a:pt x="272" y="8084"/>
                  <a:pt x="299" y="8002"/>
                </a:cubicBezTo>
                <a:cubicBezTo>
                  <a:pt x="326" y="7921"/>
                  <a:pt x="326" y="7812"/>
                  <a:pt x="299" y="7704"/>
                </a:cubicBezTo>
                <a:cubicBezTo>
                  <a:pt x="299" y="7623"/>
                  <a:pt x="326" y="7541"/>
                  <a:pt x="380" y="7487"/>
                </a:cubicBezTo>
                <a:cubicBezTo>
                  <a:pt x="489" y="7378"/>
                  <a:pt x="597" y="7270"/>
                  <a:pt x="706" y="7189"/>
                </a:cubicBezTo>
                <a:cubicBezTo>
                  <a:pt x="760" y="7161"/>
                  <a:pt x="814" y="7107"/>
                  <a:pt x="841" y="7026"/>
                </a:cubicBezTo>
                <a:cubicBezTo>
                  <a:pt x="896" y="6836"/>
                  <a:pt x="923" y="6619"/>
                  <a:pt x="950" y="6402"/>
                </a:cubicBezTo>
                <a:cubicBezTo>
                  <a:pt x="950" y="6348"/>
                  <a:pt x="977" y="6321"/>
                  <a:pt x="1004" y="6266"/>
                </a:cubicBezTo>
                <a:cubicBezTo>
                  <a:pt x="1113" y="6131"/>
                  <a:pt x="1221" y="6022"/>
                  <a:pt x="1330" y="5914"/>
                </a:cubicBezTo>
                <a:cubicBezTo>
                  <a:pt x="1384" y="5859"/>
                  <a:pt x="1411" y="5805"/>
                  <a:pt x="1438" y="5724"/>
                </a:cubicBezTo>
                <a:cubicBezTo>
                  <a:pt x="1492" y="5534"/>
                  <a:pt x="1492" y="5344"/>
                  <a:pt x="1465" y="5154"/>
                </a:cubicBezTo>
                <a:cubicBezTo>
                  <a:pt x="1492" y="5100"/>
                  <a:pt x="1492" y="5046"/>
                  <a:pt x="1519" y="5019"/>
                </a:cubicBezTo>
                <a:cubicBezTo>
                  <a:pt x="1601" y="4775"/>
                  <a:pt x="1845" y="4666"/>
                  <a:pt x="2008" y="4449"/>
                </a:cubicBezTo>
                <a:cubicBezTo>
                  <a:pt x="2062" y="4422"/>
                  <a:pt x="2089" y="4341"/>
                  <a:pt x="2116" y="4286"/>
                </a:cubicBezTo>
                <a:cubicBezTo>
                  <a:pt x="2143" y="4232"/>
                  <a:pt x="2143" y="4178"/>
                  <a:pt x="2143" y="4124"/>
                </a:cubicBezTo>
                <a:cubicBezTo>
                  <a:pt x="2143" y="3907"/>
                  <a:pt x="2143" y="3717"/>
                  <a:pt x="2198" y="3500"/>
                </a:cubicBezTo>
                <a:cubicBezTo>
                  <a:pt x="2225" y="3364"/>
                  <a:pt x="2333" y="3256"/>
                  <a:pt x="2442" y="3201"/>
                </a:cubicBezTo>
                <a:cubicBezTo>
                  <a:pt x="2577" y="3120"/>
                  <a:pt x="2686" y="3011"/>
                  <a:pt x="2794" y="2903"/>
                </a:cubicBezTo>
                <a:cubicBezTo>
                  <a:pt x="2821" y="2849"/>
                  <a:pt x="2876" y="2794"/>
                  <a:pt x="2876" y="2713"/>
                </a:cubicBezTo>
                <a:cubicBezTo>
                  <a:pt x="2903" y="2469"/>
                  <a:pt x="2903" y="2252"/>
                  <a:pt x="2876" y="2035"/>
                </a:cubicBezTo>
                <a:cubicBezTo>
                  <a:pt x="2903" y="1927"/>
                  <a:pt x="2903" y="1845"/>
                  <a:pt x="2957" y="1764"/>
                </a:cubicBezTo>
                <a:cubicBezTo>
                  <a:pt x="3066" y="1574"/>
                  <a:pt x="3282" y="1520"/>
                  <a:pt x="3472" y="1384"/>
                </a:cubicBezTo>
                <a:cubicBezTo>
                  <a:pt x="3554" y="1330"/>
                  <a:pt x="3608" y="1248"/>
                  <a:pt x="3662" y="1140"/>
                </a:cubicBezTo>
                <a:cubicBezTo>
                  <a:pt x="3689" y="1004"/>
                  <a:pt x="3689" y="842"/>
                  <a:pt x="3635" y="706"/>
                </a:cubicBezTo>
                <a:cubicBezTo>
                  <a:pt x="3581" y="570"/>
                  <a:pt x="3554" y="435"/>
                  <a:pt x="3554" y="272"/>
                </a:cubicBezTo>
                <a:cubicBezTo>
                  <a:pt x="3581" y="163"/>
                  <a:pt x="3689" y="82"/>
                  <a:pt x="3933" y="55"/>
                </a:cubicBezTo>
                <a:lnTo>
                  <a:pt x="3961" y="55"/>
                </a:lnTo>
                <a:cubicBezTo>
                  <a:pt x="3988" y="55"/>
                  <a:pt x="3961" y="55"/>
                  <a:pt x="3988" y="28"/>
                </a:cubicBezTo>
                <a:lnTo>
                  <a:pt x="3988"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 name="Google Shape;921;p30"/>
          <p:cNvSpPr/>
          <p:nvPr/>
        </p:nvSpPr>
        <p:spPr>
          <a:xfrm>
            <a:off x="3877481" y="4918588"/>
            <a:ext cx="375330" cy="232888"/>
          </a:xfrm>
          <a:custGeom>
            <a:avLst/>
            <a:gdLst/>
            <a:ahLst/>
            <a:cxnLst/>
            <a:rect l="l" t="t" r="r" b="b"/>
            <a:pathLst>
              <a:path w="5291" h="3283" extrusionOk="0">
                <a:moveTo>
                  <a:pt x="218" y="1"/>
                </a:moveTo>
                <a:lnTo>
                  <a:pt x="164" y="1"/>
                </a:lnTo>
                <a:lnTo>
                  <a:pt x="164" y="1"/>
                </a:lnTo>
                <a:cubicBezTo>
                  <a:pt x="109" y="28"/>
                  <a:pt x="82" y="55"/>
                  <a:pt x="55" y="109"/>
                </a:cubicBezTo>
                <a:cubicBezTo>
                  <a:pt x="1" y="163"/>
                  <a:pt x="1" y="217"/>
                  <a:pt x="28" y="272"/>
                </a:cubicBezTo>
                <a:cubicBezTo>
                  <a:pt x="55" y="380"/>
                  <a:pt x="137" y="462"/>
                  <a:pt x="218" y="462"/>
                </a:cubicBezTo>
                <a:cubicBezTo>
                  <a:pt x="408" y="489"/>
                  <a:pt x="679" y="380"/>
                  <a:pt x="842" y="407"/>
                </a:cubicBezTo>
                <a:cubicBezTo>
                  <a:pt x="869" y="407"/>
                  <a:pt x="896" y="434"/>
                  <a:pt x="950" y="434"/>
                </a:cubicBezTo>
                <a:cubicBezTo>
                  <a:pt x="977" y="462"/>
                  <a:pt x="1004" y="462"/>
                  <a:pt x="1032" y="489"/>
                </a:cubicBezTo>
                <a:cubicBezTo>
                  <a:pt x="1113" y="570"/>
                  <a:pt x="1140" y="651"/>
                  <a:pt x="1140" y="733"/>
                </a:cubicBezTo>
                <a:cubicBezTo>
                  <a:pt x="1167" y="841"/>
                  <a:pt x="1167" y="923"/>
                  <a:pt x="1221" y="1031"/>
                </a:cubicBezTo>
                <a:cubicBezTo>
                  <a:pt x="1249" y="1113"/>
                  <a:pt x="1303" y="1194"/>
                  <a:pt x="1384" y="1221"/>
                </a:cubicBezTo>
                <a:cubicBezTo>
                  <a:pt x="1466" y="1275"/>
                  <a:pt x="1520" y="1275"/>
                  <a:pt x="1601" y="1275"/>
                </a:cubicBezTo>
                <a:cubicBezTo>
                  <a:pt x="1710" y="1248"/>
                  <a:pt x="1845" y="1221"/>
                  <a:pt x="1954" y="1194"/>
                </a:cubicBezTo>
                <a:cubicBezTo>
                  <a:pt x="2062" y="1140"/>
                  <a:pt x="2198" y="1140"/>
                  <a:pt x="2306" y="1194"/>
                </a:cubicBezTo>
                <a:cubicBezTo>
                  <a:pt x="2388" y="1248"/>
                  <a:pt x="2469" y="1330"/>
                  <a:pt x="2496" y="1438"/>
                </a:cubicBezTo>
                <a:cubicBezTo>
                  <a:pt x="2551" y="1601"/>
                  <a:pt x="2632" y="1764"/>
                  <a:pt x="2713" y="1926"/>
                </a:cubicBezTo>
                <a:cubicBezTo>
                  <a:pt x="2768" y="2008"/>
                  <a:pt x="2822" y="2062"/>
                  <a:pt x="2876" y="2089"/>
                </a:cubicBezTo>
                <a:cubicBezTo>
                  <a:pt x="2930" y="2143"/>
                  <a:pt x="2985" y="2143"/>
                  <a:pt x="3066" y="2170"/>
                </a:cubicBezTo>
                <a:cubicBezTo>
                  <a:pt x="3283" y="2198"/>
                  <a:pt x="3500" y="2062"/>
                  <a:pt x="3717" y="2170"/>
                </a:cubicBezTo>
                <a:cubicBezTo>
                  <a:pt x="3771" y="2170"/>
                  <a:pt x="3825" y="2225"/>
                  <a:pt x="3852" y="2252"/>
                </a:cubicBezTo>
                <a:cubicBezTo>
                  <a:pt x="3907" y="2360"/>
                  <a:pt x="3961" y="2496"/>
                  <a:pt x="3988" y="2604"/>
                </a:cubicBezTo>
                <a:cubicBezTo>
                  <a:pt x="4015" y="2740"/>
                  <a:pt x="4097" y="2848"/>
                  <a:pt x="4178" y="2930"/>
                </a:cubicBezTo>
                <a:cubicBezTo>
                  <a:pt x="4259" y="3011"/>
                  <a:pt x="4341" y="3038"/>
                  <a:pt x="4422" y="3038"/>
                </a:cubicBezTo>
                <a:cubicBezTo>
                  <a:pt x="4503" y="3011"/>
                  <a:pt x="4585" y="3011"/>
                  <a:pt x="4666" y="2984"/>
                </a:cubicBezTo>
                <a:cubicBezTo>
                  <a:pt x="4748" y="2930"/>
                  <a:pt x="4856" y="2930"/>
                  <a:pt x="4965" y="2930"/>
                </a:cubicBezTo>
                <a:cubicBezTo>
                  <a:pt x="4992" y="2957"/>
                  <a:pt x="5046" y="2957"/>
                  <a:pt x="5073" y="2984"/>
                </a:cubicBezTo>
                <a:cubicBezTo>
                  <a:pt x="5100" y="3065"/>
                  <a:pt x="5127" y="3147"/>
                  <a:pt x="5182" y="3201"/>
                </a:cubicBezTo>
                <a:cubicBezTo>
                  <a:pt x="5182" y="3228"/>
                  <a:pt x="5209" y="3255"/>
                  <a:pt x="5236" y="3282"/>
                </a:cubicBezTo>
                <a:cubicBezTo>
                  <a:pt x="5263" y="3282"/>
                  <a:pt x="5263" y="3282"/>
                  <a:pt x="5290" y="3282"/>
                </a:cubicBezTo>
                <a:cubicBezTo>
                  <a:pt x="5290" y="3282"/>
                  <a:pt x="5290" y="3255"/>
                  <a:pt x="5290" y="3255"/>
                </a:cubicBezTo>
                <a:cubicBezTo>
                  <a:pt x="5263" y="3228"/>
                  <a:pt x="5236" y="3201"/>
                  <a:pt x="5236" y="3174"/>
                </a:cubicBezTo>
                <a:cubicBezTo>
                  <a:pt x="5209" y="3093"/>
                  <a:pt x="5154" y="3011"/>
                  <a:pt x="5127" y="2957"/>
                </a:cubicBezTo>
                <a:cubicBezTo>
                  <a:pt x="5100" y="2903"/>
                  <a:pt x="5046" y="2876"/>
                  <a:pt x="4992" y="2848"/>
                </a:cubicBezTo>
                <a:cubicBezTo>
                  <a:pt x="4856" y="2848"/>
                  <a:pt x="4748" y="2848"/>
                  <a:pt x="4639" y="2903"/>
                </a:cubicBezTo>
                <a:cubicBezTo>
                  <a:pt x="4585" y="2930"/>
                  <a:pt x="4503" y="2957"/>
                  <a:pt x="4449" y="2957"/>
                </a:cubicBezTo>
                <a:cubicBezTo>
                  <a:pt x="4368" y="2957"/>
                  <a:pt x="4314" y="2930"/>
                  <a:pt x="4259" y="2876"/>
                </a:cubicBezTo>
                <a:cubicBezTo>
                  <a:pt x="4151" y="2821"/>
                  <a:pt x="4069" y="2713"/>
                  <a:pt x="4042" y="2604"/>
                </a:cubicBezTo>
                <a:cubicBezTo>
                  <a:pt x="4015" y="2496"/>
                  <a:pt x="3961" y="2360"/>
                  <a:pt x="3880" y="2279"/>
                </a:cubicBezTo>
                <a:cubicBezTo>
                  <a:pt x="3852" y="2198"/>
                  <a:pt x="3798" y="2170"/>
                  <a:pt x="3744" y="2143"/>
                </a:cubicBezTo>
                <a:cubicBezTo>
                  <a:pt x="3527" y="2062"/>
                  <a:pt x="3337" y="2143"/>
                  <a:pt x="3147" y="2143"/>
                </a:cubicBezTo>
                <a:cubicBezTo>
                  <a:pt x="3066" y="2143"/>
                  <a:pt x="2985" y="2116"/>
                  <a:pt x="2930" y="2089"/>
                </a:cubicBezTo>
                <a:cubicBezTo>
                  <a:pt x="2795" y="1981"/>
                  <a:pt x="2713" y="1872"/>
                  <a:pt x="2686" y="1736"/>
                </a:cubicBezTo>
                <a:cubicBezTo>
                  <a:pt x="2632" y="1601"/>
                  <a:pt x="2578" y="1465"/>
                  <a:pt x="2496" y="1330"/>
                </a:cubicBezTo>
                <a:cubicBezTo>
                  <a:pt x="2469" y="1248"/>
                  <a:pt x="2388" y="1194"/>
                  <a:pt x="2334" y="1167"/>
                </a:cubicBezTo>
                <a:cubicBezTo>
                  <a:pt x="2198" y="1113"/>
                  <a:pt x="2062" y="1113"/>
                  <a:pt x="1927" y="1167"/>
                </a:cubicBezTo>
                <a:cubicBezTo>
                  <a:pt x="1818" y="1194"/>
                  <a:pt x="1710" y="1221"/>
                  <a:pt x="1601" y="1248"/>
                </a:cubicBezTo>
                <a:cubicBezTo>
                  <a:pt x="1547" y="1248"/>
                  <a:pt x="1493" y="1221"/>
                  <a:pt x="1438" y="1221"/>
                </a:cubicBezTo>
                <a:cubicBezTo>
                  <a:pt x="1357" y="1167"/>
                  <a:pt x="1303" y="1113"/>
                  <a:pt x="1303" y="1058"/>
                </a:cubicBezTo>
                <a:cubicBezTo>
                  <a:pt x="1221" y="868"/>
                  <a:pt x="1249" y="624"/>
                  <a:pt x="1086" y="489"/>
                </a:cubicBezTo>
                <a:cubicBezTo>
                  <a:pt x="1059" y="462"/>
                  <a:pt x="1004" y="434"/>
                  <a:pt x="977" y="407"/>
                </a:cubicBezTo>
                <a:cubicBezTo>
                  <a:pt x="923" y="407"/>
                  <a:pt x="896" y="380"/>
                  <a:pt x="842" y="380"/>
                </a:cubicBezTo>
                <a:cubicBezTo>
                  <a:pt x="652" y="407"/>
                  <a:pt x="435" y="434"/>
                  <a:pt x="245" y="434"/>
                </a:cubicBezTo>
                <a:cubicBezTo>
                  <a:pt x="164" y="434"/>
                  <a:pt x="109" y="380"/>
                  <a:pt x="82" y="299"/>
                </a:cubicBezTo>
                <a:cubicBezTo>
                  <a:pt x="55" y="272"/>
                  <a:pt x="55" y="217"/>
                  <a:pt x="82" y="190"/>
                </a:cubicBezTo>
                <a:cubicBezTo>
                  <a:pt x="109" y="163"/>
                  <a:pt x="137" y="109"/>
                  <a:pt x="191" y="82"/>
                </a:cubicBezTo>
                <a:cubicBezTo>
                  <a:pt x="191" y="82"/>
                  <a:pt x="191" y="55"/>
                  <a:pt x="218" y="55"/>
                </a:cubicBezTo>
                <a:lnTo>
                  <a:pt x="218"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 name="Google Shape;922;p30"/>
          <p:cNvSpPr/>
          <p:nvPr/>
        </p:nvSpPr>
        <p:spPr>
          <a:xfrm>
            <a:off x="4158395" y="4335548"/>
            <a:ext cx="348374" cy="192524"/>
          </a:xfrm>
          <a:custGeom>
            <a:avLst/>
            <a:gdLst/>
            <a:ahLst/>
            <a:cxnLst/>
            <a:rect l="l" t="t" r="r" b="b"/>
            <a:pathLst>
              <a:path w="4911" h="2714" extrusionOk="0">
                <a:moveTo>
                  <a:pt x="28" y="28"/>
                </a:moveTo>
                <a:cubicBezTo>
                  <a:pt x="28" y="28"/>
                  <a:pt x="55" y="55"/>
                  <a:pt x="82" y="55"/>
                </a:cubicBezTo>
                <a:cubicBezTo>
                  <a:pt x="299" y="82"/>
                  <a:pt x="489" y="272"/>
                  <a:pt x="543" y="489"/>
                </a:cubicBezTo>
                <a:cubicBezTo>
                  <a:pt x="571" y="652"/>
                  <a:pt x="679" y="788"/>
                  <a:pt x="842" y="842"/>
                </a:cubicBezTo>
                <a:cubicBezTo>
                  <a:pt x="896" y="842"/>
                  <a:pt x="950" y="842"/>
                  <a:pt x="1005" y="842"/>
                </a:cubicBezTo>
                <a:cubicBezTo>
                  <a:pt x="1086" y="815"/>
                  <a:pt x="1194" y="760"/>
                  <a:pt x="1276" y="733"/>
                </a:cubicBezTo>
                <a:cubicBezTo>
                  <a:pt x="1357" y="679"/>
                  <a:pt x="1439" y="652"/>
                  <a:pt x="1520" y="679"/>
                </a:cubicBezTo>
                <a:cubicBezTo>
                  <a:pt x="1601" y="706"/>
                  <a:pt x="1710" y="760"/>
                  <a:pt x="1764" y="842"/>
                </a:cubicBezTo>
                <a:cubicBezTo>
                  <a:pt x="1900" y="1032"/>
                  <a:pt x="1954" y="1303"/>
                  <a:pt x="2198" y="1411"/>
                </a:cubicBezTo>
                <a:cubicBezTo>
                  <a:pt x="2442" y="1520"/>
                  <a:pt x="2713" y="1384"/>
                  <a:pt x="2957" y="1411"/>
                </a:cubicBezTo>
                <a:cubicBezTo>
                  <a:pt x="3012" y="1411"/>
                  <a:pt x="3066" y="1439"/>
                  <a:pt x="3093" y="1466"/>
                </a:cubicBezTo>
                <a:cubicBezTo>
                  <a:pt x="3202" y="1547"/>
                  <a:pt x="3283" y="1628"/>
                  <a:pt x="3337" y="1764"/>
                </a:cubicBezTo>
                <a:cubicBezTo>
                  <a:pt x="3391" y="1900"/>
                  <a:pt x="3473" y="2008"/>
                  <a:pt x="3554" y="2144"/>
                </a:cubicBezTo>
                <a:cubicBezTo>
                  <a:pt x="3608" y="2198"/>
                  <a:pt x="3663" y="2252"/>
                  <a:pt x="3717" y="2279"/>
                </a:cubicBezTo>
                <a:cubicBezTo>
                  <a:pt x="3825" y="2334"/>
                  <a:pt x="3961" y="2334"/>
                  <a:pt x="4070" y="2307"/>
                </a:cubicBezTo>
                <a:cubicBezTo>
                  <a:pt x="4232" y="2279"/>
                  <a:pt x="4395" y="2252"/>
                  <a:pt x="4558" y="2252"/>
                </a:cubicBezTo>
                <a:cubicBezTo>
                  <a:pt x="4612" y="2252"/>
                  <a:pt x="4666" y="2279"/>
                  <a:pt x="4693" y="2307"/>
                </a:cubicBezTo>
                <a:cubicBezTo>
                  <a:pt x="4721" y="2334"/>
                  <a:pt x="4721" y="2361"/>
                  <a:pt x="4748" y="2388"/>
                </a:cubicBezTo>
                <a:cubicBezTo>
                  <a:pt x="4748" y="2442"/>
                  <a:pt x="4775" y="2496"/>
                  <a:pt x="4802" y="2551"/>
                </a:cubicBezTo>
                <a:cubicBezTo>
                  <a:pt x="4829" y="2605"/>
                  <a:pt x="4829" y="2659"/>
                  <a:pt x="4883" y="2713"/>
                </a:cubicBezTo>
                <a:cubicBezTo>
                  <a:pt x="4883" y="2713"/>
                  <a:pt x="4910" y="2713"/>
                  <a:pt x="4910" y="2713"/>
                </a:cubicBezTo>
                <a:cubicBezTo>
                  <a:pt x="4910" y="2686"/>
                  <a:pt x="4910" y="2659"/>
                  <a:pt x="4910" y="2659"/>
                </a:cubicBezTo>
                <a:cubicBezTo>
                  <a:pt x="4883" y="2605"/>
                  <a:pt x="4883" y="2578"/>
                  <a:pt x="4856" y="2524"/>
                </a:cubicBezTo>
                <a:cubicBezTo>
                  <a:pt x="4856" y="2469"/>
                  <a:pt x="4829" y="2415"/>
                  <a:pt x="4829" y="2388"/>
                </a:cubicBezTo>
                <a:cubicBezTo>
                  <a:pt x="4802" y="2334"/>
                  <a:pt x="4775" y="2279"/>
                  <a:pt x="4748" y="2252"/>
                </a:cubicBezTo>
                <a:cubicBezTo>
                  <a:pt x="4693" y="2171"/>
                  <a:pt x="4612" y="2144"/>
                  <a:pt x="4531" y="2144"/>
                </a:cubicBezTo>
                <a:cubicBezTo>
                  <a:pt x="4395" y="2144"/>
                  <a:pt x="4259" y="2171"/>
                  <a:pt x="4124" y="2198"/>
                </a:cubicBezTo>
                <a:cubicBezTo>
                  <a:pt x="3988" y="2225"/>
                  <a:pt x="3853" y="2225"/>
                  <a:pt x="3744" y="2171"/>
                </a:cubicBezTo>
                <a:cubicBezTo>
                  <a:pt x="3636" y="2117"/>
                  <a:pt x="3527" y="2008"/>
                  <a:pt x="3500" y="1900"/>
                </a:cubicBezTo>
                <a:cubicBezTo>
                  <a:pt x="3419" y="1764"/>
                  <a:pt x="3364" y="1628"/>
                  <a:pt x="3283" y="1520"/>
                </a:cubicBezTo>
                <a:cubicBezTo>
                  <a:pt x="3229" y="1466"/>
                  <a:pt x="3174" y="1411"/>
                  <a:pt x="3120" y="1384"/>
                </a:cubicBezTo>
                <a:cubicBezTo>
                  <a:pt x="3066" y="1330"/>
                  <a:pt x="2985" y="1330"/>
                  <a:pt x="2930" y="1303"/>
                </a:cubicBezTo>
                <a:cubicBezTo>
                  <a:pt x="2795" y="1303"/>
                  <a:pt x="2659" y="1330"/>
                  <a:pt x="2551" y="1357"/>
                </a:cubicBezTo>
                <a:cubicBezTo>
                  <a:pt x="2442" y="1384"/>
                  <a:pt x="2307" y="1384"/>
                  <a:pt x="2198" y="1330"/>
                </a:cubicBezTo>
                <a:cubicBezTo>
                  <a:pt x="1981" y="1222"/>
                  <a:pt x="1927" y="950"/>
                  <a:pt x="1791" y="760"/>
                </a:cubicBezTo>
                <a:cubicBezTo>
                  <a:pt x="1710" y="679"/>
                  <a:pt x="1628" y="598"/>
                  <a:pt x="1520" y="571"/>
                </a:cubicBezTo>
                <a:cubicBezTo>
                  <a:pt x="1466" y="571"/>
                  <a:pt x="1411" y="571"/>
                  <a:pt x="1357" y="571"/>
                </a:cubicBezTo>
                <a:cubicBezTo>
                  <a:pt x="1249" y="625"/>
                  <a:pt x="1167" y="652"/>
                  <a:pt x="1059" y="706"/>
                </a:cubicBezTo>
                <a:cubicBezTo>
                  <a:pt x="1005" y="733"/>
                  <a:pt x="923" y="760"/>
                  <a:pt x="842" y="733"/>
                </a:cubicBezTo>
                <a:cubicBezTo>
                  <a:pt x="706" y="679"/>
                  <a:pt x="625" y="571"/>
                  <a:pt x="598" y="462"/>
                </a:cubicBezTo>
                <a:cubicBezTo>
                  <a:pt x="543" y="326"/>
                  <a:pt x="462" y="191"/>
                  <a:pt x="354" y="109"/>
                </a:cubicBezTo>
                <a:cubicBezTo>
                  <a:pt x="272" y="28"/>
                  <a:pt x="164" y="1"/>
                  <a:pt x="55" y="1"/>
                </a:cubicBezTo>
                <a:lnTo>
                  <a:pt x="55" y="1"/>
                </a:lnTo>
                <a:cubicBezTo>
                  <a:pt x="28" y="1"/>
                  <a:pt x="28" y="1"/>
                  <a:pt x="1" y="28"/>
                </a:cubicBezTo>
                <a:lnTo>
                  <a:pt x="1"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p30"/>
          <p:cNvSpPr/>
          <p:nvPr/>
        </p:nvSpPr>
        <p:spPr>
          <a:xfrm>
            <a:off x="4252743" y="4514525"/>
            <a:ext cx="286729" cy="650426"/>
          </a:xfrm>
          <a:custGeom>
            <a:avLst/>
            <a:gdLst/>
            <a:ahLst/>
            <a:cxnLst/>
            <a:rect l="l" t="t" r="r" b="b"/>
            <a:pathLst>
              <a:path w="4042" h="9169" extrusionOk="0">
                <a:moveTo>
                  <a:pt x="3526" y="1"/>
                </a:moveTo>
                <a:cubicBezTo>
                  <a:pt x="3526" y="55"/>
                  <a:pt x="3526" y="82"/>
                  <a:pt x="3553" y="109"/>
                </a:cubicBezTo>
                <a:cubicBezTo>
                  <a:pt x="3553" y="136"/>
                  <a:pt x="3580" y="136"/>
                  <a:pt x="3580" y="163"/>
                </a:cubicBezTo>
                <a:cubicBezTo>
                  <a:pt x="3662" y="245"/>
                  <a:pt x="3797" y="272"/>
                  <a:pt x="3879" y="353"/>
                </a:cubicBezTo>
                <a:cubicBezTo>
                  <a:pt x="3906" y="407"/>
                  <a:pt x="3933" y="462"/>
                  <a:pt x="3933" y="516"/>
                </a:cubicBezTo>
                <a:cubicBezTo>
                  <a:pt x="3960" y="570"/>
                  <a:pt x="3933" y="624"/>
                  <a:pt x="3906" y="651"/>
                </a:cubicBezTo>
                <a:cubicBezTo>
                  <a:pt x="3825" y="733"/>
                  <a:pt x="3743" y="814"/>
                  <a:pt x="3635" y="841"/>
                </a:cubicBezTo>
                <a:cubicBezTo>
                  <a:pt x="3526" y="896"/>
                  <a:pt x="3418" y="1004"/>
                  <a:pt x="3363" y="1140"/>
                </a:cubicBezTo>
                <a:cubicBezTo>
                  <a:pt x="3363" y="1275"/>
                  <a:pt x="3363" y="1438"/>
                  <a:pt x="3391" y="1601"/>
                </a:cubicBezTo>
                <a:cubicBezTo>
                  <a:pt x="3391" y="1655"/>
                  <a:pt x="3391" y="1736"/>
                  <a:pt x="3363" y="1791"/>
                </a:cubicBezTo>
                <a:cubicBezTo>
                  <a:pt x="3336" y="1872"/>
                  <a:pt x="3282" y="1953"/>
                  <a:pt x="3201" y="2008"/>
                </a:cubicBezTo>
                <a:cubicBezTo>
                  <a:pt x="3038" y="2143"/>
                  <a:pt x="2794" y="2225"/>
                  <a:pt x="2658" y="2415"/>
                </a:cubicBezTo>
                <a:cubicBezTo>
                  <a:pt x="2631" y="2496"/>
                  <a:pt x="2604" y="2550"/>
                  <a:pt x="2604" y="2632"/>
                </a:cubicBezTo>
                <a:cubicBezTo>
                  <a:pt x="2604" y="2767"/>
                  <a:pt x="2604" y="2930"/>
                  <a:pt x="2577" y="3065"/>
                </a:cubicBezTo>
                <a:cubicBezTo>
                  <a:pt x="2550" y="3147"/>
                  <a:pt x="2495" y="3201"/>
                  <a:pt x="2468" y="3255"/>
                </a:cubicBezTo>
                <a:cubicBezTo>
                  <a:pt x="2333" y="3364"/>
                  <a:pt x="2224" y="3499"/>
                  <a:pt x="2116" y="3662"/>
                </a:cubicBezTo>
                <a:cubicBezTo>
                  <a:pt x="2089" y="3689"/>
                  <a:pt x="2089" y="3744"/>
                  <a:pt x="2089" y="3798"/>
                </a:cubicBezTo>
                <a:cubicBezTo>
                  <a:pt x="2089" y="3988"/>
                  <a:pt x="2061" y="4150"/>
                  <a:pt x="2034" y="4340"/>
                </a:cubicBezTo>
                <a:cubicBezTo>
                  <a:pt x="1980" y="4422"/>
                  <a:pt x="1926" y="4476"/>
                  <a:pt x="1844" y="4530"/>
                </a:cubicBezTo>
                <a:cubicBezTo>
                  <a:pt x="1763" y="4584"/>
                  <a:pt x="1682" y="4639"/>
                  <a:pt x="1627" y="4720"/>
                </a:cubicBezTo>
                <a:cubicBezTo>
                  <a:pt x="1600" y="4747"/>
                  <a:pt x="1573" y="4801"/>
                  <a:pt x="1546" y="4856"/>
                </a:cubicBezTo>
                <a:cubicBezTo>
                  <a:pt x="1546" y="4910"/>
                  <a:pt x="1546" y="4964"/>
                  <a:pt x="1546" y="4991"/>
                </a:cubicBezTo>
                <a:cubicBezTo>
                  <a:pt x="1573" y="5100"/>
                  <a:pt x="1600" y="5181"/>
                  <a:pt x="1627" y="5263"/>
                </a:cubicBezTo>
                <a:cubicBezTo>
                  <a:pt x="1655" y="5344"/>
                  <a:pt x="1682" y="5425"/>
                  <a:pt x="1655" y="5507"/>
                </a:cubicBezTo>
                <a:cubicBezTo>
                  <a:pt x="1655" y="5534"/>
                  <a:pt x="1655" y="5561"/>
                  <a:pt x="1627" y="5588"/>
                </a:cubicBezTo>
                <a:cubicBezTo>
                  <a:pt x="1600" y="5615"/>
                  <a:pt x="1546" y="5669"/>
                  <a:pt x="1492" y="5697"/>
                </a:cubicBezTo>
                <a:cubicBezTo>
                  <a:pt x="1410" y="5724"/>
                  <a:pt x="1356" y="5805"/>
                  <a:pt x="1329" y="5859"/>
                </a:cubicBezTo>
                <a:cubicBezTo>
                  <a:pt x="1302" y="6022"/>
                  <a:pt x="1302" y="6212"/>
                  <a:pt x="1329" y="6375"/>
                </a:cubicBezTo>
                <a:cubicBezTo>
                  <a:pt x="1329" y="6456"/>
                  <a:pt x="1302" y="6510"/>
                  <a:pt x="1275" y="6564"/>
                </a:cubicBezTo>
                <a:cubicBezTo>
                  <a:pt x="1193" y="6673"/>
                  <a:pt x="1058" y="6700"/>
                  <a:pt x="949" y="6781"/>
                </a:cubicBezTo>
                <a:cubicBezTo>
                  <a:pt x="895" y="6809"/>
                  <a:pt x="841" y="6863"/>
                  <a:pt x="814" y="6917"/>
                </a:cubicBezTo>
                <a:cubicBezTo>
                  <a:pt x="760" y="7026"/>
                  <a:pt x="760" y="7107"/>
                  <a:pt x="760" y="7215"/>
                </a:cubicBezTo>
                <a:cubicBezTo>
                  <a:pt x="787" y="7405"/>
                  <a:pt x="814" y="7595"/>
                  <a:pt x="787" y="7812"/>
                </a:cubicBezTo>
                <a:cubicBezTo>
                  <a:pt x="760" y="7839"/>
                  <a:pt x="760" y="7894"/>
                  <a:pt x="705" y="7921"/>
                </a:cubicBezTo>
                <a:cubicBezTo>
                  <a:pt x="624" y="8002"/>
                  <a:pt x="488" y="8029"/>
                  <a:pt x="407" y="8138"/>
                </a:cubicBezTo>
                <a:cubicBezTo>
                  <a:pt x="380" y="8165"/>
                  <a:pt x="353" y="8219"/>
                  <a:pt x="353" y="8273"/>
                </a:cubicBezTo>
                <a:cubicBezTo>
                  <a:pt x="326" y="8328"/>
                  <a:pt x="326" y="8382"/>
                  <a:pt x="353" y="8436"/>
                </a:cubicBezTo>
                <a:cubicBezTo>
                  <a:pt x="353" y="8544"/>
                  <a:pt x="461" y="8734"/>
                  <a:pt x="461" y="8870"/>
                </a:cubicBezTo>
                <a:cubicBezTo>
                  <a:pt x="461" y="8978"/>
                  <a:pt x="461" y="9060"/>
                  <a:pt x="353" y="9087"/>
                </a:cubicBezTo>
                <a:cubicBezTo>
                  <a:pt x="326" y="9087"/>
                  <a:pt x="271" y="9087"/>
                  <a:pt x="244" y="9087"/>
                </a:cubicBezTo>
                <a:cubicBezTo>
                  <a:pt x="163" y="9060"/>
                  <a:pt x="109" y="9033"/>
                  <a:pt x="54" y="9006"/>
                </a:cubicBezTo>
                <a:cubicBezTo>
                  <a:pt x="54" y="8978"/>
                  <a:pt x="27" y="8978"/>
                  <a:pt x="27" y="9006"/>
                </a:cubicBezTo>
                <a:cubicBezTo>
                  <a:pt x="0" y="9006"/>
                  <a:pt x="0" y="9033"/>
                  <a:pt x="27" y="9033"/>
                </a:cubicBezTo>
                <a:cubicBezTo>
                  <a:pt x="81" y="9087"/>
                  <a:pt x="136" y="9114"/>
                  <a:pt x="217" y="9141"/>
                </a:cubicBezTo>
                <a:cubicBezTo>
                  <a:pt x="271" y="9168"/>
                  <a:pt x="326" y="9168"/>
                  <a:pt x="380" y="9141"/>
                </a:cubicBezTo>
                <a:cubicBezTo>
                  <a:pt x="461" y="9114"/>
                  <a:pt x="515" y="9060"/>
                  <a:pt x="543" y="8951"/>
                </a:cubicBezTo>
                <a:cubicBezTo>
                  <a:pt x="515" y="8789"/>
                  <a:pt x="488" y="8599"/>
                  <a:pt x="434" y="8436"/>
                </a:cubicBezTo>
                <a:cubicBezTo>
                  <a:pt x="407" y="8382"/>
                  <a:pt x="407" y="8328"/>
                  <a:pt x="434" y="8300"/>
                </a:cubicBezTo>
                <a:cubicBezTo>
                  <a:pt x="434" y="8246"/>
                  <a:pt x="434" y="8219"/>
                  <a:pt x="461" y="8192"/>
                </a:cubicBezTo>
                <a:cubicBezTo>
                  <a:pt x="543" y="8083"/>
                  <a:pt x="678" y="8056"/>
                  <a:pt x="787" y="7975"/>
                </a:cubicBezTo>
                <a:cubicBezTo>
                  <a:pt x="814" y="7921"/>
                  <a:pt x="841" y="7866"/>
                  <a:pt x="868" y="7812"/>
                </a:cubicBezTo>
                <a:cubicBezTo>
                  <a:pt x="895" y="7622"/>
                  <a:pt x="895" y="7405"/>
                  <a:pt x="841" y="7188"/>
                </a:cubicBezTo>
                <a:cubicBezTo>
                  <a:pt x="841" y="7107"/>
                  <a:pt x="868" y="7026"/>
                  <a:pt x="895" y="6971"/>
                </a:cubicBezTo>
                <a:cubicBezTo>
                  <a:pt x="922" y="6917"/>
                  <a:pt x="949" y="6890"/>
                  <a:pt x="1004" y="6863"/>
                </a:cubicBezTo>
                <a:cubicBezTo>
                  <a:pt x="1112" y="6781"/>
                  <a:pt x="1248" y="6700"/>
                  <a:pt x="1329" y="6619"/>
                </a:cubicBezTo>
                <a:cubicBezTo>
                  <a:pt x="1356" y="6564"/>
                  <a:pt x="1383" y="6510"/>
                  <a:pt x="1410" y="6456"/>
                </a:cubicBezTo>
                <a:cubicBezTo>
                  <a:pt x="1438" y="6293"/>
                  <a:pt x="1329" y="6049"/>
                  <a:pt x="1410" y="5886"/>
                </a:cubicBezTo>
                <a:cubicBezTo>
                  <a:pt x="1438" y="5832"/>
                  <a:pt x="1465" y="5778"/>
                  <a:pt x="1519" y="5751"/>
                </a:cubicBezTo>
                <a:cubicBezTo>
                  <a:pt x="1573" y="5724"/>
                  <a:pt x="1627" y="5669"/>
                  <a:pt x="1682" y="5615"/>
                </a:cubicBezTo>
                <a:cubicBezTo>
                  <a:pt x="1709" y="5588"/>
                  <a:pt x="1736" y="5561"/>
                  <a:pt x="1736" y="5507"/>
                </a:cubicBezTo>
                <a:cubicBezTo>
                  <a:pt x="1736" y="5480"/>
                  <a:pt x="1736" y="5425"/>
                  <a:pt x="1736" y="5371"/>
                </a:cubicBezTo>
                <a:cubicBezTo>
                  <a:pt x="1709" y="5208"/>
                  <a:pt x="1600" y="5046"/>
                  <a:pt x="1627" y="4883"/>
                </a:cubicBezTo>
                <a:cubicBezTo>
                  <a:pt x="1655" y="4829"/>
                  <a:pt x="1655" y="4801"/>
                  <a:pt x="1682" y="4774"/>
                </a:cubicBezTo>
                <a:cubicBezTo>
                  <a:pt x="1763" y="4693"/>
                  <a:pt x="1817" y="4639"/>
                  <a:pt x="1899" y="4584"/>
                </a:cubicBezTo>
                <a:cubicBezTo>
                  <a:pt x="1980" y="4530"/>
                  <a:pt x="2061" y="4449"/>
                  <a:pt x="2116" y="4367"/>
                </a:cubicBezTo>
                <a:cubicBezTo>
                  <a:pt x="2143" y="4178"/>
                  <a:pt x="2170" y="3988"/>
                  <a:pt x="2170" y="3798"/>
                </a:cubicBezTo>
                <a:cubicBezTo>
                  <a:pt x="2170" y="3771"/>
                  <a:pt x="2170" y="3716"/>
                  <a:pt x="2197" y="3689"/>
                </a:cubicBezTo>
                <a:cubicBezTo>
                  <a:pt x="2278" y="3554"/>
                  <a:pt x="2414" y="3418"/>
                  <a:pt x="2523" y="3310"/>
                </a:cubicBezTo>
                <a:cubicBezTo>
                  <a:pt x="2577" y="3228"/>
                  <a:pt x="2631" y="3174"/>
                  <a:pt x="2658" y="3093"/>
                </a:cubicBezTo>
                <a:cubicBezTo>
                  <a:pt x="2685" y="2930"/>
                  <a:pt x="2685" y="2794"/>
                  <a:pt x="2685" y="2632"/>
                </a:cubicBezTo>
                <a:cubicBezTo>
                  <a:pt x="2685" y="2577"/>
                  <a:pt x="2712" y="2496"/>
                  <a:pt x="2740" y="2469"/>
                </a:cubicBezTo>
                <a:cubicBezTo>
                  <a:pt x="2875" y="2225"/>
                  <a:pt x="3174" y="2170"/>
                  <a:pt x="3336" y="1981"/>
                </a:cubicBezTo>
                <a:cubicBezTo>
                  <a:pt x="3391" y="1926"/>
                  <a:pt x="3418" y="1872"/>
                  <a:pt x="3445" y="1818"/>
                </a:cubicBezTo>
                <a:cubicBezTo>
                  <a:pt x="3472" y="1764"/>
                  <a:pt x="3472" y="1709"/>
                  <a:pt x="3472" y="1655"/>
                </a:cubicBezTo>
                <a:cubicBezTo>
                  <a:pt x="3472" y="1492"/>
                  <a:pt x="3391" y="1330"/>
                  <a:pt x="3445" y="1140"/>
                </a:cubicBezTo>
                <a:cubicBezTo>
                  <a:pt x="3499" y="1058"/>
                  <a:pt x="3553" y="977"/>
                  <a:pt x="3635" y="950"/>
                </a:cubicBezTo>
                <a:cubicBezTo>
                  <a:pt x="3743" y="896"/>
                  <a:pt x="3825" y="841"/>
                  <a:pt x="3906" y="787"/>
                </a:cubicBezTo>
                <a:cubicBezTo>
                  <a:pt x="3987" y="706"/>
                  <a:pt x="4042" y="597"/>
                  <a:pt x="4042" y="516"/>
                </a:cubicBezTo>
                <a:cubicBezTo>
                  <a:pt x="4014" y="434"/>
                  <a:pt x="3987" y="353"/>
                  <a:pt x="3933" y="299"/>
                </a:cubicBezTo>
                <a:cubicBezTo>
                  <a:pt x="3852" y="217"/>
                  <a:pt x="3716" y="163"/>
                  <a:pt x="3635" y="82"/>
                </a:cubicBezTo>
                <a:lnTo>
                  <a:pt x="3608" y="55"/>
                </a:lnTo>
                <a:cubicBezTo>
                  <a:pt x="3580" y="55"/>
                  <a:pt x="3553" y="28"/>
                  <a:pt x="3526" y="1"/>
                </a:cubicBezTo>
                <a:lnTo>
                  <a:pt x="3526"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 name="Google Shape;924;p30"/>
          <p:cNvSpPr/>
          <p:nvPr/>
        </p:nvSpPr>
        <p:spPr>
          <a:xfrm>
            <a:off x="4183436" y="4262482"/>
            <a:ext cx="471451" cy="232888"/>
          </a:xfrm>
          <a:custGeom>
            <a:avLst/>
            <a:gdLst/>
            <a:ahLst/>
            <a:cxnLst/>
            <a:rect l="l" t="t" r="r" b="b"/>
            <a:pathLst>
              <a:path w="6646" h="3283" extrusionOk="0">
                <a:moveTo>
                  <a:pt x="5697" y="3201"/>
                </a:moveTo>
                <a:lnTo>
                  <a:pt x="6646" y="3282"/>
                </a:lnTo>
                <a:lnTo>
                  <a:pt x="950" y="27"/>
                </a:lnTo>
                <a:lnTo>
                  <a:pt x="1" y="0"/>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 name="Google Shape;925;p30"/>
          <p:cNvSpPr/>
          <p:nvPr/>
        </p:nvSpPr>
        <p:spPr>
          <a:xfrm>
            <a:off x="4116116" y="4208569"/>
            <a:ext cx="507983" cy="294462"/>
          </a:xfrm>
          <a:custGeom>
            <a:avLst/>
            <a:gdLst/>
            <a:ahLst/>
            <a:cxnLst/>
            <a:rect l="l" t="t" r="r" b="b"/>
            <a:pathLst>
              <a:path w="7161" h="4151" extrusionOk="0">
                <a:moveTo>
                  <a:pt x="7161" y="4151"/>
                </a:moveTo>
                <a:cubicBezTo>
                  <a:pt x="7161" y="4124"/>
                  <a:pt x="7107" y="4097"/>
                  <a:pt x="7107" y="4097"/>
                </a:cubicBezTo>
                <a:cubicBezTo>
                  <a:pt x="6890" y="3934"/>
                  <a:pt x="6700" y="3798"/>
                  <a:pt x="6483" y="3690"/>
                </a:cubicBezTo>
                <a:cubicBezTo>
                  <a:pt x="5913" y="3337"/>
                  <a:pt x="5289" y="3066"/>
                  <a:pt x="4774" y="2795"/>
                </a:cubicBezTo>
                <a:cubicBezTo>
                  <a:pt x="4150" y="2415"/>
                  <a:pt x="3499" y="2062"/>
                  <a:pt x="2875" y="1682"/>
                </a:cubicBezTo>
                <a:lnTo>
                  <a:pt x="1139" y="679"/>
                </a:lnTo>
                <a:lnTo>
                  <a:pt x="0" y="1"/>
                </a:lnTo>
                <a:lnTo>
                  <a:pt x="0" y="1"/>
                </a:lnTo>
                <a:cubicBezTo>
                  <a:pt x="326" y="191"/>
                  <a:pt x="624" y="381"/>
                  <a:pt x="950" y="570"/>
                </a:cubicBezTo>
                <a:lnTo>
                  <a:pt x="2387" y="1438"/>
                </a:lnTo>
                <a:cubicBezTo>
                  <a:pt x="3174" y="1899"/>
                  <a:pt x="3960" y="2361"/>
                  <a:pt x="4774" y="2795"/>
                </a:cubicBezTo>
                <a:cubicBezTo>
                  <a:pt x="5262" y="3093"/>
                  <a:pt x="5913" y="3364"/>
                  <a:pt x="6456" y="3690"/>
                </a:cubicBezTo>
                <a:cubicBezTo>
                  <a:pt x="6673" y="3825"/>
                  <a:pt x="6890" y="3961"/>
                  <a:pt x="7080" y="4097"/>
                </a:cubicBezTo>
                <a:cubicBezTo>
                  <a:pt x="7107" y="4124"/>
                  <a:pt x="7107" y="4124"/>
                  <a:pt x="7134" y="4151"/>
                </a:cubicBezTo>
                <a:lnTo>
                  <a:pt x="7134" y="4151"/>
                </a:lnTo>
                <a:lnTo>
                  <a:pt x="7134" y="415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p30"/>
          <p:cNvSpPr/>
          <p:nvPr/>
        </p:nvSpPr>
        <p:spPr>
          <a:xfrm>
            <a:off x="4108384" y="4193175"/>
            <a:ext cx="535011" cy="309855"/>
          </a:xfrm>
          <a:custGeom>
            <a:avLst/>
            <a:gdLst/>
            <a:ahLst/>
            <a:cxnLst/>
            <a:rect l="l" t="t" r="r" b="b"/>
            <a:pathLst>
              <a:path w="7542" h="4368" extrusionOk="0">
                <a:moveTo>
                  <a:pt x="7541" y="4368"/>
                </a:moveTo>
                <a:lnTo>
                  <a:pt x="7541" y="4368"/>
                </a:lnTo>
                <a:cubicBezTo>
                  <a:pt x="7514" y="4341"/>
                  <a:pt x="7487" y="4314"/>
                  <a:pt x="7487" y="4314"/>
                </a:cubicBezTo>
                <a:cubicBezTo>
                  <a:pt x="7270" y="4151"/>
                  <a:pt x="7080" y="4015"/>
                  <a:pt x="6863" y="3907"/>
                </a:cubicBezTo>
                <a:cubicBezTo>
                  <a:pt x="6293" y="3554"/>
                  <a:pt x="5670" y="3283"/>
                  <a:pt x="5154" y="3012"/>
                </a:cubicBezTo>
                <a:cubicBezTo>
                  <a:pt x="4530" y="2632"/>
                  <a:pt x="3879" y="2279"/>
                  <a:pt x="3256" y="1899"/>
                </a:cubicBezTo>
                <a:lnTo>
                  <a:pt x="1520" y="896"/>
                </a:lnTo>
                <a:cubicBezTo>
                  <a:pt x="1140" y="679"/>
                  <a:pt x="760" y="462"/>
                  <a:pt x="380" y="218"/>
                </a:cubicBezTo>
                <a:cubicBezTo>
                  <a:pt x="1" y="1"/>
                  <a:pt x="380" y="218"/>
                  <a:pt x="380" y="218"/>
                </a:cubicBezTo>
                <a:lnTo>
                  <a:pt x="1330" y="787"/>
                </a:lnTo>
                <a:lnTo>
                  <a:pt x="2767" y="1655"/>
                </a:lnTo>
                <a:cubicBezTo>
                  <a:pt x="3554" y="2116"/>
                  <a:pt x="4341" y="2578"/>
                  <a:pt x="5154" y="3012"/>
                </a:cubicBezTo>
                <a:cubicBezTo>
                  <a:pt x="5643" y="3310"/>
                  <a:pt x="6293" y="3581"/>
                  <a:pt x="6836" y="3907"/>
                </a:cubicBezTo>
                <a:cubicBezTo>
                  <a:pt x="7053" y="4042"/>
                  <a:pt x="7270" y="4178"/>
                  <a:pt x="7460" y="4314"/>
                </a:cubicBezTo>
                <a:cubicBezTo>
                  <a:pt x="7487" y="4341"/>
                  <a:pt x="7487" y="4341"/>
                  <a:pt x="7514" y="4368"/>
                </a:cubicBezTo>
                <a:lnTo>
                  <a:pt x="7514" y="4368"/>
                </a:lnTo>
                <a:lnTo>
                  <a:pt x="7514" y="4368"/>
                </a:lnTo>
                <a:cubicBezTo>
                  <a:pt x="7514" y="4368"/>
                  <a:pt x="7541" y="4368"/>
                  <a:pt x="7541" y="436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 name="Google Shape;927;p30"/>
          <p:cNvSpPr/>
          <p:nvPr/>
        </p:nvSpPr>
        <p:spPr>
          <a:xfrm>
            <a:off x="4150734" y="4208569"/>
            <a:ext cx="506139" cy="294462"/>
          </a:xfrm>
          <a:custGeom>
            <a:avLst/>
            <a:gdLst/>
            <a:ahLst/>
            <a:cxnLst/>
            <a:rect l="l" t="t" r="r" b="b"/>
            <a:pathLst>
              <a:path w="7135" h="4151" extrusionOk="0">
                <a:moveTo>
                  <a:pt x="7134" y="4151"/>
                </a:moveTo>
                <a:cubicBezTo>
                  <a:pt x="7134" y="4124"/>
                  <a:pt x="7107" y="4097"/>
                  <a:pt x="7080" y="4097"/>
                </a:cubicBezTo>
                <a:cubicBezTo>
                  <a:pt x="6890" y="3934"/>
                  <a:pt x="6673" y="3798"/>
                  <a:pt x="6483" y="3690"/>
                </a:cubicBezTo>
                <a:cubicBezTo>
                  <a:pt x="5913" y="3364"/>
                  <a:pt x="5290" y="3066"/>
                  <a:pt x="4774" y="2795"/>
                </a:cubicBezTo>
                <a:cubicBezTo>
                  <a:pt x="4123" y="2415"/>
                  <a:pt x="3499" y="2062"/>
                  <a:pt x="2848" y="1682"/>
                </a:cubicBezTo>
                <a:lnTo>
                  <a:pt x="1140" y="679"/>
                </a:lnTo>
                <a:lnTo>
                  <a:pt x="0" y="1"/>
                </a:lnTo>
                <a:lnTo>
                  <a:pt x="0" y="1"/>
                </a:lnTo>
                <a:cubicBezTo>
                  <a:pt x="326" y="191"/>
                  <a:pt x="624" y="381"/>
                  <a:pt x="950" y="570"/>
                </a:cubicBezTo>
                <a:cubicBezTo>
                  <a:pt x="1411" y="869"/>
                  <a:pt x="1899" y="1140"/>
                  <a:pt x="2387" y="1411"/>
                </a:cubicBezTo>
                <a:cubicBezTo>
                  <a:pt x="3174" y="1872"/>
                  <a:pt x="3961" y="2333"/>
                  <a:pt x="4774" y="2795"/>
                </a:cubicBezTo>
                <a:cubicBezTo>
                  <a:pt x="5263" y="3066"/>
                  <a:pt x="5913" y="3364"/>
                  <a:pt x="6456" y="3690"/>
                </a:cubicBezTo>
                <a:cubicBezTo>
                  <a:pt x="6673" y="3798"/>
                  <a:pt x="6890" y="3934"/>
                  <a:pt x="7080" y="4097"/>
                </a:cubicBezTo>
                <a:cubicBezTo>
                  <a:pt x="7107" y="4097"/>
                  <a:pt x="7107" y="4124"/>
                  <a:pt x="7134" y="4124"/>
                </a:cubicBezTo>
                <a:lnTo>
                  <a:pt x="7134" y="4124"/>
                </a:lnTo>
                <a:lnTo>
                  <a:pt x="7134" y="412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 name="Google Shape;928;p30"/>
          <p:cNvSpPr/>
          <p:nvPr/>
        </p:nvSpPr>
        <p:spPr>
          <a:xfrm>
            <a:off x="4364328" y="4691515"/>
            <a:ext cx="298292" cy="436833"/>
          </a:xfrm>
          <a:custGeom>
            <a:avLst/>
            <a:gdLst/>
            <a:ahLst/>
            <a:cxnLst/>
            <a:rect l="l" t="t" r="r" b="b"/>
            <a:pathLst>
              <a:path w="4205" h="6158" extrusionOk="0">
                <a:moveTo>
                  <a:pt x="3852" y="1655"/>
                </a:moveTo>
                <a:cubicBezTo>
                  <a:pt x="3689" y="1520"/>
                  <a:pt x="733" y="137"/>
                  <a:pt x="516" y="82"/>
                </a:cubicBezTo>
                <a:cubicBezTo>
                  <a:pt x="0" y="1"/>
                  <a:pt x="136" y="1872"/>
                  <a:pt x="271" y="2415"/>
                </a:cubicBezTo>
                <a:cubicBezTo>
                  <a:pt x="461" y="3229"/>
                  <a:pt x="2306" y="5399"/>
                  <a:pt x="2848" y="5778"/>
                </a:cubicBezTo>
                <a:cubicBezTo>
                  <a:pt x="3418" y="6158"/>
                  <a:pt x="4204" y="1954"/>
                  <a:pt x="3852" y="1655"/>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 name="Google Shape;929;p30"/>
          <p:cNvSpPr/>
          <p:nvPr/>
        </p:nvSpPr>
        <p:spPr>
          <a:xfrm>
            <a:off x="4375820" y="4807003"/>
            <a:ext cx="44336" cy="21210"/>
          </a:xfrm>
          <a:custGeom>
            <a:avLst/>
            <a:gdLst/>
            <a:ahLst/>
            <a:cxnLst/>
            <a:rect l="l" t="t" r="r" b="b"/>
            <a:pathLst>
              <a:path w="625" h="299" extrusionOk="0">
                <a:moveTo>
                  <a:pt x="1" y="55"/>
                </a:moveTo>
                <a:lnTo>
                  <a:pt x="1" y="55"/>
                </a:lnTo>
                <a:cubicBezTo>
                  <a:pt x="1" y="55"/>
                  <a:pt x="1" y="82"/>
                  <a:pt x="28" y="82"/>
                </a:cubicBezTo>
                <a:cubicBezTo>
                  <a:pt x="55" y="136"/>
                  <a:pt x="82" y="163"/>
                  <a:pt x="137" y="190"/>
                </a:cubicBezTo>
                <a:cubicBezTo>
                  <a:pt x="191" y="244"/>
                  <a:pt x="245" y="272"/>
                  <a:pt x="326" y="272"/>
                </a:cubicBezTo>
                <a:cubicBezTo>
                  <a:pt x="408" y="299"/>
                  <a:pt x="489" y="272"/>
                  <a:pt x="571" y="244"/>
                </a:cubicBezTo>
                <a:cubicBezTo>
                  <a:pt x="625" y="163"/>
                  <a:pt x="625" y="82"/>
                  <a:pt x="598" y="0"/>
                </a:cubicBezTo>
                <a:lnTo>
                  <a:pt x="598" y="0"/>
                </a:lnTo>
                <a:lnTo>
                  <a:pt x="598" y="0"/>
                </a:lnTo>
                <a:cubicBezTo>
                  <a:pt x="625" y="55"/>
                  <a:pt x="598" y="136"/>
                  <a:pt x="543" y="190"/>
                </a:cubicBezTo>
                <a:cubicBezTo>
                  <a:pt x="489" y="244"/>
                  <a:pt x="408" y="244"/>
                  <a:pt x="354" y="244"/>
                </a:cubicBezTo>
                <a:cubicBezTo>
                  <a:pt x="272" y="217"/>
                  <a:pt x="218" y="190"/>
                  <a:pt x="164" y="163"/>
                </a:cubicBezTo>
                <a:cubicBezTo>
                  <a:pt x="109" y="136"/>
                  <a:pt x="82" y="109"/>
                  <a:pt x="55" y="82"/>
                </a:cubicBezTo>
                <a:cubicBezTo>
                  <a:pt x="55" y="55"/>
                  <a:pt x="28" y="55"/>
                  <a:pt x="28" y="27"/>
                </a:cubicBezTo>
                <a:lnTo>
                  <a:pt x="28"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30"/>
          <p:cNvSpPr/>
          <p:nvPr/>
        </p:nvSpPr>
        <p:spPr>
          <a:xfrm>
            <a:off x="4441296" y="4839705"/>
            <a:ext cx="7732" cy="11634"/>
          </a:xfrm>
          <a:custGeom>
            <a:avLst/>
            <a:gdLst/>
            <a:ahLst/>
            <a:cxnLst/>
            <a:rect l="l" t="t" r="r" b="b"/>
            <a:pathLst>
              <a:path w="109" h="164" extrusionOk="0">
                <a:moveTo>
                  <a:pt x="0" y="163"/>
                </a:moveTo>
                <a:lnTo>
                  <a:pt x="27" y="136"/>
                </a:lnTo>
                <a:cubicBezTo>
                  <a:pt x="54" y="136"/>
                  <a:pt x="54" y="109"/>
                  <a:pt x="54" y="109"/>
                </a:cubicBezTo>
                <a:cubicBezTo>
                  <a:pt x="82" y="82"/>
                  <a:pt x="109" y="28"/>
                  <a:pt x="109" y="0"/>
                </a:cubicBezTo>
                <a:lnTo>
                  <a:pt x="109" y="0"/>
                </a:lnTo>
                <a:lnTo>
                  <a:pt x="82" y="55"/>
                </a:lnTo>
                <a:cubicBezTo>
                  <a:pt x="82" y="82"/>
                  <a:pt x="54" y="109"/>
                  <a:pt x="27" y="136"/>
                </a:cubicBezTo>
                <a:lnTo>
                  <a:pt x="27" y="136"/>
                </a:lnTo>
                <a:lnTo>
                  <a:pt x="27" y="163"/>
                </a:lnTo>
                <a:lnTo>
                  <a:pt x="27" y="16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30"/>
          <p:cNvSpPr/>
          <p:nvPr/>
        </p:nvSpPr>
        <p:spPr>
          <a:xfrm>
            <a:off x="4456689" y="4843536"/>
            <a:ext cx="7732" cy="9718"/>
          </a:xfrm>
          <a:custGeom>
            <a:avLst/>
            <a:gdLst/>
            <a:ahLst/>
            <a:cxnLst/>
            <a:rect l="l" t="t" r="r" b="b"/>
            <a:pathLst>
              <a:path w="109" h="137" extrusionOk="0">
                <a:moveTo>
                  <a:pt x="0" y="136"/>
                </a:moveTo>
                <a:cubicBezTo>
                  <a:pt x="0" y="109"/>
                  <a:pt x="27" y="109"/>
                  <a:pt x="27" y="82"/>
                </a:cubicBezTo>
                <a:lnTo>
                  <a:pt x="109" y="1"/>
                </a:lnTo>
                <a:lnTo>
                  <a:pt x="109" y="1"/>
                </a:lnTo>
                <a:lnTo>
                  <a:pt x="109" y="1"/>
                </a:lnTo>
                <a:lnTo>
                  <a:pt x="0" y="136"/>
                </a:lnTo>
                <a:lnTo>
                  <a:pt x="0"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30"/>
          <p:cNvSpPr/>
          <p:nvPr/>
        </p:nvSpPr>
        <p:spPr>
          <a:xfrm>
            <a:off x="4373905" y="4749259"/>
            <a:ext cx="46251" cy="25112"/>
          </a:xfrm>
          <a:custGeom>
            <a:avLst/>
            <a:gdLst/>
            <a:ahLst/>
            <a:cxnLst/>
            <a:rect l="l" t="t" r="r" b="b"/>
            <a:pathLst>
              <a:path w="652" h="354" extrusionOk="0">
                <a:moveTo>
                  <a:pt x="1" y="28"/>
                </a:moveTo>
                <a:lnTo>
                  <a:pt x="1" y="28"/>
                </a:lnTo>
                <a:lnTo>
                  <a:pt x="1" y="55"/>
                </a:lnTo>
                <a:cubicBezTo>
                  <a:pt x="1" y="136"/>
                  <a:pt x="55" y="190"/>
                  <a:pt x="109" y="245"/>
                </a:cubicBezTo>
                <a:cubicBezTo>
                  <a:pt x="164" y="299"/>
                  <a:pt x="245" y="326"/>
                  <a:pt x="326" y="353"/>
                </a:cubicBezTo>
                <a:cubicBezTo>
                  <a:pt x="381" y="353"/>
                  <a:pt x="435" y="353"/>
                  <a:pt x="489" y="353"/>
                </a:cubicBezTo>
                <a:cubicBezTo>
                  <a:pt x="543" y="326"/>
                  <a:pt x="570" y="326"/>
                  <a:pt x="625" y="299"/>
                </a:cubicBezTo>
                <a:cubicBezTo>
                  <a:pt x="652" y="218"/>
                  <a:pt x="652" y="136"/>
                  <a:pt x="570" y="1"/>
                </a:cubicBezTo>
                <a:lnTo>
                  <a:pt x="570" y="1"/>
                </a:lnTo>
                <a:lnTo>
                  <a:pt x="570" y="1"/>
                </a:lnTo>
                <a:cubicBezTo>
                  <a:pt x="625" y="136"/>
                  <a:pt x="652" y="218"/>
                  <a:pt x="598" y="245"/>
                </a:cubicBezTo>
                <a:cubicBezTo>
                  <a:pt x="570" y="272"/>
                  <a:pt x="543" y="299"/>
                  <a:pt x="489" y="299"/>
                </a:cubicBezTo>
                <a:cubicBezTo>
                  <a:pt x="435" y="299"/>
                  <a:pt x="381" y="299"/>
                  <a:pt x="326" y="299"/>
                </a:cubicBezTo>
                <a:cubicBezTo>
                  <a:pt x="272" y="272"/>
                  <a:pt x="191" y="245"/>
                  <a:pt x="136" y="218"/>
                </a:cubicBezTo>
                <a:cubicBezTo>
                  <a:pt x="82" y="163"/>
                  <a:pt x="55" y="109"/>
                  <a:pt x="28" y="55"/>
                </a:cubicBezTo>
                <a:lnTo>
                  <a:pt x="28" y="28"/>
                </a:lnTo>
                <a:lnTo>
                  <a:pt x="28"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30"/>
          <p:cNvSpPr/>
          <p:nvPr/>
        </p:nvSpPr>
        <p:spPr>
          <a:xfrm>
            <a:off x="4456689" y="4793524"/>
            <a:ext cx="5817" cy="9718"/>
          </a:xfrm>
          <a:custGeom>
            <a:avLst/>
            <a:gdLst/>
            <a:ahLst/>
            <a:cxnLst/>
            <a:rect l="l" t="t" r="r" b="b"/>
            <a:pathLst>
              <a:path w="82" h="137" extrusionOk="0">
                <a:moveTo>
                  <a:pt x="0" y="136"/>
                </a:moveTo>
                <a:lnTo>
                  <a:pt x="0" y="136"/>
                </a:lnTo>
                <a:lnTo>
                  <a:pt x="54" y="109"/>
                </a:lnTo>
                <a:cubicBezTo>
                  <a:pt x="82" y="82"/>
                  <a:pt x="82" y="28"/>
                  <a:pt x="82" y="0"/>
                </a:cubicBezTo>
                <a:lnTo>
                  <a:pt x="82" y="0"/>
                </a:lnTo>
                <a:lnTo>
                  <a:pt x="82" y="0"/>
                </a:lnTo>
                <a:cubicBezTo>
                  <a:pt x="82" y="28"/>
                  <a:pt x="54" y="55"/>
                  <a:pt x="54" y="82"/>
                </a:cubicBezTo>
                <a:cubicBezTo>
                  <a:pt x="54" y="109"/>
                  <a:pt x="27" y="109"/>
                  <a:pt x="27" y="136"/>
                </a:cubicBezTo>
                <a:lnTo>
                  <a:pt x="27" y="136"/>
                </a:lnTo>
                <a:lnTo>
                  <a:pt x="27" y="136"/>
                </a:lnTo>
                <a:lnTo>
                  <a:pt x="27" y="136"/>
                </a:lnTo>
                <a:lnTo>
                  <a:pt x="27"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30"/>
          <p:cNvSpPr/>
          <p:nvPr/>
        </p:nvSpPr>
        <p:spPr>
          <a:xfrm>
            <a:off x="4062305" y="4722312"/>
            <a:ext cx="3902" cy="7803"/>
          </a:xfrm>
          <a:custGeom>
            <a:avLst/>
            <a:gdLst/>
            <a:ahLst/>
            <a:cxnLst/>
            <a:rect l="l" t="t" r="r" b="b"/>
            <a:pathLst>
              <a:path w="55" h="110" extrusionOk="0">
                <a:moveTo>
                  <a:pt x="0" y="109"/>
                </a:moveTo>
                <a:lnTo>
                  <a:pt x="0" y="109"/>
                </a:lnTo>
                <a:lnTo>
                  <a:pt x="0" y="82"/>
                </a:lnTo>
                <a:cubicBezTo>
                  <a:pt x="27" y="55"/>
                  <a:pt x="27" y="28"/>
                  <a:pt x="54" y="1"/>
                </a:cubicBezTo>
                <a:lnTo>
                  <a:pt x="54" y="1"/>
                </a:lnTo>
                <a:lnTo>
                  <a:pt x="54" y="1"/>
                </a:lnTo>
                <a:cubicBezTo>
                  <a:pt x="27" y="28"/>
                  <a:pt x="0" y="55"/>
                  <a:pt x="0" y="82"/>
                </a:cubicBezTo>
                <a:lnTo>
                  <a:pt x="0" y="82"/>
                </a:lnTo>
                <a:lnTo>
                  <a:pt x="0" y="82"/>
                </a:lnTo>
                <a:lnTo>
                  <a:pt x="0" y="8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 name="Google Shape;935;p30"/>
          <p:cNvSpPr/>
          <p:nvPr/>
        </p:nvSpPr>
        <p:spPr>
          <a:xfrm>
            <a:off x="4375820" y="4695417"/>
            <a:ext cx="57814" cy="42350"/>
          </a:xfrm>
          <a:custGeom>
            <a:avLst/>
            <a:gdLst/>
            <a:ahLst/>
            <a:cxnLst/>
            <a:rect l="l" t="t" r="r" b="b"/>
            <a:pathLst>
              <a:path w="815" h="597" extrusionOk="0">
                <a:moveTo>
                  <a:pt x="28" y="136"/>
                </a:moveTo>
                <a:cubicBezTo>
                  <a:pt x="1" y="190"/>
                  <a:pt x="1" y="217"/>
                  <a:pt x="28" y="271"/>
                </a:cubicBezTo>
                <a:cubicBezTo>
                  <a:pt x="55" y="353"/>
                  <a:pt x="109" y="434"/>
                  <a:pt x="191" y="488"/>
                </a:cubicBezTo>
                <a:cubicBezTo>
                  <a:pt x="299" y="543"/>
                  <a:pt x="435" y="597"/>
                  <a:pt x="571" y="570"/>
                </a:cubicBezTo>
                <a:cubicBezTo>
                  <a:pt x="652" y="570"/>
                  <a:pt x="760" y="515"/>
                  <a:pt x="788" y="407"/>
                </a:cubicBezTo>
                <a:cubicBezTo>
                  <a:pt x="815" y="326"/>
                  <a:pt x="815" y="217"/>
                  <a:pt x="733" y="136"/>
                </a:cubicBezTo>
                <a:cubicBezTo>
                  <a:pt x="733" y="109"/>
                  <a:pt x="706" y="82"/>
                  <a:pt x="679" y="54"/>
                </a:cubicBezTo>
                <a:cubicBezTo>
                  <a:pt x="652" y="54"/>
                  <a:pt x="625" y="27"/>
                  <a:pt x="598" y="0"/>
                </a:cubicBezTo>
                <a:lnTo>
                  <a:pt x="598" y="0"/>
                </a:lnTo>
                <a:lnTo>
                  <a:pt x="598" y="0"/>
                </a:lnTo>
                <a:lnTo>
                  <a:pt x="679" y="82"/>
                </a:lnTo>
                <a:cubicBezTo>
                  <a:pt x="679" y="82"/>
                  <a:pt x="706" y="109"/>
                  <a:pt x="733" y="136"/>
                </a:cubicBezTo>
                <a:cubicBezTo>
                  <a:pt x="788" y="217"/>
                  <a:pt x="788" y="299"/>
                  <a:pt x="760" y="407"/>
                </a:cubicBezTo>
                <a:cubicBezTo>
                  <a:pt x="733" y="461"/>
                  <a:pt x="652" y="515"/>
                  <a:pt x="571" y="515"/>
                </a:cubicBezTo>
                <a:cubicBezTo>
                  <a:pt x="435" y="543"/>
                  <a:pt x="326" y="515"/>
                  <a:pt x="218" y="434"/>
                </a:cubicBezTo>
                <a:cubicBezTo>
                  <a:pt x="137" y="407"/>
                  <a:pt x="82" y="326"/>
                  <a:pt x="55" y="244"/>
                </a:cubicBezTo>
                <a:cubicBezTo>
                  <a:pt x="28" y="217"/>
                  <a:pt x="28" y="163"/>
                  <a:pt x="28" y="136"/>
                </a:cubicBezTo>
                <a:lnTo>
                  <a:pt x="28"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30"/>
          <p:cNvSpPr/>
          <p:nvPr/>
        </p:nvSpPr>
        <p:spPr>
          <a:xfrm>
            <a:off x="4068051" y="4674216"/>
            <a:ext cx="5817" cy="13549"/>
          </a:xfrm>
          <a:custGeom>
            <a:avLst/>
            <a:gdLst/>
            <a:ahLst/>
            <a:cxnLst/>
            <a:rect l="l" t="t" r="r" b="b"/>
            <a:pathLst>
              <a:path w="82" h="191" extrusionOk="0">
                <a:moveTo>
                  <a:pt x="28" y="163"/>
                </a:moveTo>
                <a:lnTo>
                  <a:pt x="28" y="163"/>
                </a:lnTo>
                <a:cubicBezTo>
                  <a:pt x="28" y="163"/>
                  <a:pt x="28" y="136"/>
                  <a:pt x="55" y="136"/>
                </a:cubicBezTo>
                <a:cubicBezTo>
                  <a:pt x="55" y="82"/>
                  <a:pt x="82" y="55"/>
                  <a:pt x="82" y="28"/>
                </a:cubicBezTo>
                <a:cubicBezTo>
                  <a:pt x="82" y="1"/>
                  <a:pt x="82" y="1"/>
                  <a:pt x="82" y="1"/>
                </a:cubicBezTo>
                <a:lnTo>
                  <a:pt x="82" y="1"/>
                </a:lnTo>
                <a:lnTo>
                  <a:pt x="82" y="1"/>
                </a:lnTo>
                <a:lnTo>
                  <a:pt x="82" y="28"/>
                </a:lnTo>
                <a:cubicBezTo>
                  <a:pt x="55" y="82"/>
                  <a:pt x="28" y="109"/>
                  <a:pt x="28" y="163"/>
                </a:cubicBezTo>
                <a:cubicBezTo>
                  <a:pt x="0" y="191"/>
                  <a:pt x="28" y="163"/>
                  <a:pt x="28" y="191"/>
                </a:cubicBezTo>
                <a:lnTo>
                  <a:pt x="28" y="19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 name="Google Shape;937;p30"/>
          <p:cNvSpPr/>
          <p:nvPr/>
        </p:nvSpPr>
        <p:spPr>
          <a:xfrm>
            <a:off x="4085360" y="4678047"/>
            <a:ext cx="5817" cy="7803"/>
          </a:xfrm>
          <a:custGeom>
            <a:avLst/>
            <a:gdLst/>
            <a:ahLst/>
            <a:cxnLst/>
            <a:rect l="l" t="t" r="r" b="b"/>
            <a:pathLst>
              <a:path w="82" h="110" extrusionOk="0">
                <a:moveTo>
                  <a:pt x="1" y="109"/>
                </a:moveTo>
                <a:cubicBezTo>
                  <a:pt x="1" y="82"/>
                  <a:pt x="28" y="82"/>
                  <a:pt x="28" y="55"/>
                </a:cubicBezTo>
                <a:cubicBezTo>
                  <a:pt x="55" y="28"/>
                  <a:pt x="55" y="1"/>
                  <a:pt x="82" y="1"/>
                </a:cubicBezTo>
                <a:lnTo>
                  <a:pt x="82" y="1"/>
                </a:lnTo>
                <a:lnTo>
                  <a:pt x="82" y="1"/>
                </a:lnTo>
                <a:lnTo>
                  <a:pt x="28" y="55"/>
                </a:lnTo>
                <a:cubicBezTo>
                  <a:pt x="28" y="82"/>
                  <a:pt x="1" y="82"/>
                  <a:pt x="1" y="109"/>
                </a:cubicBezTo>
                <a:lnTo>
                  <a:pt x="1"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 name="Google Shape;938;p30"/>
          <p:cNvSpPr/>
          <p:nvPr/>
        </p:nvSpPr>
        <p:spPr>
          <a:xfrm>
            <a:off x="4166159" y="4858939"/>
            <a:ext cx="5888" cy="13549"/>
          </a:xfrm>
          <a:custGeom>
            <a:avLst/>
            <a:gdLst/>
            <a:ahLst/>
            <a:cxnLst/>
            <a:rect l="l" t="t" r="r" b="b"/>
            <a:pathLst>
              <a:path w="83" h="191" extrusionOk="0">
                <a:moveTo>
                  <a:pt x="1" y="190"/>
                </a:moveTo>
                <a:lnTo>
                  <a:pt x="28" y="163"/>
                </a:lnTo>
                <a:lnTo>
                  <a:pt x="28" y="136"/>
                </a:lnTo>
                <a:cubicBezTo>
                  <a:pt x="55" y="109"/>
                  <a:pt x="55" y="82"/>
                  <a:pt x="82" y="28"/>
                </a:cubicBezTo>
                <a:cubicBezTo>
                  <a:pt x="82" y="1"/>
                  <a:pt x="82" y="28"/>
                  <a:pt x="82" y="28"/>
                </a:cubicBezTo>
                <a:lnTo>
                  <a:pt x="82" y="28"/>
                </a:lnTo>
                <a:cubicBezTo>
                  <a:pt x="55" y="82"/>
                  <a:pt x="28" y="109"/>
                  <a:pt x="1" y="163"/>
                </a:cubicBezTo>
                <a:lnTo>
                  <a:pt x="1" y="190"/>
                </a:lnTo>
                <a:lnTo>
                  <a:pt x="1" y="19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 name="Google Shape;939;p30"/>
          <p:cNvSpPr/>
          <p:nvPr/>
        </p:nvSpPr>
        <p:spPr>
          <a:xfrm>
            <a:off x="4208508" y="4755015"/>
            <a:ext cx="5817" cy="7803"/>
          </a:xfrm>
          <a:custGeom>
            <a:avLst/>
            <a:gdLst/>
            <a:ahLst/>
            <a:cxnLst/>
            <a:rect l="l" t="t" r="r" b="b"/>
            <a:pathLst>
              <a:path w="82" h="110" extrusionOk="0">
                <a:moveTo>
                  <a:pt x="0" y="109"/>
                </a:moveTo>
                <a:lnTo>
                  <a:pt x="28" y="55"/>
                </a:lnTo>
                <a:lnTo>
                  <a:pt x="82" y="1"/>
                </a:lnTo>
                <a:lnTo>
                  <a:pt x="82" y="1"/>
                </a:lnTo>
                <a:lnTo>
                  <a:pt x="55" y="55"/>
                </a:lnTo>
                <a:cubicBezTo>
                  <a:pt x="28" y="55"/>
                  <a:pt x="28" y="82"/>
                  <a:pt x="0" y="109"/>
                </a:cubicBezTo>
                <a:lnTo>
                  <a:pt x="0"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 name="Google Shape;940;p30"/>
          <p:cNvSpPr/>
          <p:nvPr/>
        </p:nvSpPr>
        <p:spPr>
          <a:xfrm>
            <a:off x="4173891" y="4808928"/>
            <a:ext cx="7732" cy="9718"/>
          </a:xfrm>
          <a:custGeom>
            <a:avLst/>
            <a:gdLst/>
            <a:ahLst/>
            <a:cxnLst/>
            <a:rect l="l" t="t" r="r" b="b"/>
            <a:pathLst>
              <a:path w="109" h="137" extrusionOk="0">
                <a:moveTo>
                  <a:pt x="0" y="109"/>
                </a:moveTo>
                <a:cubicBezTo>
                  <a:pt x="0" y="109"/>
                  <a:pt x="27" y="109"/>
                  <a:pt x="27" y="82"/>
                </a:cubicBezTo>
                <a:cubicBezTo>
                  <a:pt x="54" y="55"/>
                  <a:pt x="82" y="28"/>
                  <a:pt x="82" y="28"/>
                </a:cubicBezTo>
                <a:cubicBezTo>
                  <a:pt x="109" y="0"/>
                  <a:pt x="82" y="28"/>
                  <a:pt x="82" y="28"/>
                </a:cubicBezTo>
                <a:lnTo>
                  <a:pt x="82" y="28"/>
                </a:lnTo>
                <a:cubicBezTo>
                  <a:pt x="82" y="28"/>
                  <a:pt x="82" y="55"/>
                  <a:pt x="54" y="55"/>
                </a:cubicBezTo>
                <a:cubicBezTo>
                  <a:pt x="54" y="82"/>
                  <a:pt x="27" y="82"/>
                  <a:pt x="27" y="109"/>
                </a:cubicBezTo>
                <a:cubicBezTo>
                  <a:pt x="27" y="136"/>
                  <a:pt x="27" y="109"/>
                  <a:pt x="27" y="136"/>
                </a:cubicBezTo>
                <a:lnTo>
                  <a:pt x="27"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 name="Google Shape;941;p30"/>
          <p:cNvSpPr/>
          <p:nvPr/>
        </p:nvSpPr>
        <p:spPr>
          <a:xfrm>
            <a:off x="4383552" y="4858929"/>
            <a:ext cx="42421" cy="32773"/>
          </a:xfrm>
          <a:custGeom>
            <a:avLst/>
            <a:gdLst/>
            <a:ahLst/>
            <a:cxnLst/>
            <a:rect l="l" t="t" r="r" b="b"/>
            <a:pathLst>
              <a:path w="598" h="462" extrusionOk="0">
                <a:moveTo>
                  <a:pt x="0" y="28"/>
                </a:moveTo>
                <a:lnTo>
                  <a:pt x="0" y="28"/>
                </a:lnTo>
                <a:lnTo>
                  <a:pt x="0" y="55"/>
                </a:lnTo>
                <a:cubicBezTo>
                  <a:pt x="28" y="136"/>
                  <a:pt x="82" y="245"/>
                  <a:pt x="163" y="299"/>
                </a:cubicBezTo>
                <a:cubicBezTo>
                  <a:pt x="245" y="380"/>
                  <a:pt x="353" y="435"/>
                  <a:pt x="489" y="462"/>
                </a:cubicBezTo>
                <a:cubicBezTo>
                  <a:pt x="543" y="462"/>
                  <a:pt x="570" y="435"/>
                  <a:pt x="597" y="380"/>
                </a:cubicBezTo>
                <a:cubicBezTo>
                  <a:pt x="597" y="326"/>
                  <a:pt x="570" y="245"/>
                  <a:pt x="543" y="191"/>
                </a:cubicBezTo>
                <a:lnTo>
                  <a:pt x="407" y="82"/>
                </a:lnTo>
                <a:lnTo>
                  <a:pt x="407" y="82"/>
                </a:lnTo>
                <a:lnTo>
                  <a:pt x="407" y="82"/>
                </a:lnTo>
                <a:lnTo>
                  <a:pt x="489" y="163"/>
                </a:lnTo>
                <a:lnTo>
                  <a:pt x="516" y="218"/>
                </a:lnTo>
                <a:cubicBezTo>
                  <a:pt x="570" y="245"/>
                  <a:pt x="570" y="326"/>
                  <a:pt x="570" y="380"/>
                </a:cubicBezTo>
                <a:cubicBezTo>
                  <a:pt x="570" y="408"/>
                  <a:pt x="516" y="435"/>
                  <a:pt x="489" y="408"/>
                </a:cubicBezTo>
                <a:cubicBezTo>
                  <a:pt x="380" y="408"/>
                  <a:pt x="272" y="353"/>
                  <a:pt x="190" y="272"/>
                </a:cubicBezTo>
                <a:cubicBezTo>
                  <a:pt x="109" y="218"/>
                  <a:pt x="55" y="136"/>
                  <a:pt x="28" y="28"/>
                </a:cubicBezTo>
                <a:cubicBezTo>
                  <a:pt x="28" y="28"/>
                  <a:pt x="28" y="28"/>
                  <a:pt x="28" y="1"/>
                </a:cubicBezTo>
                <a:lnTo>
                  <a:pt x="28" y="1"/>
                </a:lnTo>
                <a:lnTo>
                  <a:pt x="2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30"/>
          <p:cNvSpPr/>
          <p:nvPr/>
        </p:nvSpPr>
        <p:spPr>
          <a:xfrm>
            <a:off x="4439380" y="4905110"/>
            <a:ext cx="5817" cy="9718"/>
          </a:xfrm>
          <a:custGeom>
            <a:avLst/>
            <a:gdLst/>
            <a:ahLst/>
            <a:cxnLst/>
            <a:rect l="l" t="t" r="r" b="b"/>
            <a:pathLst>
              <a:path w="82" h="137" extrusionOk="0">
                <a:moveTo>
                  <a:pt x="27" y="109"/>
                </a:moveTo>
                <a:lnTo>
                  <a:pt x="27" y="109"/>
                </a:lnTo>
                <a:cubicBezTo>
                  <a:pt x="54" y="82"/>
                  <a:pt x="54" y="28"/>
                  <a:pt x="81" y="1"/>
                </a:cubicBezTo>
                <a:lnTo>
                  <a:pt x="81" y="1"/>
                </a:lnTo>
                <a:lnTo>
                  <a:pt x="81" y="1"/>
                </a:lnTo>
                <a:cubicBezTo>
                  <a:pt x="54" y="28"/>
                  <a:pt x="27" y="55"/>
                  <a:pt x="27" y="109"/>
                </a:cubicBezTo>
                <a:cubicBezTo>
                  <a:pt x="0" y="136"/>
                  <a:pt x="27" y="109"/>
                  <a:pt x="27" y="109"/>
                </a:cubicBezTo>
                <a:lnTo>
                  <a:pt x="27"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30"/>
          <p:cNvSpPr/>
          <p:nvPr/>
        </p:nvSpPr>
        <p:spPr>
          <a:xfrm>
            <a:off x="4448957" y="4910927"/>
            <a:ext cx="5888" cy="3902"/>
          </a:xfrm>
          <a:custGeom>
            <a:avLst/>
            <a:gdLst/>
            <a:ahLst/>
            <a:cxnLst/>
            <a:rect l="l" t="t" r="r" b="b"/>
            <a:pathLst>
              <a:path w="83" h="55" extrusionOk="0">
                <a:moveTo>
                  <a:pt x="1" y="54"/>
                </a:moveTo>
                <a:lnTo>
                  <a:pt x="1" y="54"/>
                </a:lnTo>
                <a:lnTo>
                  <a:pt x="28" y="27"/>
                </a:lnTo>
                <a:lnTo>
                  <a:pt x="82" y="0"/>
                </a:lnTo>
                <a:lnTo>
                  <a:pt x="82" y="0"/>
                </a:lnTo>
                <a:lnTo>
                  <a:pt x="82" y="0"/>
                </a:lnTo>
                <a:lnTo>
                  <a:pt x="55" y="0"/>
                </a:lnTo>
                <a:lnTo>
                  <a:pt x="28" y="27"/>
                </a:lnTo>
                <a:lnTo>
                  <a:pt x="1" y="27"/>
                </a:lnTo>
                <a:lnTo>
                  <a:pt x="1"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30"/>
          <p:cNvSpPr/>
          <p:nvPr/>
        </p:nvSpPr>
        <p:spPr>
          <a:xfrm>
            <a:off x="4156582" y="4955131"/>
            <a:ext cx="46251" cy="15464"/>
          </a:xfrm>
          <a:custGeom>
            <a:avLst/>
            <a:gdLst/>
            <a:ahLst/>
            <a:cxnLst/>
            <a:rect l="l" t="t" r="r" b="b"/>
            <a:pathLst>
              <a:path w="652" h="218" extrusionOk="0">
                <a:moveTo>
                  <a:pt x="651" y="28"/>
                </a:moveTo>
                <a:lnTo>
                  <a:pt x="651" y="28"/>
                </a:lnTo>
                <a:lnTo>
                  <a:pt x="597" y="55"/>
                </a:lnTo>
                <a:cubicBezTo>
                  <a:pt x="515" y="109"/>
                  <a:pt x="434" y="136"/>
                  <a:pt x="353" y="164"/>
                </a:cubicBezTo>
                <a:cubicBezTo>
                  <a:pt x="244" y="191"/>
                  <a:pt x="109" y="218"/>
                  <a:pt x="0" y="218"/>
                </a:cubicBezTo>
                <a:lnTo>
                  <a:pt x="0" y="218"/>
                </a:lnTo>
                <a:lnTo>
                  <a:pt x="0" y="218"/>
                </a:lnTo>
                <a:cubicBezTo>
                  <a:pt x="109" y="218"/>
                  <a:pt x="244" y="218"/>
                  <a:pt x="353" y="191"/>
                </a:cubicBezTo>
                <a:cubicBezTo>
                  <a:pt x="434" y="136"/>
                  <a:pt x="515" y="109"/>
                  <a:pt x="597" y="55"/>
                </a:cubicBezTo>
                <a:lnTo>
                  <a:pt x="651" y="28"/>
                </a:lnTo>
                <a:lnTo>
                  <a:pt x="651" y="1"/>
                </a:lnTo>
                <a:lnTo>
                  <a:pt x="651"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 name="Google Shape;945;p30"/>
          <p:cNvSpPr/>
          <p:nvPr/>
        </p:nvSpPr>
        <p:spPr>
          <a:xfrm>
            <a:off x="4154596" y="4980172"/>
            <a:ext cx="28943" cy="5817"/>
          </a:xfrm>
          <a:custGeom>
            <a:avLst/>
            <a:gdLst/>
            <a:ahLst/>
            <a:cxnLst/>
            <a:rect l="l" t="t" r="r" b="b"/>
            <a:pathLst>
              <a:path w="408" h="82" extrusionOk="0">
                <a:moveTo>
                  <a:pt x="1" y="55"/>
                </a:moveTo>
                <a:cubicBezTo>
                  <a:pt x="55" y="82"/>
                  <a:pt x="137" y="82"/>
                  <a:pt x="218" y="55"/>
                </a:cubicBezTo>
                <a:cubicBezTo>
                  <a:pt x="272" y="55"/>
                  <a:pt x="354" y="28"/>
                  <a:pt x="408" y="0"/>
                </a:cubicBezTo>
                <a:lnTo>
                  <a:pt x="408" y="0"/>
                </a:lnTo>
                <a:cubicBezTo>
                  <a:pt x="354" y="28"/>
                  <a:pt x="272" y="55"/>
                  <a:pt x="218" y="55"/>
                </a:cubicBezTo>
                <a:cubicBezTo>
                  <a:pt x="137" y="55"/>
                  <a:pt x="55" y="55"/>
                  <a:pt x="1" y="55"/>
                </a:cubicBezTo>
                <a:lnTo>
                  <a:pt x="1"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 name="Google Shape;946;p30"/>
          <p:cNvSpPr/>
          <p:nvPr/>
        </p:nvSpPr>
        <p:spPr>
          <a:xfrm>
            <a:off x="1663944" y="1592298"/>
            <a:ext cx="10423" cy="13100"/>
          </a:xfrm>
          <a:custGeom>
            <a:avLst/>
            <a:gdLst/>
            <a:ahLst/>
            <a:cxnLst/>
            <a:rect l="l" t="t" r="r" b="b"/>
            <a:pathLst>
              <a:path w="109" h="137" extrusionOk="0">
                <a:moveTo>
                  <a:pt x="27" y="1"/>
                </a:moveTo>
                <a:lnTo>
                  <a:pt x="27" y="28"/>
                </a:lnTo>
                <a:lnTo>
                  <a:pt x="27" y="55"/>
                </a:lnTo>
                <a:cubicBezTo>
                  <a:pt x="54" y="82"/>
                  <a:pt x="82" y="109"/>
                  <a:pt x="109" y="137"/>
                </a:cubicBezTo>
                <a:lnTo>
                  <a:pt x="109" y="137"/>
                </a:lnTo>
                <a:cubicBezTo>
                  <a:pt x="82" y="109"/>
                  <a:pt x="54" y="82"/>
                  <a:pt x="27" y="28"/>
                </a:cubicBezTo>
                <a:lnTo>
                  <a:pt x="0" y="28"/>
                </a:lnTo>
                <a:lnTo>
                  <a:pt x="0"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 name="Google Shape;947;p30"/>
          <p:cNvSpPr/>
          <p:nvPr/>
        </p:nvSpPr>
        <p:spPr>
          <a:xfrm>
            <a:off x="2459464" y="4524182"/>
            <a:ext cx="577360" cy="1206434"/>
          </a:xfrm>
          <a:custGeom>
            <a:avLst/>
            <a:gdLst/>
            <a:ahLst/>
            <a:cxnLst/>
            <a:rect l="l" t="t" r="r" b="b"/>
            <a:pathLst>
              <a:path w="8139" h="17007" extrusionOk="0">
                <a:moveTo>
                  <a:pt x="4937" y="2224"/>
                </a:moveTo>
                <a:cubicBezTo>
                  <a:pt x="5127" y="1953"/>
                  <a:pt x="5344" y="1655"/>
                  <a:pt x="5507" y="1356"/>
                </a:cubicBezTo>
                <a:cubicBezTo>
                  <a:pt x="5615" y="1194"/>
                  <a:pt x="5697" y="1004"/>
                  <a:pt x="5778" y="814"/>
                </a:cubicBezTo>
                <a:cubicBezTo>
                  <a:pt x="5832" y="624"/>
                  <a:pt x="5887" y="461"/>
                  <a:pt x="5941" y="271"/>
                </a:cubicBezTo>
                <a:lnTo>
                  <a:pt x="5968" y="109"/>
                </a:lnTo>
                <a:cubicBezTo>
                  <a:pt x="5968" y="81"/>
                  <a:pt x="6022" y="0"/>
                  <a:pt x="5995" y="27"/>
                </a:cubicBezTo>
                <a:cubicBezTo>
                  <a:pt x="5860" y="81"/>
                  <a:pt x="5724" y="380"/>
                  <a:pt x="5643" y="515"/>
                </a:cubicBezTo>
                <a:cubicBezTo>
                  <a:pt x="5371" y="977"/>
                  <a:pt x="5182" y="1465"/>
                  <a:pt x="5019" y="1980"/>
                </a:cubicBezTo>
                <a:lnTo>
                  <a:pt x="4937" y="2197"/>
                </a:lnTo>
                <a:lnTo>
                  <a:pt x="4937" y="2170"/>
                </a:lnTo>
                <a:lnTo>
                  <a:pt x="4965" y="2143"/>
                </a:lnTo>
                <a:cubicBezTo>
                  <a:pt x="4965" y="2116"/>
                  <a:pt x="4937" y="2089"/>
                  <a:pt x="4937" y="2061"/>
                </a:cubicBezTo>
                <a:cubicBezTo>
                  <a:pt x="4937" y="1736"/>
                  <a:pt x="4910" y="1438"/>
                  <a:pt x="4910" y="1112"/>
                </a:cubicBezTo>
                <a:lnTo>
                  <a:pt x="4910" y="1004"/>
                </a:lnTo>
                <a:lnTo>
                  <a:pt x="4910" y="895"/>
                </a:lnTo>
                <a:cubicBezTo>
                  <a:pt x="4910" y="895"/>
                  <a:pt x="4910" y="841"/>
                  <a:pt x="4856" y="895"/>
                </a:cubicBezTo>
                <a:lnTo>
                  <a:pt x="4856" y="1817"/>
                </a:lnTo>
                <a:cubicBezTo>
                  <a:pt x="4693" y="1329"/>
                  <a:pt x="4449" y="895"/>
                  <a:pt x="4124" y="515"/>
                </a:cubicBezTo>
                <a:cubicBezTo>
                  <a:pt x="4015" y="407"/>
                  <a:pt x="3907" y="298"/>
                  <a:pt x="3798" y="217"/>
                </a:cubicBezTo>
                <a:cubicBezTo>
                  <a:pt x="3771" y="163"/>
                  <a:pt x="3690" y="27"/>
                  <a:pt x="3663" y="81"/>
                </a:cubicBezTo>
                <a:cubicBezTo>
                  <a:pt x="3581" y="298"/>
                  <a:pt x="3744" y="651"/>
                  <a:pt x="3852" y="841"/>
                </a:cubicBezTo>
                <a:cubicBezTo>
                  <a:pt x="4151" y="1329"/>
                  <a:pt x="4476" y="1790"/>
                  <a:pt x="4856" y="2197"/>
                </a:cubicBezTo>
                <a:lnTo>
                  <a:pt x="4856" y="4123"/>
                </a:lnTo>
                <a:cubicBezTo>
                  <a:pt x="4693" y="3255"/>
                  <a:pt x="4259" y="2441"/>
                  <a:pt x="3663" y="1790"/>
                </a:cubicBezTo>
                <a:cubicBezTo>
                  <a:pt x="3500" y="1628"/>
                  <a:pt x="3337" y="1492"/>
                  <a:pt x="3147" y="1329"/>
                </a:cubicBezTo>
                <a:cubicBezTo>
                  <a:pt x="3093" y="1302"/>
                  <a:pt x="3012" y="1248"/>
                  <a:pt x="2957" y="1221"/>
                </a:cubicBezTo>
                <a:cubicBezTo>
                  <a:pt x="2930" y="1275"/>
                  <a:pt x="2984" y="1438"/>
                  <a:pt x="2984" y="1492"/>
                </a:cubicBezTo>
                <a:cubicBezTo>
                  <a:pt x="3039" y="1736"/>
                  <a:pt x="3147" y="1980"/>
                  <a:pt x="3283" y="2197"/>
                </a:cubicBezTo>
                <a:cubicBezTo>
                  <a:pt x="3744" y="2984"/>
                  <a:pt x="4286" y="3716"/>
                  <a:pt x="4856" y="4394"/>
                </a:cubicBezTo>
                <a:cubicBezTo>
                  <a:pt x="4856" y="5072"/>
                  <a:pt x="4856" y="5723"/>
                  <a:pt x="4829" y="6374"/>
                </a:cubicBezTo>
                <a:cubicBezTo>
                  <a:pt x="4503" y="5343"/>
                  <a:pt x="3852" y="4448"/>
                  <a:pt x="3012" y="3770"/>
                </a:cubicBezTo>
                <a:cubicBezTo>
                  <a:pt x="2795" y="3580"/>
                  <a:pt x="2550" y="3418"/>
                  <a:pt x="2279" y="3282"/>
                </a:cubicBezTo>
                <a:cubicBezTo>
                  <a:pt x="2279" y="3282"/>
                  <a:pt x="2117" y="3146"/>
                  <a:pt x="2089" y="3174"/>
                </a:cubicBezTo>
                <a:cubicBezTo>
                  <a:pt x="2117" y="3255"/>
                  <a:pt x="2117" y="3336"/>
                  <a:pt x="2171" y="3418"/>
                </a:cubicBezTo>
                <a:cubicBezTo>
                  <a:pt x="2279" y="3689"/>
                  <a:pt x="2442" y="3960"/>
                  <a:pt x="2632" y="4177"/>
                </a:cubicBezTo>
                <a:cubicBezTo>
                  <a:pt x="3337" y="5072"/>
                  <a:pt x="4042" y="5940"/>
                  <a:pt x="4829" y="6754"/>
                </a:cubicBezTo>
                <a:cubicBezTo>
                  <a:pt x="4829" y="7323"/>
                  <a:pt x="4802" y="7893"/>
                  <a:pt x="4775" y="8490"/>
                </a:cubicBezTo>
                <a:cubicBezTo>
                  <a:pt x="4422" y="7540"/>
                  <a:pt x="3825" y="6727"/>
                  <a:pt x="3039" y="6103"/>
                </a:cubicBezTo>
                <a:cubicBezTo>
                  <a:pt x="2767" y="5886"/>
                  <a:pt x="2496" y="5669"/>
                  <a:pt x="2198" y="5479"/>
                </a:cubicBezTo>
                <a:lnTo>
                  <a:pt x="1927" y="5343"/>
                </a:lnTo>
                <a:cubicBezTo>
                  <a:pt x="1872" y="5316"/>
                  <a:pt x="1764" y="5208"/>
                  <a:pt x="1791" y="5262"/>
                </a:cubicBezTo>
                <a:cubicBezTo>
                  <a:pt x="1872" y="5696"/>
                  <a:pt x="2306" y="6130"/>
                  <a:pt x="2578" y="6456"/>
                </a:cubicBezTo>
                <a:cubicBezTo>
                  <a:pt x="3256" y="7215"/>
                  <a:pt x="3988" y="7947"/>
                  <a:pt x="4775" y="8598"/>
                </a:cubicBezTo>
                <a:cubicBezTo>
                  <a:pt x="4748" y="9249"/>
                  <a:pt x="4693" y="9900"/>
                  <a:pt x="4666" y="10551"/>
                </a:cubicBezTo>
                <a:cubicBezTo>
                  <a:pt x="4314" y="9385"/>
                  <a:pt x="3500" y="8490"/>
                  <a:pt x="2550" y="7757"/>
                </a:cubicBezTo>
                <a:cubicBezTo>
                  <a:pt x="2306" y="7568"/>
                  <a:pt x="2062" y="7378"/>
                  <a:pt x="1791" y="7188"/>
                </a:cubicBezTo>
                <a:lnTo>
                  <a:pt x="1601" y="7079"/>
                </a:lnTo>
                <a:cubicBezTo>
                  <a:pt x="1574" y="7079"/>
                  <a:pt x="1547" y="7025"/>
                  <a:pt x="1520" y="7052"/>
                </a:cubicBezTo>
                <a:cubicBezTo>
                  <a:pt x="1520" y="7079"/>
                  <a:pt x="1601" y="7269"/>
                  <a:pt x="1628" y="7323"/>
                </a:cubicBezTo>
                <a:cubicBezTo>
                  <a:pt x="1764" y="7622"/>
                  <a:pt x="1954" y="7893"/>
                  <a:pt x="2171" y="8137"/>
                </a:cubicBezTo>
                <a:cubicBezTo>
                  <a:pt x="2903" y="9059"/>
                  <a:pt x="3744" y="9900"/>
                  <a:pt x="4639" y="10660"/>
                </a:cubicBezTo>
                <a:cubicBezTo>
                  <a:pt x="4612" y="11121"/>
                  <a:pt x="4585" y="11582"/>
                  <a:pt x="4558" y="12016"/>
                </a:cubicBezTo>
                <a:lnTo>
                  <a:pt x="4558" y="12016"/>
                </a:lnTo>
                <a:cubicBezTo>
                  <a:pt x="4151" y="10904"/>
                  <a:pt x="3364" y="10090"/>
                  <a:pt x="2523" y="9276"/>
                </a:cubicBezTo>
                <a:cubicBezTo>
                  <a:pt x="2035" y="8761"/>
                  <a:pt x="1493" y="8354"/>
                  <a:pt x="869" y="8029"/>
                </a:cubicBezTo>
                <a:cubicBezTo>
                  <a:pt x="815" y="8002"/>
                  <a:pt x="923" y="8137"/>
                  <a:pt x="950" y="8219"/>
                </a:cubicBezTo>
                <a:cubicBezTo>
                  <a:pt x="1004" y="8327"/>
                  <a:pt x="1059" y="8463"/>
                  <a:pt x="1140" y="8571"/>
                </a:cubicBezTo>
                <a:cubicBezTo>
                  <a:pt x="1384" y="8924"/>
                  <a:pt x="1655" y="9249"/>
                  <a:pt x="1954" y="9548"/>
                </a:cubicBezTo>
                <a:cubicBezTo>
                  <a:pt x="2767" y="10416"/>
                  <a:pt x="3663" y="11256"/>
                  <a:pt x="4558" y="12070"/>
                </a:cubicBezTo>
                <a:cubicBezTo>
                  <a:pt x="4503" y="12477"/>
                  <a:pt x="4476" y="12911"/>
                  <a:pt x="4422" y="13345"/>
                </a:cubicBezTo>
                <a:lnTo>
                  <a:pt x="4422" y="13345"/>
                </a:lnTo>
                <a:cubicBezTo>
                  <a:pt x="3880" y="12152"/>
                  <a:pt x="3039" y="11121"/>
                  <a:pt x="1981" y="10334"/>
                </a:cubicBezTo>
                <a:cubicBezTo>
                  <a:pt x="1601" y="10063"/>
                  <a:pt x="1221" y="9792"/>
                  <a:pt x="815" y="9548"/>
                </a:cubicBezTo>
                <a:cubicBezTo>
                  <a:pt x="679" y="9466"/>
                  <a:pt x="543" y="9412"/>
                  <a:pt x="408" y="9331"/>
                </a:cubicBezTo>
                <a:lnTo>
                  <a:pt x="272" y="9276"/>
                </a:lnTo>
                <a:cubicBezTo>
                  <a:pt x="245" y="9276"/>
                  <a:pt x="191" y="9195"/>
                  <a:pt x="191" y="9222"/>
                </a:cubicBezTo>
                <a:cubicBezTo>
                  <a:pt x="272" y="9385"/>
                  <a:pt x="353" y="9521"/>
                  <a:pt x="462" y="9629"/>
                </a:cubicBezTo>
                <a:cubicBezTo>
                  <a:pt x="733" y="9955"/>
                  <a:pt x="1004" y="10253"/>
                  <a:pt x="1276" y="10551"/>
                </a:cubicBezTo>
                <a:cubicBezTo>
                  <a:pt x="1927" y="11284"/>
                  <a:pt x="2605" y="11962"/>
                  <a:pt x="3310" y="12613"/>
                </a:cubicBezTo>
                <a:cubicBezTo>
                  <a:pt x="3663" y="12911"/>
                  <a:pt x="4042" y="13155"/>
                  <a:pt x="4422" y="13426"/>
                </a:cubicBezTo>
                <a:cubicBezTo>
                  <a:pt x="4341" y="14267"/>
                  <a:pt x="4232" y="15081"/>
                  <a:pt x="4124" y="15895"/>
                </a:cubicBezTo>
                <a:cubicBezTo>
                  <a:pt x="4069" y="16193"/>
                  <a:pt x="4042" y="16491"/>
                  <a:pt x="3988" y="16790"/>
                </a:cubicBezTo>
                <a:lnTo>
                  <a:pt x="3988" y="16980"/>
                </a:lnTo>
                <a:lnTo>
                  <a:pt x="4015" y="17007"/>
                </a:lnTo>
                <a:lnTo>
                  <a:pt x="4042" y="16980"/>
                </a:lnTo>
                <a:cubicBezTo>
                  <a:pt x="4042" y="16980"/>
                  <a:pt x="4178" y="16383"/>
                  <a:pt x="4259" y="15922"/>
                </a:cubicBezTo>
                <a:cubicBezTo>
                  <a:pt x="4314" y="15515"/>
                  <a:pt x="4368" y="15108"/>
                  <a:pt x="4422" y="14701"/>
                </a:cubicBezTo>
                <a:cubicBezTo>
                  <a:pt x="5426" y="14294"/>
                  <a:pt x="6321" y="13670"/>
                  <a:pt x="7026" y="12830"/>
                </a:cubicBezTo>
                <a:cubicBezTo>
                  <a:pt x="7189" y="12667"/>
                  <a:pt x="7324" y="12477"/>
                  <a:pt x="7460" y="12260"/>
                </a:cubicBezTo>
                <a:cubicBezTo>
                  <a:pt x="7460" y="12260"/>
                  <a:pt x="7568" y="12124"/>
                  <a:pt x="7568" y="12097"/>
                </a:cubicBezTo>
                <a:cubicBezTo>
                  <a:pt x="7514" y="12016"/>
                  <a:pt x="7379" y="12179"/>
                  <a:pt x="7297" y="12206"/>
                </a:cubicBezTo>
                <a:cubicBezTo>
                  <a:pt x="7053" y="12341"/>
                  <a:pt x="6836" y="12477"/>
                  <a:pt x="6619" y="12640"/>
                </a:cubicBezTo>
                <a:cubicBezTo>
                  <a:pt x="5805" y="13182"/>
                  <a:pt x="5073" y="13833"/>
                  <a:pt x="4422" y="14566"/>
                </a:cubicBezTo>
                <a:cubicBezTo>
                  <a:pt x="4585" y="13372"/>
                  <a:pt x="4693" y="12152"/>
                  <a:pt x="4802" y="10958"/>
                </a:cubicBezTo>
                <a:cubicBezTo>
                  <a:pt x="5344" y="10605"/>
                  <a:pt x="5860" y="10226"/>
                  <a:pt x="6348" y="9792"/>
                </a:cubicBezTo>
                <a:cubicBezTo>
                  <a:pt x="6755" y="9385"/>
                  <a:pt x="7107" y="8951"/>
                  <a:pt x="7406" y="8463"/>
                </a:cubicBezTo>
                <a:cubicBezTo>
                  <a:pt x="7596" y="8110"/>
                  <a:pt x="7785" y="7757"/>
                  <a:pt x="7921" y="7378"/>
                </a:cubicBezTo>
                <a:cubicBezTo>
                  <a:pt x="7975" y="7242"/>
                  <a:pt x="8030" y="7134"/>
                  <a:pt x="8084" y="6998"/>
                </a:cubicBezTo>
                <a:cubicBezTo>
                  <a:pt x="8084" y="6971"/>
                  <a:pt x="8111" y="6917"/>
                  <a:pt x="8111" y="6890"/>
                </a:cubicBezTo>
                <a:cubicBezTo>
                  <a:pt x="8111" y="6835"/>
                  <a:pt x="8138" y="6808"/>
                  <a:pt x="8138" y="6808"/>
                </a:cubicBezTo>
                <a:cubicBezTo>
                  <a:pt x="7758" y="6998"/>
                  <a:pt x="7460" y="7486"/>
                  <a:pt x="7189" y="7785"/>
                </a:cubicBezTo>
                <a:cubicBezTo>
                  <a:pt x="6592" y="8463"/>
                  <a:pt x="6049" y="9141"/>
                  <a:pt x="5561" y="9846"/>
                </a:cubicBezTo>
                <a:cubicBezTo>
                  <a:pt x="5290" y="10199"/>
                  <a:pt x="5073" y="10551"/>
                  <a:pt x="4802" y="10877"/>
                </a:cubicBezTo>
                <a:lnTo>
                  <a:pt x="4775" y="10904"/>
                </a:lnTo>
                <a:cubicBezTo>
                  <a:pt x="4829" y="10144"/>
                  <a:pt x="4883" y="9385"/>
                  <a:pt x="4910" y="8625"/>
                </a:cubicBezTo>
                <a:lnTo>
                  <a:pt x="4992" y="8571"/>
                </a:lnTo>
                <a:lnTo>
                  <a:pt x="4992" y="8544"/>
                </a:lnTo>
                <a:cubicBezTo>
                  <a:pt x="5832" y="7920"/>
                  <a:pt x="6538" y="7134"/>
                  <a:pt x="7053" y="6239"/>
                </a:cubicBezTo>
                <a:cubicBezTo>
                  <a:pt x="7243" y="5913"/>
                  <a:pt x="7433" y="5588"/>
                  <a:pt x="7596" y="5235"/>
                </a:cubicBezTo>
                <a:cubicBezTo>
                  <a:pt x="7623" y="5154"/>
                  <a:pt x="7677" y="5045"/>
                  <a:pt x="7704" y="4964"/>
                </a:cubicBezTo>
                <a:lnTo>
                  <a:pt x="7758" y="4828"/>
                </a:lnTo>
                <a:cubicBezTo>
                  <a:pt x="7758" y="4801"/>
                  <a:pt x="7785" y="4774"/>
                  <a:pt x="7758" y="4774"/>
                </a:cubicBezTo>
                <a:cubicBezTo>
                  <a:pt x="7379" y="4882"/>
                  <a:pt x="7026" y="5425"/>
                  <a:pt x="6809" y="5723"/>
                </a:cubicBezTo>
                <a:cubicBezTo>
                  <a:pt x="6131" y="6618"/>
                  <a:pt x="5643" y="7622"/>
                  <a:pt x="4992" y="8544"/>
                </a:cubicBezTo>
                <a:lnTo>
                  <a:pt x="4883" y="8625"/>
                </a:lnTo>
                <a:cubicBezTo>
                  <a:pt x="4883" y="8381"/>
                  <a:pt x="4910" y="8164"/>
                  <a:pt x="4910" y="7947"/>
                </a:cubicBezTo>
                <a:cubicBezTo>
                  <a:pt x="4937" y="7540"/>
                  <a:pt x="4937" y="7134"/>
                  <a:pt x="4937" y="6754"/>
                </a:cubicBezTo>
                <a:cubicBezTo>
                  <a:pt x="5615" y="6022"/>
                  <a:pt x="6212" y="5181"/>
                  <a:pt x="6673" y="4313"/>
                </a:cubicBezTo>
                <a:cubicBezTo>
                  <a:pt x="6809" y="4014"/>
                  <a:pt x="6917" y="3716"/>
                  <a:pt x="7026" y="3418"/>
                </a:cubicBezTo>
                <a:cubicBezTo>
                  <a:pt x="7053" y="3282"/>
                  <a:pt x="7107" y="3174"/>
                  <a:pt x="7134" y="3038"/>
                </a:cubicBezTo>
                <a:cubicBezTo>
                  <a:pt x="7134" y="2984"/>
                  <a:pt x="7216" y="2821"/>
                  <a:pt x="7162" y="2875"/>
                </a:cubicBezTo>
                <a:cubicBezTo>
                  <a:pt x="7080" y="2957"/>
                  <a:pt x="6999" y="3038"/>
                  <a:pt x="6917" y="3146"/>
                </a:cubicBezTo>
                <a:cubicBezTo>
                  <a:pt x="6700" y="3445"/>
                  <a:pt x="6483" y="3743"/>
                  <a:pt x="6294" y="4042"/>
                </a:cubicBezTo>
                <a:cubicBezTo>
                  <a:pt x="5778" y="4828"/>
                  <a:pt x="5344" y="5642"/>
                  <a:pt x="4937" y="6483"/>
                </a:cubicBezTo>
                <a:lnTo>
                  <a:pt x="4937" y="4448"/>
                </a:lnTo>
                <a:cubicBezTo>
                  <a:pt x="5426" y="3852"/>
                  <a:pt x="5860" y="3174"/>
                  <a:pt x="6185" y="2441"/>
                </a:cubicBezTo>
                <a:cubicBezTo>
                  <a:pt x="6321" y="2197"/>
                  <a:pt x="6402" y="1953"/>
                  <a:pt x="6456" y="1682"/>
                </a:cubicBezTo>
                <a:cubicBezTo>
                  <a:pt x="6483" y="1600"/>
                  <a:pt x="6511" y="1519"/>
                  <a:pt x="6511" y="1465"/>
                </a:cubicBezTo>
                <a:cubicBezTo>
                  <a:pt x="6538" y="1383"/>
                  <a:pt x="6565" y="1329"/>
                  <a:pt x="6538" y="1356"/>
                </a:cubicBezTo>
                <a:cubicBezTo>
                  <a:pt x="6348" y="1573"/>
                  <a:pt x="6185" y="1817"/>
                  <a:pt x="6077" y="2089"/>
                </a:cubicBezTo>
                <a:cubicBezTo>
                  <a:pt x="5670" y="2794"/>
                  <a:pt x="5317" y="3526"/>
                  <a:pt x="5073" y="4286"/>
                </a:cubicBezTo>
                <a:lnTo>
                  <a:pt x="4992" y="4421"/>
                </a:lnTo>
                <a:cubicBezTo>
                  <a:pt x="4992" y="3852"/>
                  <a:pt x="4992" y="3282"/>
                  <a:pt x="4965" y="2712"/>
                </a:cubicBezTo>
                <a:lnTo>
                  <a:pt x="4965" y="2631"/>
                </a:lnTo>
                <a:cubicBezTo>
                  <a:pt x="4937" y="2495"/>
                  <a:pt x="4937" y="2360"/>
                  <a:pt x="4937" y="2224"/>
                </a:cubicBezTo>
                <a:close/>
                <a:moveTo>
                  <a:pt x="4232" y="14918"/>
                </a:moveTo>
                <a:cubicBezTo>
                  <a:pt x="3581" y="13833"/>
                  <a:pt x="2713" y="12884"/>
                  <a:pt x="1710" y="12152"/>
                </a:cubicBezTo>
                <a:cubicBezTo>
                  <a:pt x="1357" y="11880"/>
                  <a:pt x="977" y="11663"/>
                  <a:pt x="598" y="11473"/>
                </a:cubicBezTo>
                <a:cubicBezTo>
                  <a:pt x="489" y="11392"/>
                  <a:pt x="353" y="11338"/>
                  <a:pt x="245" y="11284"/>
                </a:cubicBezTo>
                <a:cubicBezTo>
                  <a:pt x="191" y="11256"/>
                  <a:pt x="136" y="11229"/>
                  <a:pt x="82" y="11229"/>
                </a:cubicBezTo>
                <a:cubicBezTo>
                  <a:pt x="28" y="11202"/>
                  <a:pt x="1" y="11148"/>
                  <a:pt x="1" y="11175"/>
                </a:cubicBezTo>
                <a:cubicBezTo>
                  <a:pt x="55" y="11311"/>
                  <a:pt x="109" y="11419"/>
                  <a:pt x="218" y="11528"/>
                </a:cubicBezTo>
                <a:cubicBezTo>
                  <a:pt x="462" y="11853"/>
                  <a:pt x="706" y="12152"/>
                  <a:pt x="1004" y="12423"/>
                </a:cubicBezTo>
                <a:cubicBezTo>
                  <a:pt x="1927" y="13345"/>
                  <a:pt x="2984" y="14376"/>
                  <a:pt x="4151" y="15027"/>
                </a:cubicBezTo>
                <a:close/>
                <a:moveTo>
                  <a:pt x="4639" y="12640"/>
                </a:moveTo>
                <a:cubicBezTo>
                  <a:pt x="5643" y="12233"/>
                  <a:pt x="6511" y="11555"/>
                  <a:pt x="7162" y="10660"/>
                </a:cubicBezTo>
                <a:cubicBezTo>
                  <a:pt x="7351" y="10388"/>
                  <a:pt x="7487" y="10090"/>
                  <a:pt x="7623" y="9792"/>
                </a:cubicBezTo>
                <a:cubicBezTo>
                  <a:pt x="7650" y="9683"/>
                  <a:pt x="7704" y="9548"/>
                  <a:pt x="7731" y="9439"/>
                </a:cubicBezTo>
                <a:lnTo>
                  <a:pt x="7758" y="9358"/>
                </a:lnTo>
                <a:cubicBezTo>
                  <a:pt x="7758" y="9331"/>
                  <a:pt x="7785" y="9276"/>
                  <a:pt x="7758" y="9276"/>
                </a:cubicBezTo>
                <a:cubicBezTo>
                  <a:pt x="7351" y="9358"/>
                  <a:pt x="6945" y="9819"/>
                  <a:pt x="6673" y="10090"/>
                </a:cubicBezTo>
                <a:cubicBezTo>
                  <a:pt x="5941" y="10768"/>
                  <a:pt x="5073" y="11582"/>
                  <a:pt x="4639" y="12504"/>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p30"/>
          <p:cNvSpPr/>
          <p:nvPr/>
        </p:nvSpPr>
        <p:spPr>
          <a:xfrm>
            <a:off x="1534008" y="3621779"/>
            <a:ext cx="140527" cy="142443"/>
          </a:xfrm>
          <a:custGeom>
            <a:avLst/>
            <a:gdLst/>
            <a:ahLst/>
            <a:cxnLst/>
            <a:rect l="l" t="t" r="r" b="b"/>
            <a:pathLst>
              <a:path w="1981" h="2008" extrusionOk="0">
                <a:moveTo>
                  <a:pt x="1004" y="0"/>
                </a:moveTo>
                <a:lnTo>
                  <a:pt x="1248" y="732"/>
                </a:lnTo>
                <a:lnTo>
                  <a:pt x="1980" y="1004"/>
                </a:lnTo>
                <a:lnTo>
                  <a:pt x="1248" y="1275"/>
                </a:lnTo>
                <a:lnTo>
                  <a:pt x="1004" y="2007"/>
                </a:lnTo>
                <a:lnTo>
                  <a:pt x="733" y="1275"/>
                </a:lnTo>
                <a:lnTo>
                  <a:pt x="0" y="1004"/>
                </a:lnTo>
                <a:lnTo>
                  <a:pt x="733" y="73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30"/>
          <p:cNvSpPr/>
          <p:nvPr/>
        </p:nvSpPr>
        <p:spPr>
          <a:xfrm>
            <a:off x="7110022" y="5281172"/>
            <a:ext cx="138612" cy="144358"/>
          </a:xfrm>
          <a:custGeom>
            <a:avLst/>
            <a:gdLst/>
            <a:ahLst/>
            <a:cxnLst/>
            <a:rect l="l" t="t" r="r" b="b"/>
            <a:pathLst>
              <a:path w="1954" h="2035" extrusionOk="0">
                <a:moveTo>
                  <a:pt x="977" y="1"/>
                </a:moveTo>
                <a:lnTo>
                  <a:pt x="1248" y="760"/>
                </a:lnTo>
                <a:lnTo>
                  <a:pt x="1954" y="1004"/>
                </a:lnTo>
                <a:lnTo>
                  <a:pt x="1248" y="1303"/>
                </a:lnTo>
                <a:lnTo>
                  <a:pt x="977" y="2035"/>
                </a:lnTo>
                <a:lnTo>
                  <a:pt x="706" y="1303"/>
                </a:lnTo>
                <a:lnTo>
                  <a:pt x="1" y="1004"/>
                </a:lnTo>
                <a:lnTo>
                  <a:pt x="706" y="76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30"/>
          <p:cNvSpPr/>
          <p:nvPr/>
        </p:nvSpPr>
        <p:spPr>
          <a:xfrm>
            <a:off x="3654311" y="5288034"/>
            <a:ext cx="140527" cy="142443"/>
          </a:xfrm>
          <a:custGeom>
            <a:avLst/>
            <a:gdLst/>
            <a:ahLst/>
            <a:cxnLst/>
            <a:rect l="l" t="t" r="r" b="b"/>
            <a:pathLst>
              <a:path w="1981" h="2008" extrusionOk="0">
                <a:moveTo>
                  <a:pt x="977" y="0"/>
                </a:moveTo>
                <a:lnTo>
                  <a:pt x="1248" y="733"/>
                </a:lnTo>
                <a:lnTo>
                  <a:pt x="1981" y="1004"/>
                </a:lnTo>
                <a:lnTo>
                  <a:pt x="1248" y="1275"/>
                </a:lnTo>
                <a:lnTo>
                  <a:pt x="977" y="2007"/>
                </a:lnTo>
                <a:lnTo>
                  <a:pt x="733" y="1275"/>
                </a:lnTo>
                <a:lnTo>
                  <a:pt x="1" y="1004"/>
                </a:lnTo>
                <a:lnTo>
                  <a:pt x="733" y="73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30"/>
          <p:cNvSpPr/>
          <p:nvPr/>
        </p:nvSpPr>
        <p:spPr>
          <a:xfrm>
            <a:off x="2987397" y="4486892"/>
            <a:ext cx="138612" cy="144429"/>
          </a:xfrm>
          <a:custGeom>
            <a:avLst/>
            <a:gdLst/>
            <a:ahLst/>
            <a:cxnLst/>
            <a:rect l="l" t="t" r="r" b="b"/>
            <a:pathLst>
              <a:path w="1954" h="2036" extrusionOk="0">
                <a:moveTo>
                  <a:pt x="977" y="1"/>
                </a:moveTo>
                <a:lnTo>
                  <a:pt x="1248" y="760"/>
                </a:lnTo>
                <a:lnTo>
                  <a:pt x="1954" y="1031"/>
                </a:lnTo>
                <a:lnTo>
                  <a:pt x="1248" y="1303"/>
                </a:lnTo>
                <a:lnTo>
                  <a:pt x="977" y="2035"/>
                </a:lnTo>
                <a:lnTo>
                  <a:pt x="706" y="1303"/>
                </a:lnTo>
                <a:lnTo>
                  <a:pt x="1" y="1031"/>
                </a:lnTo>
                <a:lnTo>
                  <a:pt x="706" y="76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 name="Google Shape;952;p30"/>
          <p:cNvSpPr/>
          <p:nvPr/>
        </p:nvSpPr>
        <p:spPr>
          <a:xfrm>
            <a:off x="1718731" y="4757001"/>
            <a:ext cx="138612" cy="142443"/>
          </a:xfrm>
          <a:custGeom>
            <a:avLst/>
            <a:gdLst/>
            <a:ahLst/>
            <a:cxnLst/>
            <a:rect l="l" t="t" r="r" b="b"/>
            <a:pathLst>
              <a:path w="1954" h="2008" extrusionOk="0">
                <a:moveTo>
                  <a:pt x="977" y="0"/>
                </a:moveTo>
                <a:lnTo>
                  <a:pt x="1248" y="732"/>
                </a:lnTo>
                <a:lnTo>
                  <a:pt x="1953" y="1004"/>
                </a:lnTo>
                <a:lnTo>
                  <a:pt x="1248" y="1275"/>
                </a:lnTo>
                <a:lnTo>
                  <a:pt x="977" y="2007"/>
                </a:lnTo>
                <a:lnTo>
                  <a:pt x="705" y="1275"/>
                </a:lnTo>
                <a:lnTo>
                  <a:pt x="0" y="1004"/>
                </a:lnTo>
                <a:lnTo>
                  <a:pt x="705" y="73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 name="Google Shape;953;p30"/>
          <p:cNvSpPr/>
          <p:nvPr/>
        </p:nvSpPr>
        <p:spPr>
          <a:xfrm>
            <a:off x="6034461" y="5302311"/>
            <a:ext cx="138612" cy="142513"/>
          </a:xfrm>
          <a:custGeom>
            <a:avLst/>
            <a:gdLst/>
            <a:ahLst/>
            <a:cxnLst/>
            <a:rect l="l" t="t" r="r" b="b"/>
            <a:pathLst>
              <a:path w="1954" h="2009" extrusionOk="0">
                <a:moveTo>
                  <a:pt x="977" y="1"/>
                </a:moveTo>
                <a:lnTo>
                  <a:pt x="1248" y="733"/>
                </a:lnTo>
                <a:lnTo>
                  <a:pt x="1953" y="1005"/>
                </a:lnTo>
                <a:lnTo>
                  <a:pt x="1248" y="1276"/>
                </a:lnTo>
                <a:lnTo>
                  <a:pt x="977" y="2008"/>
                </a:lnTo>
                <a:lnTo>
                  <a:pt x="706" y="1276"/>
                </a:lnTo>
                <a:lnTo>
                  <a:pt x="1" y="1005"/>
                </a:lnTo>
                <a:lnTo>
                  <a:pt x="706" y="73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 name="Google Shape;954;p30"/>
          <p:cNvSpPr/>
          <p:nvPr/>
        </p:nvSpPr>
        <p:spPr>
          <a:xfrm>
            <a:off x="1816838" y="3421662"/>
            <a:ext cx="71292" cy="73137"/>
          </a:xfrm>
          <a:custGeom>
            <a:avLst/>
            <a:gdLst/>
            <a:ahLst/>
            <a:cxnLst/>
            <a:rect l="l" t="t" r="r" b="b"/>
            <a:pathLst>
              <a:path w="1005" h="1031" extrusionOk="0">
                <a:moveTo>
                  <a:pt x="516" y="0"/>
                </a:moveTo>
                <a:lnTo>
                  <a:pt x="624" y="380"/>
                </a:lnTo>
                <a:lnTo>
                  <a:pt x="1004" y="515"/>
                </a:lnTo>
                <a:lnTo>
                  <a:pt x="624" y="651"/>
                </a:lnTo>
                <a:lnTo>
                  <a:pt x="516" y="1031"/>
                </a:lnTo>
                <a:lnTo>
                  <a:pt x="380" y="651"/>
                </a:lnTo>
                <a:lnTo>
                  <a:pt x="0" y="515"/>
                </a:lnTo>
                <a:lnTo>
                  <a:pt x="380" y="38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 name="Google Shape;955;p30"/>
          <p:cNvSpPr/>
          <p:nvPr/>
        </p:nvSpPr>
        <p:spPr>
          <a:xfrm>
            <a:off x="5632374" y="3506292"/>
            <a:ext cx="69306" cy="71292"/>
          </a:xfrm>
          <a:custGeom>
            <a:avLst/>
            <a:gdLst/>
            <a:ahLst/>
            <a:cxnLst/>
            <a:rect l="l" t="t" r="r" b="b"/>
            <a:pathLst>
              <a:path w="977" h="1005" extrusionOk="0">
                <a:moveTo>
                  <a:pt x="488" y="1"/>
                </a:moveTo>
                <a:lnTo>
                  <a:pt x="624" y="380"/>
                </a:lnTo>
                <a:lnTo>
                  <a:pt x="977" y="516"/>
                </a:lnTo>
                <a:lnTo>
                  <a:pt x="624" y="624"/>
                </a:lnTo>
                <a:lnTo>
                  <a:pt x="488" y="1004"/>
                </a:lnTo>
                <a:lnTo>
                  <a:pt x="353" y="624"/>
                </a:lnTo>
                <a:lnTo>
                  <a:pt x="0" y="516"/>
                </a:lnTo>
                <a:lnTo>
                  <a:pt x="353" y="38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 name="Google Shape;956;p30"/>
          <p:cNvSpPr/>
          <p:nvPr/>
        </p:nvSpPr>
        <p:spPr>
          <a:xfrm>
            <a:off x="7392851" y="5082971"/>
            <a:ext cx="69377" cy="71292"/>
          </a:xfrm>
          <a:custGeom>
            <a:avLst/>
            <a:gdLst/>
            <a:ahLst/>
            <a:cxnLst/>
            <a:rect l="l" t="t" r="r" b="b"/>
            <a:pathLst>
              <a:path w="978" h="1005" extrusionOk="0">
                <a:moveTo>
                  <a:pt x="489" y="1"/>
                </a:moveTo>
                <a:lnTo>
                  <a:pt x="625" y="381"/>
                </a:lnTo>
                <a:lnTo>
                  <a:pt x="977" y="516"/>
                </a:lnTo>
                <a:lnTo>
                  <a:pt x="625" y="625"/>
                </a:lnTo>
                <a:lnTo>
                  <a:pt x="489" y="1004"/>
                </a:lnTo>
                <a:lnTo>
                  <a:pt x="354" y="625"/>
                </a:lnTo>
                <a:lnTo>
                  <a:pt x="1" y="516"/>
                </a:lnTo>
                <a:lnTo>
                  <a:pt x="354" y="38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 name="Google Shape;957;p30"/>
          <p:cNvSpPr/>
          <p:nvPr/>
        </p:nvSpPr>
        <p:spPr>
          <a:xfrm>
            <a:off x="5665017" y="4463468"/>
            <a:ext cx="71292" cy="71221"/>
          </a:xfrm>
          <a:custGeom>
            <a:avLst/>
            <a:gdLst/>
            <a:ahLst/>
            <a:cxnLst/>
            <a:rect l="l" t="t" r="r" b="b"/>
            <a:pathLst>
              <a:path w="1005" h="1004" extrusionOk="0">
                <a:moveTo>
                  <a:pt x="516" y="0"/>
                </a:moveTo>
                <a:lnTo>
                  <a:pt x="625" y="380"/>
                </a:lnTo>
                <a:lnTo>
                  <a:pt x="1004" y="515"/>
                </a:lnTo>
                <a:lnTo>
                  <a:pt x="625" y="651"/>
                </a:lnTo>
                <a:lnTo>
                  <a:pt x="516" y="1004"/>
                </a:lnTo>
                <a:lnTo>
                  <a:pt x="380" y="651"/>
                </a:lnTo>
                <a:lnTo>
                  <a:pt x="1" y="515"/>
                </a:lnTo>
                <a:lnTo>
                  <a:pt x="380" y="38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p30"/>
          <p:cNvSpPr/>
          <p:nvPr/>
        </p:nvSpPr>
        <p:spPr>
          <a:xfrm>
            <a:off x="2240124" y="5103321"/>
            <a:ext cx="69377" cy="71221"/>
          </a:xfrm>
          <a:custGeom>
            <a:avLst/>
            <a:gdLst/>
            <a:ahLst/>
            <a:cxnLst/>
            <a:rect l="l" t="t" r="r" b="b"/>
            <a:pathLst>
              <a:path w="978" h="1004" extrusionOk="0">
                <a:moveTo>
                  <a:pt x="489" y="0"/>
                </a:moveTo>
                <a:lnTo>
                  <a:pt x="625" y="353"/>
                </a:lnTo>
                <a:lnTo>
                  <a:pt x="977" y="489"/>
                </a:lnTo>
                <a:lnTo>
                  <a:pt x="625" y="624"/>
                </a:lnTo>
                <a:lnTo>
                  <a:pt x="489" y="1004"/>
                </a:lnTo>
                <a:lnTo>
                  <a:pt x="353" y="624"/>
                </a:lnTo>
                <a:lnTo>
                  <a:pt x="1" y="489"/>
                </a:lnTo>
                <a:lnTo>
                  <a:pt x="353" y="35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 name="Google Shape;959;p30"/>
          <p:cNvSpPr/>
          <p:nvPr/>
        </p:nvSpPr>
        <p:spPr>
          <a:xfrm>
            <a:off x="1574372" y="5211075"/>
            <a:ext cx="69377" cy="71221"/>
          </a:xfrm>
          <a:custGeom>
            <a:avLst/>
            <a:gdLst/>
            <a:ahLst/>
            <a:cxnLst/>
            <a:rect l="l" t="t" r="r" b="b"/>
            <a:pathLst>
              <a:path w="978" h="1004" extrusionOk="0">
                <a:moveTo>
                  <a:pt x="489" y="0"/>
                </a:moveTo>
                <a:lnTo>
                  <a:pt x="625" y="353"/>
                </a:lnTo>
                <a:lnTo>
                  <a:pt x="977" y="488"/>
                </a:lnTo>
                <a:lnTo>
                  <a:pt x="625" y="624"/>
                </a:lnTo>
                <a:lnTo>
                  <a:pt x="489" y="1004"/>
                </a:lnTo>
                <a:lnTo>
                  <a:pt x="353" y="624"/>
                </a:lnTo>
                <a:lnTo>
                  <a:pt x="1" y="488"/>
                </a:lnTo>
                <a:lnTo>
                  <a:pt x="353" y="35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 name="Google Shape;960;p30"/>
          <p:cNvSpPr/>
          <p:nvPr/>
        </p:nvSpPr>
        <p:spPr>
          <a:xfrm>
            <a:off x="1585935" y="3319654"/>
            <a:ext cx="36604" cy="34688"/>
          </a:xfrm>
          <a:custGeom>
            <a:avLst/>
            <a:gdLst/>
            <a:ahLst/>
            <a:cxnLst/>
            <a:rect l="l" t="t" r="r" b="b"/>
            <a:pathLst>
              <a:path w="516" h="489" extrusionOk="0">
                <a:moveTo>
                  <a:pt x="272" y="1"/>
                </a:moveTo>
                <a:lnTo>
                  <a:pt x="326" y="163"/>
                </a:lnTo>
                <a:lnTo>
                  <a:pt x="516" y="245"/>
                </a:lnTo>
                <a:lnTo>
                  <a:pt x="326" y="299"/>
                </a:lnTo>
                <a:lnTo>
                  <a:pt x="272" y="489"/>
                </a:lnTo>
                <a:lnTo>
                  <a:pt x="190" y="299"/>
                </a:lnTo>
                <a:lnTo>
                  <a:pt x="1" y="245"/>
                </a:lnTo>
                <a:lnTo>
                  <a:pt x="190" y="16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 name="Google Shape;961;p30"/>
          <p:cNvSpPr/>
          <p:nvPr/>
        </p:nvSpPr>
        <p:spPr>
          <a:xfrm>
            <a:off x="7162019" y="4981033"/>
            <a:ext cx="34688" cy="34688"/>
          </a:xfrm>
          <a:custGeom>
            <a:avLst/>
            <a:gdLst/>
            <a:ahLst/>
            <a:cxnLst/>
            <a:rect l="l" t="t" r="r" b="b"/>
            <a:pathLst>
              <a:path w="489" h="489" extrusionOk="0">
                <a:moveTo>
                  <a:pt x="244" y="0"/>
                </a:moveTo>
                <a:lnTo>
                  <a:pt x="298" y="163"/>
                </a:lnTo>
                <a:lnTo>
                  <a:pt x="488" y="244"/>
                </a:lnTo>
                <a:lnTo>
                  <a:pt x="298" y="299"/>
                </a:lnTo>
                <a:lnTo>
                  <a:pt x="244" y="489"/>
                </a:lnTo>
                <a:lnTo>
                  <a:pt x="163" y="299"/>
                </a:lnTo>
                <a:lnTo>
                  <a:pt x="0" y="244"/>
                </a:lnTo>
                <a:lnTo>
                  <a:pt x="163" y="16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 name="Google Shape;962;p30"/>
          <p:cNvSpPr/>
          <p:nvPr/>
        </p:nvSpPr>
        <p:spPr>
          <a:xfrm>
            <a:off x="3034770" y="4247098"/>
            <a:ext cx="34759" cy="34688"/>
          </a:xfrm>
          <a:custGeom>
            <a:avLst/>
            <a:gdLst/>
            <a:ahLst/>
            <a:cxnLst/>
            <a:rect l="l" t="t" r="r" b="b"/>
            <a:pathLst>
              <a:path w="490" h="489" extrusionOk="0">
                <a:moveTo>
                  <a:pt x="245" y="0"/>
                </a:moveTo>
                <a:lnTo>
                  <a:pt x="326" y="163"/>
                </a:lnTo>
                <a:lnTo>
                  <a:pt x="489" y="244"/>
                </a:lnTo>
                <a:lnTo>
                  <a:pt x="326" y="299"/>
                </a:lnTo>
                <a:lnTo>
                  <a:pt x="245" y="488"/>
                </a:lnTo>
                <a:lnTo>
                  <a:pt x="191" y="299"/>
                </a:lnTo>
                <a:lnTo>
                  <a:pt x="1" y="244"/>
                </a:lnTo>
                <a:lnTo>
                  <a:pt x="191" y="16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 name="Google Shape;963;p30"/>
          <p:cNvSpPr/>
          <p:nvPr/>
        </p:nvSpPr>
        <p:spPr>
          <a:xfrm>
            <a:off x="2315176" y="3506292"/>
            <a:ext cx="34688" cy="36604"/>
          </a:xfrm>
          <a:custGeom>
            <a:avLst/>
            <a:gdLst/>
            <a:ahLst/>
            <a:cxnLst/>
            <a:rect l="l" t="t" r="r" b="b"/>
            <a:pathLst>
              <a:path w="489" h="516" extrusionOk="0">
                <a:moveTo>
                  <a:pt x="245" y="1"/>
                </a:moveTo>
                <a:lnTo>
                  <a:pt x="326" y="190"/>
                </a:lnTo>
                <a:lnTo>
                  <a:pt x="489" y="245"/>
                </a:lnTo>
                <a:lnTo>
                  <a:pt x="326" y="326"/>
                </a:lnTo>
                <a:lnTo>
                  <a:pt x="245" y="516"/>
                </a:lnTo>
                <a:lnTo>
                  <a:pt x="190" y="326"/>
                </a:lnTo>
                <a:lnTo>
                  <a:pt x="1" y="245"/>
                </a:lnTo>
                <a:lnTo>
                  <a:pt x="190" y="19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4" name="Google Shape;964;p30"/>
          <p:cNvSpPr/>
          <p:nvPr/>
        </p:nvSpPr>
        <p:spPr>
          <a:xfrm>
            <a:off x="6563587" y="4097854"/>
            <a:ext cx="34688" cy="36604"/>
          </a:xfrm>
          <a:custGeom>
            <a:avLst/>
            <a:gdLst/>
            <a:ahLst/>
            <a:cxnLst/>
            <a:rect l="l" t="t" r="r" b="b"/>
            <a:pathLst>
              <a:path w="489" h="516" extrusionOk="0">
                <a:moveTo>
                  <a:pt x="245" y="0"/>
                </a:moveTo>
                <a:lnTo>
                  <a:pt x="299" y="190"/>
                </a:lnTo>
                <a:lnTo>
                  <a:pt x="489" y="245"/>
                </a:lnTo>
                <a:lnTo>
                  <a:pt x="299" y="326"/>
                </a:lnTo>
                <a:lnTo>
                  <a:pt x="245" y="516"/>
                </a:lnTo>
                <a:lnTo>
                  <a:pt x="163" y="326"/>
                </a:lnTo>
                <a:lnTo>
                  <a:pt x="1" y="245"/>
                </a:lnTo>
                <a:lnTo>
                  <a:pt x="163" y="19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 name="Google Shape;965;p30"/>
          <p:cNvSpPr/>
          <p:nvPr/>
        </p:nvSpPr>
        <p:spPr>
          <a:xfrm rot="2850653">
            <a:off x="21154" y="4173860"/>
            <a:ext cx="1337321" cy="1451034"/>
          </a:xfrm>
          <a:custGeom>
            <a:avLst/>
            <a:gdLst/>
            <a:ahLst/>
            <a:cxnLst/>
            <a:rect l="l" t="t" r="r" b="b"/>
            <a:pathLst>
              <a:path w="18852" h="20455" extrusionOk="0">
                <a:moveTo>
                  <a:pt x="5566" y="0"/>
                </a:moveTo>
                <a:cubicBezTo>
                  <a:pt x="5444" y="0"/>
                  <a:pt x="5315" y="10"/>
                  <a:pt x="5181" y="30"/>
                </a:cubicBezTo>
                <a:cubicBezTo>
                  <a:pt x="3147" y="329"/>
                  <a:pt x="2713" y="3773"/>
                  <a:pt x="5181" y="6377"/>
                </a:cubicBezTo>
                <a:cubicBezTo>
                  <a:pt x="5461" y="6680"/>
                  <a:pt x="5407" y="6778"/>
                  <a:pt x="5147" y="6778"/>
                </a:cubicBezTo>
                <a:cubicBezTo>
                  <a:pt x="4667" y="6778"/>
                  <a:pt x="3485" y="6446"/>
                  <a:pt x="2393" y="6446"/>
                </a:cubicBezTo>
                <a:cubicBezTo>
                  <a:pt x="1263" y="6446"/>
                  <a:pt x="228" y="6801"/>
                  <a:pt x="163" y="8249"/>
                </a:cubicBezTo>
                <a:cubicBezTo>
                  <a:pt x="0" y="11341"/>
                  <a:pt x="4882" y="12751"/>
                  <a:pt x="4611" y="13240"/>
                </a:cubicBezTo>
                <a:cubicBezTo>
                  <a:pt x="4554" y="13333"/>
                  <a:pt x="4383" y="13357"/>
                  <a:pt x="4142" y="13357"/>
                </a:cubicBezTo>
                <a:cubicBezTo>
                  <a:pt x="3884" y="13357"/>
                  <a:pt x="3544" y="13329"/>
                  <a:pt x="3180" y="13329"/>
                </a:cubicBezTo>
                <a:cubicBezTo>
                  <a:pt x="2103" y="13329"/>
                  <a:pt x="804" y="13572"/>
                  <a:pt x="705" y="15491"/>
                </a:cubicBezTo>
                <a:cubicBezTo>
                  <a:pt x="434" y="20427"/>
                  <a:pt x="11446" y="20455"/>
                  <a:pt x="11446" y="20455"/>
                </a:cubicBezTo>
                <a:cubicBezTo>
                  <a:pt x="18065" y="15165"/>
                  <a:pt x="18851" y="8140"/>
                  <a:pt x="15732" y="7734"/>
                </a:cubicBezTo>
                <a:cubicBezTo>
                  <a:pt x="15680" y="7727"/>
                  <a:pt x="15630" y="7724"/>
                  <a:pt x="15582" y="7724"/>
                </a:cubicBezTo>
                <a:cubicBezTo>
                  <a:pt x="14347" y="7724"/>
                  <a:pt x="14159" y="9828"/>
                  <a:pt x="13051" y="9828"/>
                </a:cubicBezTo>
                <a:cubicBezTo>
                  <a:pt x="12973" y="9828"/>
                  <a:pt x="12891" y="9817"/>
                  <a:pt x="12803" y="9795"/>
                </a:cubicBezTo>
                <a:cubicBezTo>
                  <a:pt x="11799" y="9551"/>
                  <a:pt x="12775" y="7761"/>
                  <a:pt x="12965" y="7028"/>
                </a:cubicBezTo>
                <a:cubicBezTo>
                  <a:pt x="13626" y="4511"/>
                  <a:pt x="12754" y="2961"/>
                  <a:pt x="11470" y="2961"/>
                </a:cubicBezTo>
                <a:cubicBezTo>
                  <a:pt x="10541" y="2961"/>
                  <a:pt x="9397" y="3773"/>
                  <a:pt x="8463" y="5618"/>
                </a:cubicBezTo>
                <a:cubicBezTo>
                  <a:pt x="8435" y="5672"/>
                  <a:pt x="8412" y="5697"/>
                  <a:pt x="8392" y="5697"/>
                </a:cubicBezTo>
                <a:cubicBezTo>
                  <a:pt x="8093" y="5697"/>
                  <a:pt x="8534" y="0"/>
                  <a:pt x="556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 name="Google Shape;966;p30"/>
          <p:cNvSpPr/>
          <p:nvPr/>
        </p:nvSpPr>
        <p:spPr>
          <a:xfrm rot="-1233207">
            <a:off x="8162996" y="3920863"/>
            <a:ext cx="1337324" cy="1451038"/>
          </a:xfrm>
          <a:custGeom>
            <a:avLst/>
            <a:gdLst/>
            <a:ahLst/>
            <a:cxnLst/>
            <a:rect l="l" t="t" r="r" b="b"/>
            <a:pathLst>
              <a:path w="18852" h="20455" extrusionOk="0">
                <a:moveTo>
                  <a:pt x="5566" y="0"/>
                </a:moveTo>
                <a:cubicBezTo>
                  <a:pt x="5444" y="0"/>
                  <a:pt x="5315" y="10"/>
                  <a:pt x="5181" y="30"/>
                </a:cubicBezTo>
                <a:cubicBezTo>
                  <a:pt x="3147" y="329"/>
                  <a:pt x="2713" y="3773"/>
                  <a:pt x="5181" y="6377"/>
                </a:cubicBezTo>
                <a:cubicBezTo>
                  <a:pt x="5461" y="6680"/>
                  <a:pt x="5407" y="6778"/>
                  <a:pt x="5147" y="6778"/>
                </a:cubicBezTo>
                <a:cubicBezTo>
                  <a:pt x="4667" y="6778"/>
                  <a:pt x="3485" y="6446"/>
                  <a:pt x="2393" y="6446"/>
                </a:cubicBezTo>
                <a:cubicBezTo>
                  <a:pt x="1263" y="6446"/>
                  <a:pt x="228" y="6801"/>
                  <a:pt x="163" y="8249"/>
                </a:cubicBezTo>
                <a:cubicBezTo>
                  <a:pt x="0" y="11341"/>
                  <a:pt x="4882" y="12751"/>
                  <a:pt x="4611" y="13240"/>
                </a:cubicBezTo>
                <a:cubicBezTo>
                  <a:pt x="4554" y="13333"/>
                  <a:pt x="4383" y="13357"/>
                  <a:pt x="4142" y="13357"/>
                </a:cubicBezTo>
                <a:cubicBezTo>
                  <a:pt x="3884" y="13357"/>
                  <a:pt x="3544" y="13329"/>
                  <a:pt x="3180" y="13329"/>
                </a:cubicBezTo>
                <a:cubicBezTo>
                  <a:pt x="2103" y="13329"/>
                  <a:pt x="804" y="13572"/>
                  <a:pt x="705" y="15491"/>
                </a:cubicBezTo>
                <a:cubicBezTo>
                  <a:pt x="434" y="20427"/>
                  <a:pt x="11446" y="20455"/>
                  <a:pt x="11446" y="20455"/>
                </a:cubicBezTo>
                <a:cubicBezTo>
                  <a:pt x="18065" y="15165"/>
                  <a:pt x="18851" y="8140"/>
                  <a:pt x="15732" y="7734"/>
                </a:cubicBezTo>
                <a:cubicBezTo>
                  <a:pt x="15680" y="7727"/>
                  <a:pt x="15630" y="7724"/>
                  <a:pt x="15582" y="7724"/>
                </a:cubicBezTo>
                <a:cubicBezTo>
                  <a:pt x="14347" y="7724"/>
                  <a:pt x="14159" y="9828"/>
                  <a:pt x="13051" y="9828"/>
                </a:cubicBezTo>
                <a:cubicBezTo>
                  <a:pt x="12973" y="9828"/>
                  <a:pt x="12891" y="9817"/>
                  <a:pt x="12803" y="9795"/>
                </a:cubicBezTo>
                <a:cubicBezTo>
                  <a:pt x="11799" y="9551"/>
                  <a:pt x="12775" y="7761"/>
                  <a:pt x="12965" y="7028"/>
                </a:cubicBezTo>
                <a:cubicBezTo>
                  <a:pt x="13626" y="4511"/>
                  <a:pt x="12754" y="2961"/>
                  <a:pt x="11470" y="2961"/>
                </a:cubicBezTo>
                <a:cubicBezTo>
                  <a:pt x="10541" y="2961"/>
                  <a:pt x="9397" y="3773"/>
                  <a:pt x="8463" y="5618"/>
                </a:cubicBezTo>
                <a:cubicBezTo>
                  <a:pt x="8435" y="5672"/>
                  <a:pt x="8412" y="5697"/>
                  <a:pt x="8392" y="5697"/>
                </a:cubicBezTo>
                <a:cubicBezTo>
                  <a:pt x="8093" y="5697"/>
                  <a:pt x="8534" y="0"/>
                  <a:pt x="55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6"/>
        <p:cNvGrpSpPr/>
        <p:nvPr/>
      </p:nvGrpSpPr>
      <p:grpSpPr>
        <a:xfrm>
          <a:off x="0" y="0"/>
          <a:ext cx="0" cy="0"/>
          <a:chOff x="0" y="0"/>
          <a:chExt cx="0" cy="0"/>
        </a:xfrm>
      </p:grpSpPr>
      <p:grpSp>
        <p:nvGrpSpPr>
          <p:cNvPr id="47" name="Google Shape;47;p18"/>
          <p:cNvGrpSpPr/>
          <p:nvPr/>
        </p:nvGrpSpPr>
        <p:grpSpPr>
          <a:xfrm>
            <a:off x="280447" y="224225"/>
            <a:ext cx="8583106" cy="4695050"/>
            <a:chOff x="372900" y="317225"/>
            <a:chExt cx="8399164" cy="4509701"/>
          </a:xfrm>
        </p:grpSpPr>
        <p:sp>
          <p:nvSpPr>
            <p:cNvPr id="48" name="Google Shape;48;p18"/>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9" name="Google Shape;49;p18"/>
            <p:cNvGrpSpPr/>
            <p:nvPr/>
          </p:nvGrpSpPr>
          <p:grpSpPr>
            <a:xfrm>
              <a:off x="372900" y="317424"/>
              <a:ext cx="8399164" cy="4509502"/>
              <a:chOff x="-75" y="-4650"/>
              <a:chExt cx="9155400" cy="5153127"/>
            </a:xfrm>
          </p:grpSpPr>
          <p:cxnSp>
            <p:nvCxnSpPr>
              <p:cNvPr id="50" name="Google Shape;50;p18"/>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51" name="Google Shape;51;p18"/>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52" name="Google Shape;52;p18"/>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53" name="Google Shape;53;p18"/>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54" name="Google Shape;54;p18"/>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55" name="Google Shape;55;p18"/>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56" name="Google Shape;56;p18"/>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57" name="Google Shape;57;p18"/>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58" name="Google Shape;58;p18"/>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59" name="Google Shape;59;p18"/>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0" name="Google Shape;60;p18"/>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61" name="Google Shape;61;p18"/>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2" name="Google Shape;62;p18"/>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63" name="Google Shape;63;p18"/>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4" name="Google Shape;64;p18"/>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65" name="Google Shape;65;p18"/>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6" name="Google Shape;66;p18"/>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67" name="Google Shape;67;p18"/>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68" name="Google Shape;68;p18"/>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69" name="Google Shape;69;p18"/>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70" name="Google Shape;70;p18"/>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71" name="Google Shape;71;p18"/>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72" name="Google Shape;72;p18"/>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73" name="Google Shape;73;p18"/>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74" name="Google Shape;74;p18"/>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75" name="Google Shape;75;p18"/>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76" name="Google Shape;76;p18"/>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77" name="Google Shape;77;p18"/>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78" name="Google Shape;78;p18"/>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79" name="Google Shape;79;p18"/>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80" name="Google Shape;80;p18"/>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81" name="Google Shape;81;p18"/>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82" name="Google Shape;82;p18"/>
          <p:cNvSpPr txBox="1">
            <a:spLocks noGrp="1"/>
          </p:cNvSpPr>
          <p:nvPr>
            <p:ph type="title"/>
          </p:nvPr>
        </p:nvSpPr>
        <p:spPr>
          <a:xfrm>
            <a:off x="720000" y="659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83" name="Google Shape;83;p18"/>
          <p:cNvSpPr txBox="1">
            <a:spLocks noGrp="1"/>
          </p:cNvSpPr>
          <p:nvPr>
            <p:ph type="subTitle" idx="1"/>
          </p:nvPr>
        </p:nvSpPr>
        <p:spPr>
          <a:xfrm>
            <a:off x="5055197" y="3900274"/>
            <a:ext cx="25056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84" name="Google Shape;84;p18"/>
          <p:cNvSpPr txBox="1">
            <a:spLocks noGrp="1"/>
          </p:cNvSpPr>
          <p:nvPr>
            <p:ph type="subTitle" idx="2"/>
          </p:nvPr>
        </p:nvSpPr>
        <p:spPr>
          <a:xfrm>
            <a:off x="1583213" y="3900274"/>
            <a:ext cx="25056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85" name="Google Shape;85;p18"/>
          <p:cNvSpPr txBox="1">
            <a:spLocks noGrp="1"/>
          </p:cNvSpPr>
          <p:nvPr>
            <p:ph type="subTitle" idx="3"/>
          </p:nvPr>
        </p:nvSpPr>
        <p:spPr>
          <a:xfrm>
            <a:off x="5055188" y="3592250"/>
            <a:ext cx="2505600" cy="394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400">
                <a:solidFill>
                  <a:schemeClr val="lt1"/>
                </a:solidFill>
                <a:latin typeface="Catamaran"/>
                <a:ea typeface="Catamaran"/>
                <a:cs typeface="Catamaran"/>
                <a:sym typeface="Catamaran"/>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6" name="Google Shape;86;p18"/>
          <p:cNvSpPr txBox="1">
            <a:spLocks noGrp="1"/>
          </p:cNvSpPr>
          <p:nvPr>
            <p:ph type="subTitle" idx="4"/>
          </p:nvPr>
        </p:nvSpPr>
        <p:spPr>
          <a:xfrm>
            <a:off x="1583213" y="3592250"/>
            <a:ext cx="2505600" cy="394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ebas Neue"/>
              <a:buNone/>
              <a:defRPr sz="2400">
                <a:solidFill>
                  <a:schemeClr val="lt1"/>
                </a:solidFill>
                <a:latin typeface="Catamaran"/>
                <a:ea typeface="Catamaran"/>
                <a:cs typeface="Catamaran"/>
                <a:sym typeface="Catamaran"/>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7"/>
        <p:cNvGrpSpPr/>
        <p:nvPr/>
      </p:nvGrpSpPr>
      <p:grpSpPr>
        <a:xfrm>
          <a:off x="0" y="0"/>
          <a:ext cx="0" cy="0"/>
          <a:chOff x="0" y="0"/>
          <a:chExt cx="0" cy="0"/>
        </a:xfrm>
      </p:grpSpPr>
      <p:grpSp>
        <p:nvGrpSpPr>
          <p:cNvPr id="88" name="Google Shape;88;p19"/>
          <p:cNvGrpSpPr/>
          <p:nvPr/>
        </p:nvGrpSpPr>
        <p:grpSpPr>
          <a:xfrm>
            <a:off x="280447" y="224225"/>
            <a:ext cx="8583106" cy="4695050"/>
            <a:chOff x="372900" y="317225"/>
            <a:chExt cx="8399164" cy="4509701"/>
          </a:xfrm>
        </p:grpSpPr>
        <p:sp>
          <p:nvSpPr>
            <p:cNvPr id="89" name="Google Shape;89;p19"/>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0" name="Google Shape;90;p19"/>
            <p:cNvGrpSpPr/>
            <p:nvPr/>
          </p:nvGrpSpPr>
          <p:grpSpPr>
            <a:xfrm>
              <a:off x="372900" y="317424"/>
              <a:ext cx="8399164" cy="4509502"/>
              <a:chOff x="-75" y="-4650"/>
              <a:chExt cx="9155400" cy="5153127"/>
            </a:xfrm>
          </p:grpSpPr>
          <p:cxnSp>
            <p:nvCxnSpPr>
              <p:cNvPr id="91" name="Google Shape;91;p19"/>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92" name="Google Shape;92;p19"/>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93" name="Google Shape;93;p19"/>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94" name="Google Shape;94;p19"/>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95" name="Google Shape;95;p19"/>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96" name="Google Shape;96;p19"/>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97" name="Google Shape;97;p19"/>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98" name="Google Shape;98;p19"/>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99" name="Google Shape;99;p19"/>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100" name="Google Shape;100;p19"/>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01" name="Google Shape;101;p19"/>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102" name="Google Shape;102;p19"/>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03" name="Google Shape;103;p19"/>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04" name="Google Shape;104;p19"/>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05" name="Google Shape;105;p19"/>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06" name="Google Shape;106;p19"/>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07" name="Google Shape;107;p19"/>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108" name="Google Shape;108;p19"/>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09" name="Google Shape;109;p19"/>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10" name="Google Shape;110;p19"/>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11" name="Google Shape;111;p19"/>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12" name="Google Shape;112;p19"/>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113" name="Google Shape;113;p19"/>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114" name="Google Shape;114;p19"/>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115" name="Google Shape;115;p19"/>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116" name="Google Shape;116;p19"/>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117" name="Google Shape;117;p19"/>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118" name="Google Shape;118;p19"/>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119" name="Google Shape;119;p19"/>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120" name="Google Shape;120;p19"/>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121" name="Google Shape;121;p19"/>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122" name="Google Shape;122;p19"/>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123" name="Google Shape;123;p19"/>
          <p:cNvSpPr txBox="1">
            <a:spLocks noGrp="1"/>
          </p:cNvSpPr>
          <p:nvPr>
            <p:ph type="title"/>
          </p:nvPr>
        </p:nvSpPr>
        <p:spPr>
          <a:xfrm>
            <a:off x="720000" y="659025"/>
            <a:ext cx="77040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24" name="Google Shape;124;p19"/>
          <p:cNvSpPr txBox="1">
            <a:spLocks noGrp="1"/>
          </p:cNvSpPr>
          <p:nvPr>
            <p:ph type="title" idx="2"/>
          </p:nvPr>
        </p:nvSpPr>
        <p:spPr>
          <a:xfrm>
            <a:off x="1763125" y="1782850"/>
            <a:ext cx="2538900" cy="395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5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25" name="Google Shape;125;p19"/>
          <p:cNvSpPr txBox="1">
            <a:spLocks noGrp="1"/>
          </p:cNvSpPr>
          <p:nvPr>
            <p:ph type="title" idx="3"/>
          </p:nvPr>
        </p:nvSpPr>
        <p:spPr>
          <a:xfrm>
            <a:off x="810325" y="1782850"/>
            <a:ext cx="953700" cy="8730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4000" b="1"/>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26" name="Google Shape;126;p19"/>
          <p:cNvSpPr txBox="1">
            <a:spLocks noGrp="1"/>
          </p:cNvSpPr>
          <p:nvPr>
            <p:ph type="subTitle" idx="1"/>
          </p:nvPr>
        </p:nvSpPr>
        <p:spPr>
          <a:xfrm>
            <a:off x="1760575" y="2090162"/>
            <a:ext cx="2544000" cy="70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19"/>
          <p:cNvSpPr txBox="1">
            <a:spLocks noGrp="1"/>
          </p:cNvSpPr>
          <p:nvPr>
            <p:ph type="title" idx="4"/>
          </p:nvPr>
        </p:nvSpPr>
        <p:spPr>
          <a:xfrm>
            <a:off x="5806075" y="1782850"/>
            <a:ext cx="2530500" cy="395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5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28" name="Google Shape;128;p19"/>
          <p:cNvSpPr txBox="1">
            <a:spLocks noGrp="1"/>
          </p:cNvSpPr>
          <p:nvPr>
            <p:ph type="title" idx="5"/>
          </p:nvPr>
        </p:nvSpPr>
        <p:spPr>
          <a:xfrm>
            <a:off x="4845875" y="1782850"/>
            <a:ext cx="960000" cy="8730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4000" b="1"/>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29" name="Google Shape;129;p19"/>
          <p:cNvSpPr txBox="1">
            <a:spLocks noGrp="1"/>
          </p:cNvSpPr>
          <p:nvPr>
            <p:ph type="subTitle" idx="6"/>
          </p:nvPr>
        </p:nvSpPr>
        <p:spPr>
          <a:xfrm>
            <a:off x="5802775" y="2090162"/>
            <a:ext cx="2537100" cy="70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p19"/>
          <p:cNvSpPr txBox="1">
            <a:spLocks noGrp="1"/>
          </p:cNvSpPr>
          <p:nvPr>
            <p:ph type="title" idx="7"/>
          </p:nvPr>
        </p:nvSpPr>
        <p:spPr>
          <a:xfrm>
            <a:off x="1763125" y="3327625"/>
            <a:ext cx="2538900" cy="395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5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31" name="Google Shape;131;p19"/>
          <p:cNvSpPr txBox="1">
            <a:spLocks noGrp="1"/>
          </p:cNvSpPr>
          <p:nvPr>
            <p:ph type="title" idx="8"/>
          </p:nvPr>
        </p:nvSpPr>
        <p:spPr>
          <a:xfrm>
            <a:off x="804125" y="3327625"/>
            <a:ext cx="953700" cy="8730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4000" b="1"/>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32" name="Google Shape;132;p19"/>
          <p:cNvSpPr txBox="1">
            <a:spLocks noGrp="1"/>
          </p:cNvSpPr>
          <p:nvPr>
            <p:ph type="subTitle" idx="9"/>
          </p:nvPr>
        </p:nvSpPr>
        <p:spPr>
          <a:xfrm>
            <a:off x="1760575" y="3634987"/>
            <a:ext cx="2544000" cy="70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19"/>
          <p:cNvSpPr txBox="1">
            <a:spLocks noGrp="1"/>
          </p:cNvSpPr>
          <p:nvPr>
            <p:ph type="title" idx="13"/>
          </p:nvPr>
        </p:nvSpPr>
        <p:spPr>
          <a:xfrm>
            <a:off x="5803675" y="3327625"/>
            <a:ext cx="2535300" cy="395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5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34" name="Google Shape;134;p19"/>
          <p:cNvSpPr txBox="1">
            <a:spLocks noGrp="1"/>
          </p:cNvSpPr>
          <p:nvPr>
            <p:ph type="title" idx="14"/>
          </p:nvPr>
        </p:nvSpPr>
        <p:spPr>
          <a:xfrm>
            <a:off x="4839650" y="3327625"/>
            <a:ext cx="960000" cy="8730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4000" b="1"/>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35" name="Google Shape;135;p19"/>
          <p:cNvSpPr txBox="1">
            <a:spLocks noGrp="1"/>
          </p:cNvSpPr>
          <p:nvPr>
            <p:ph type="subTitle" idx="15"/>
          </p:nvPr>
        </p:nvSpPr>
        <p:spPr>
          <a:xfrm>
            <a:off x="5802775" y="3634987"/>
            <a:ext cx="2537100" cy="702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6"/>
        <p:cNvGrpSpPr/>
        <p:nvPr/>
      </p:nvGrpSpPr>
      <p:grpSpPr>
        <a:xfrm>
          <a:off x="0" y="0"/>
          <a:ext cx="0" cy="0"/>
          <a:chOff x="0" y="0"/>
          <a:chExt cx="0" cy="0"/>
        </a:xfrm>
      </p:grpSpPr>
      <p:grpSp>
        <p:nvGrpSpPr>
          <p:cNvPr id="137" name="Google Shape;137;p20"/>
          <p:cNvGrpSpPr/>
          <p:nvPr/>
        </p:nvGrpSpPr>
        <p:grpSpPr>
          <a:xfrm>
            <a:off x="280447" y="224225"/>
            <a:ext cx="8583106" cy="4695050"/>
            <a:chOff x="372900" y="317225"/>
            <a:chExt cx="8399164" cy="4509701"/>
          </a:xfrm>
        </p:grpSpPr>
        <p:sp>
          <p:nvSpPr>
            <p:cNvPr id="138" name="Google Shape;138;p20"/>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9" name="Google Shape;139;p20"/>
            <p:cNvGrpSpPr/>
            <p:nvPr/>
          </p:nvGrpSpPr>
          <p:grpSpPr>
            <a:xfrm>
              <a:off x="372900" y="317424"/>
              <a:ext cx="8399164" cy="4509502"/>
              <a:chOff x="-75" y="-4650"/>
              <a:chExt cx="9155400" cy="5153127"/>
            </a:xfrm>
          </p:grpSpPr>
          <p:cxnSp>
            <p:nvCxnSpPr>
              <p:cNvPr id="140" name="Google Shape;140;p20"/>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41" name="Google Shape;141;p20"/>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42" name="Google Shape;142;p20"/>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43" name="Google Shape;143;p20"/>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144" name="Google Shape;144;p20"/>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145" name="Google Shape;145;p20"/>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46" name="Google Shape;146;p20"/>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147" name="Google Shape;147;p20"/>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48" name="Google Shape;148;p20"/>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149" name="Google Shape;149;p20"/>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50" name="Google Shape;150;p20"/>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151" name="Google Shape;151;p20"/>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52" name="Google Shape;152;p20"/>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53" name="Google Shape;153;p20"/>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54" name="Google Shape;154;p20"/>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55" name="Google Shape;155;p20"/>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56" name="Google Shape;156;p20"/>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157" name="Google Shape;157;p20"/>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58" name="Google Shape;158;p20"/>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59" name="Google Shape;159;p20"/>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60" name="Google Shape;160;p20"/>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61" name="Google Shape;161;p20"/>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162" name="Google Shape;162;p20"/>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163" name="Google Shape;163;p20"/>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164" name="Google Shape;164;p20"/>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165" name="Google Shape;165;p20"/>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166" name="Google Shape;166;p20"/>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167" name="Google Shape;167;p20"/>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168" name="Google Shape;168;p20"/>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169" name="Google Shape;169;p20"/>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170" name="Google Shape;170;p20"/>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171" name="Google Shape;171;p20"/>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172" name="Google Shape;172;p20"/>
          <p:cNvSpPr txBox="1">
            <a:spLocks noGrp="1"/>
          </p:cNvSpPr>
          <p:nvPr>
            <p:ph type="title"/>
          </p:nvPr>
        </p:nvSpPr>
        <p:spPr>
          <a:xfrm>
            <a:off x="713225" y="2994625"/>
            <a:ext cx="4306500" cy="841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sz="57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73" name="Google Shape;173;p20"/>
          <p:cNvSpPr txBox="1">
            <a:spLocks noGrp="1"/>
          </p:cNvSpPr>
          <p:nvPr>
            <p:ph type="title" idx="2"/>
          </p:nvPr>
        </p:nvSpPr>
        <p:spPr>
          <a:xfrm>
            <a:off x="850650" y="1762100"/>
            <a:ext cx="1666800" cy="12075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6000"/>
              <a:buNone/>
              <a:defRPr sz="8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a:endParaRPr/>
          </a:p>
        </p:txBody>
      </p:sp>
      <p:sp>
        <p:nvSpPr>
          <p:cNvPr id="174" name="Google Shape;174;p20"/>
          <p:cNvSpPr txBox="1">
            <a:spLocks noGrp="1"/>
          </p:cNvSpPr>
          <p:nvPr>
            <p:ph type="subTitle" idx="1"/>
          </p:nvPr>
        </p:nvSpPr>
        <p:spPr>
          <a:xfrm>
            <a:off x="749067" y="3836425"/>
            <a:ext cx="4270800" cy="375000"/>
          </a:xfrm>
          <a:prstGeom prst="rect">
            <a:avLst/>
          </a:prstGeom>
          <a:solidFill>
            <a:schemeClr val="accent1"/>
          </a:solid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75"/>
        <p:cNvGrpSpPr/>
        <p:nvPr/>
      </p:nvGrpSpPr>
      <p:grpSpPr>
        <a:xfrm>
          <a:off x="0" y="0"/>
          <a:ext cx="0" cy="0"/>
          <a:chOff x="0" y="0"/>
          <a:chExt cx="0" cy="0"/>
        </a:xfrm>
      </p:grpSpPr>
      <p:grpSp>
        <p:nvGrpSpPr>
          <p:cNvPr id="176" name="Google Shape;176;p21"/>
          <p:cNvGrpSpPr/>
          <p:nvPr/>
        </p:nvGrpSpPr>
        <p:grpSpPr>
          <a:xfrm>
            <a:off x="280447" y="224225"/>
            <a:ext cx="8583106" cy="4695050"/>
            <a:chOff x="372900" y="317225"/>
            <a:chExt cx="8399164" cy="4509701"/>
          </a:xfrm>
        </p:grpSpPr>
        <p:sp>
          <p:nvSpPr>
            <p:cNvPr id="177" name="Google Shape;177;p21"/>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8" name="Google Shape;178;p21"/>
            <p:cNvGrpSpPr/>
            <p:nvPr/>
          </p:nvGrpSpPr>
          <p:grpSpPr>
            <a:xfrm>
              <a:off x="372900" y="317424"/>
              <a:ext cx="8399164" cy="4509502"/>
              <a:chOff x="-75" y="-4650"/>
              <a:chExt cx="9155400" cy="5153127"/>
            </a:xfrm>
          </p:grpSpPr>
          <p:cxnSp>
            <p:nvCxnSpPr>
              <p:cNvPr id="179" name="Google Shape;179;p21"/>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80" name="Google Shape;180;p21"/>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81" name="Google Shape;181;p21"/>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82" name="Google Shape;182;p21"/>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183" name="Google Shape;183;p21"/>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184" name="Google Shape;184;p21"/>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85" name="Google Shape;185;p21"/>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186" name="Google Shape;186;p21"/>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87" name="Google Shape;187;p21"/>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188" name="Google Shape;188;p21"/>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89" name="Google Shape;189;p21"/>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190" name="Google Shape;190;p21"/>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91" name="Google Shape;191;p21"/>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92" name="Google Shape;192;p21"/>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93" name="Google Shape;193;p21"/>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94" name="Google Shape;194;p21"/>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95" name="Google Shape;195;p21"/>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196" name="Google Shape;196;p21"/>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97" name="Google Shape;197;p21"/>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198" name="Google Shape;198;p21"/>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199" name="Google Shape;199;p21"/>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00" name="Google Shape;200;p21"/>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201" name="Google Shape;201;p21"/>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202" name="Google Shape;202;p21"/>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203" name="Google Shape;203;p21"/>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204" name="Google Shape;204;p21"/>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205" name="Google Shape;205;p21"/>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206" name="Google Shape;206;p21"/>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207" name="Google Shape;207;p21"/>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208" name="Google Shape;208;p21"/>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209" name="Google Shape;209;p21"/>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210" name="Google Shape;210;p21"/>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211" name="Google Shape;211;p21"/>
          <p:cNvSpPr txBox="1">
            <a:spLocks noGrp="1"/>
          </p:cNvSpPr>
          <p:nvPr>
            <p:ph type="title"/>
          </p:nvPr>
        </p:nvSpPr>
        <p:spPr>
          <a:xfrm>
            <a:off x="716550" y="659025"/>
            <a:ext cx="77109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12" name="Google Shape;212;p21"/>
          <p:cNvSpPr txBox="1">
            <a:spLocks noGrp="1"/>
          </p:cNvSpPr>
          <p:nvPr>
            <p:ph type="subTitle" idx="1"/>
          </p:nvPr>
        </p:nvSpPr>
        <p:spPr>
          <a:xfrm>
            <a:off x="713225" y="1667125"/>
            <a:ext cx="4294800" cy="2323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1"/>
              </a:buClr>
              <a:buSzPts val="1600"/>
              <a:buFont typeface="Nunito Light"/>
              <a:buChar char="●"/>
              <a:defRPr sz="1600"/>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1600"/>
              </a:spcBef>
              <a:spcAft>
                <a:spcPts val="0"/>
              </a:spcAft>
              <a:buClr>
                <a:srgbClr val="E76A28"/>
              </a:buClr>
              <a:buSzPts val="1500"/>
              <a:buFont typeface="Nunito Light"/>
              <a:buChar char="■"/>
              <a:defRPr/>
            </a:lvl3pPr>
            <a:lvl4pPr lvl="3" algn="ctr">
              <a:lnSpc>
                <a:spcPct val="100000"/>
              </a:lnSpc>
              <a:spcBef>
                <a:spcPts val="1600"/>
              </a:spcBef>
              <a:spcAft>
                <a:spcPts val="0"/>
              </a:spcAft>
              <a:buClr>
                <a:srgbClr val="E76A28"/>
              </a:buClr>
              <a:buSzPts val="1500"/>
              <a:buFont typeface="Nunito Light"/>
              <a:buChar char="●"/>
              <a:defRPr/>
            </a:lvl4pPr>
            <a:lvl5pPr lvl="4" algn="ctr">
              <a:lnSpc>
                <a:spcPct val="100000"/>
              </a:lnSpc>
              <a:spcBef>
                <a:spcPts val="1600"/>
              </a:spcBef>
              <a:spcAft>
                <a:spcPts val="0"/>
              </a:spcAft>
              <a:buClr>
                <a:srgbClr val="E76A28"/>
              </a:buClr>
              <a:buSzPts val="1400"/>
              <a:buFont typeface="Nunito Light"/>
              <a:buChar char="○"/>
              <a:defRPr/>
            </a:lvl5pPr>
            <a:lvl6pPr lvl="5" algn="ctr">
              <a:lnSpc>
                <a:spcPct val="100000"/>
              </a:lnSpc>
              <a:spcBef>
                <a:spcPts val="1600"/>
              </a:spcBef>
              <a:spcAft>
                <a:spcPts val="0"/>
              </a:spcAft>
              <a:buClr>
                <a:srgbClr val="999999"/>
              </a:buClr>
              <a:buSzPts val="1400"/>
              <a:buFont typeface="Nunito Light"/>
              <a:buChar char="■"/>
              <a:defRPr/>
            </a:lvl6pPr>
            <a:lvl7pPr lvl="6" algn="ctr">
              <a:lnSpc>
                <a:spcPct val="100000"/>
              </a:lnSpc>
              <a:spcBef>
                <a:spcPts val="1600"/>
              </a:spcBef>
              <a:spcAft>
                <a:spcPts val="0"/>
              </a:spcAft>
              <a:buClr>
                <a:srgbClr val="999999"/>
              </a:buClr>
              <a:buSzPts val="1300"/>
              <a:buFont typeface="Nunito Light"/>
              <a:buChar char="●"/>
              <a:defRPr/>
            </a:lvl7pPr>
            <a:lvl8pPr lvl="7" algn="ctr">
              <a:lnSpc>
                <a:spcPct val="100000"/>
              </a:lnSpc>
              <a:spcBef>
                <a:spcPts val="1600"/>
              </a:spcBef>
              <a:spcAft>
                <a:spcPts val="0"/>
              </a:spcAft>
              <a:buClr>
                <a:srgbClr val="999999"/>
              </a:buClr>
              <a:buSzPts val="1300"/>
              <a:buFont typeface="Nunito Light"/>
              <a:buChar char="○"/>
              <a:defRPr/>
            </a:lvl8pPr>
            <a:lvl9pPr lvl="8" algn="ctr">
              <a:lnSpc>
                <a:spcPct val="100000"/>
              </a:lnSpc>
              <a:spcBef>
                <a:spcPts val="1600"/>
              </a:spcBef>
              <a:spcAft>
                <a:spcPts val="1600"/>
              </a:spcAft>
              <a:buClr>
                <a:srgbClr val="999999"/>
              </a:buClr>
              <a:buSzPts val="1400"/>
              <a:buFont typeface="Nunito Light"/>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13"/>
        <p:cNvGrpSpPr/>
        <p:nvPr/>
      </p:nvGrpSpPr>
      <p:grpSpPr>
        <a:xfrm>
          <a:off x="0" y="0"/>
          <a:ext cx="0" cy="0"/>
          <a:chOff x="0" y="0"/>
          <a:chExt cx="0" cy="0"/>
        </a:xfrm>
      </p:grpSpPr>
      <p:grpSp>
        <p:nvGrpSpPr>
          <p:cNvPr id="214" name="Google Shape;214;p22"/>
          <p:cNvGrpSpPr/>
          <p:nvPr/>
        </p:nvGrpSpPr>
        <p:grpSpPr>
          <a:xfrm>
            <a:off x="280447" y="224225"/>
            <a:ext cx="8583106" cy="4695050"/>
            <a:chOff x="372900" y="317225"/>
            <a:chExt cx="8399164" cy="4509701"/>
          </a:xfrm>
        </p:grpSpPr>
        <p:sp>
          <p:nvSpPr>
            <p:cNvPr id="215" name="Google Shape;215;p22"/>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6" name="Google Shape;216;p22"/>
            <p:cNvGrpSpPr/>
            <p:nvPr/>
          </p:nvGrpSpPr>
          <p:grpSpPr>
            <a:xfrm>
              <a:off x="372900" y="317424"/>
              <a:ext cx="8399164" cy="4509502"/>
              <a:chOff x="-75" y="-4650"/>
              <a:chExt cx="9155400" cy="5153127"/>
            </a:xfrm>
          </p:grpSpPr>
          <p:cxnSp>
            <p:nvCxnSpPr>
              <p:cNvPr id="217" name="Google Shape;217;p22"/>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18" name="Google Shape;218;p22"/>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19" name="Google Shape;219;p22"/>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20" name="Google Shape;220;p22"/>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221" name="Google Shape;221;p22"/>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222" name="Google Shape;222;p22"/>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23" name="Google Shape;223;p22"/>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224" name="Google Shape;224;p22"/>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25" name="Google Shape;225;p22"/>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226" name="Google Shape;226;p22"/>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27" name="Google Shape;227;p22"/>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228" name="Google Shape;228;p22"/>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29" name="Google Shape;229;p22"/>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30" name="Google Shape;230;p22"/>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31" name="Google Shape;231;p22"/>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32" name="Google Shape;232;p22"/>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33" name="Google Shape;233;p22"/>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234" name="Google Shape;234;p22"/>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35" name="Google Shape;235;p22"/>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36" name="Google Shape;236;p22"/>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37" name="Google Shape;237;p22"/>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38" name="Google Shape;238;p22"/>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239" name="Google Shape;239;p22"/>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240" name="Google Shape;240;p22"/>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241" name="Google Shape;241;p22"/>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242" name="Google Shape;242;p22"/>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243" name="Google Shape;243;p22"/>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244" name="Google Shape;244;p22"/>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245" name="Google Shape;245;p22"/>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246" name="Google Shape;246;p22"/>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247" name="Google Shape;247;p22"/>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248" name="Google Shape;248;p22"/>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249" name="Google Shape;249;p22"/>
          <p:cNvSpPr txBox="1">
            <a:spLocks noGrp="1"/>
          </p:cNvSpPr>
          <p:nvPr>
            <p:ph type="title"/>
          </p:nvPr>
        </p:nvSpPr>
        <p:spPr>
          <a:xfrm>
            <a:off x="713225" y="1499425"/>
            <a:ext cx="3309300" cy="1632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50" name="Google Shape;250;p22"/>
          <p:cNvSpPr txBox="1">
            <a:spLocks noGrp="1"/>
          </p:cNvSpPr>
          <p:nvPr>
            <p:ph type="subTitle" idx="1"/>
          </p:nvPr>
        </p:nvSpPr>
        <p:spPr>
          <a:xfrm>
            <a:off x="713225" y="3131400"/>
            <a:ext cx="3309300" cy="985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51" name="Google Shape;251;p22"/>
          <p:cNvSpPr>
            <a:spLocks noGrp="1"/>
          </p:cNvSpPr>
          <p:nvPr>
            <p:ph type="pic" idx="2"/>
          </p:nvPr>
        </p:nvSpPr>
        <p:spPr>
          <a:xfrm>
            <a:off x="4896025" y="979950"/>
            <a:ext cx="3309300" cy="3183600"/>
          </a:xfrm>
          <a:prstGeom prst="ellipse">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252"/>
        <p:cNvGrpSpPr/>
        <p:nvPr/>
      </p:nvGrpSpPr>
      <p:grpSpPr>
        <a:xfrm>
          <a:off x="0" y="0"/>
          <a:ext cx="0" cy="0"/>
          <a:chOff x="0" y="0"/>
          <a:chExt cx="0" cy="0"/>
        </a:xfrm>
      </p:grpSpPr>
      <p:grpSp>
        <p:nvGrpSpPr>
          <p:cNvPr id="253" name="Google Shape;253;p23"/>
          <p:cNvGrpSpPr/>
          <p:nvPr/>
        </p:nvGrpSpPr>
        <p:grpSpPr>
          <a:xfrm>
            <a:off x="280447" y="224225"/>
            <a:ext cx="8583106" cy="4695050"/>
            <a:chOff x="372900" y="317225"/>
            <a:chExt cx="8399164" cy="4509701"/>
          </a:xfrm>
        </p:grpSpPr>
        <p:sp>
          <p:nvSpPr>
            <p:cNvPr id="254" name="Google Shape;254;p23"/>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5" name="Google Shape;255;p23"/>
            <p:cNvGrpSpPr/>
            <p:nvPr/>
          </p:nvGrpSpPr>
          <p:grpSpPr>
            <a:xfrm>
              <a:off x="372900" y="317424"/>
              <a:ext cx="8399164" cy="4509502"/>
              <a:chOff x="-75" y="-4650"/>
              <a:chExt cx="9155400" cy="5153127"/>
            </a:xfrm>
          </p:grpSpPr>
          <p:cxnSp>
            <p:nvCxnSpPr>
              <p:cNvPr id="256" name="Google Shape;256;p23"/>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57" name="Google Shape;257;p23"/>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58" name="Google Shape;258;p23"/>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59" name="Google Shape;259;p23"/>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260" name="Google Shape;260;p23"/>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261" name="Google Shape;261;p23"/>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62" name="Google Shape;262;p23"/>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263" name="Google Shape;263;p23"/>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64" name="Google Shape;264;p23"/>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265" name="Google Shape;265;p23"/>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66" name="Google Shape;266;p23"/>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267" name="Google Shape;267;p23"/>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68" name="Google Shape;268;p23"/>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69" name="Google Shape;269;p23"/>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70" name="Google Shape;270;p23"/>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71" name="Google Shape;271;p23"/>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72" name="Google Shape;272;p23"/>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273" name="Google Shape;273;p23"/>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74" name="Google Shape;274;p23"/>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75" name="Google Shape;275;p23"/>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76" name="Google Shape;276;p23"/>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77" name="Google Shape;277;p23"/>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278" name="Google Shape;278;p23"/>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279" name="Google Shape;279;p23"/>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280" name="Google Shape;280;p23"/>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281" name="Google Shape;281;p23"/>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282" name="Google Shape;282;p23"/>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283" name="Google Shape;283;p23"/>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284" name="Google Shape;284;p23"/>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285" name="Google Shape;285;p23"/>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286" name="Google Shape;286;p23"/>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287" name="Google Shape;287;p23"/>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288" name="Google Shape;288;p23"/>
          <p:cNvSpPr txBox="1">
            <a:spLocks noGrp="1"/>
          </p:cNvSpPr>
          <p:nvPr>
            <p:ph type="title"/>
          </p:nvPr>
        </p:nvSpPr>
        <p:spPr>
          <a:xfrm>
            <a:off x="2442450" y="2994625"/>
            <a:ext cx="4259100" cy="841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600"/>
              <a:buNone/>
              <a:defRPr sz="57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89" name="Google Shape;289;p23"/>
          <p:cNvSpPr txBox="1">
            <a:spLocks noGrp="1"/>
          </p:cNvSpPr>
          <p:nvPr>
            <p:ph type="title" idx="2"/>
          </p:nvPr>
        </p:nvSpPr>
        <p:spPr>
          <a:xfrm>
            <a:off x="3738600" y="1762100"/>
            <a:ext cx="1666800" cy="12075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6000"/>
              <a:buNone/>
              <a:defRPr sz="8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a:endParaRPr/>
          </a:p>
        </p:txBody>
      </p:sp>
      <p:sp>
        <p:nvSpPr>
          <p:cNvPr id="290" name="Google Shape;290;p23"/>
          <p:cNvSpPr txBox="1">
            <a:spLocks noGrp="1"/>
          </p:cNvSpPr>
          <p:nvPr>
            <p:ph type="subTitle" idx="1"/>
          </p:nvPr>
        </p:nvSpPr>
        <p:spPr>
          <a:xfrm>
            <a:off x="2460300" y="3836425"/>
            <a:ext cx="4223400" cy="375000"/>
          </a:xfrm>
          <a:prstGeom prst="rect">
            <a:avLst/>
          </a:prstGeom>
          <a:solidFill>
            <a:schemeClr val="accent1"/>
          </a:solid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91"/>
        <p:cNvGrpSpPr/>
        <p:nvPr/>
      </p:nvGrpSpPr>
      <p:grpSpPr>
        <a:xfrm>
          <a:off x="0" y="0"/>
          <a:ext cx="0" cy="0"/>
          <a:chOff x="0" y="0"/>
          <a:chExt cx="0" cy="0"/>
        </a:xfrm>
      </p:grpSpPr>
      <p:grpSp>
        <p:nvGrpSpPr>
          <p:cNvPr id="292" name="Google Shape;292;p24"/>
          <p:cNvGrpSpPr/>
          <p:nvPr/>
        </p:nvGrpSpPr>
        <p:grpSpPr>
          <a:xfrm>
            <a:off x="280447" y="224225"/>
            <a:ext cx="8583106" cy="4695050"/>
            <a:chOff x="372900" y="317225"/>
            <a:chExt cx="8399164" cy="4509701"/>
          </a:xfrm>
        </p:grpSpPr>
        <p:sp>
          <p:nvSpPr>
            <p:cNvPr id="293" name="Google Shape;293;p24"/>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4" name="Google Shape;294;p24"/>
            <p:cNvGrpSpPr/>
            <p:nvPr/>
          </p:nvGrpSpPr>
          <p:grpSpPr>
            <a:xfrm>
              <a:off x="372900" y="317424"/>
              <a:ext cx="8399164" cy="4509502"/>
              <a:chOff x="-75" y="-4650"/>
              <a:chExt cx="9155400" cy="5153127"/>
            </a:xfrm>
          </p:grpSpPr>
          <p:cxnSp>
            <p:nvCxnSpPr>
              <p:cNvPr id="295" name="Google Shape;295;p24"/>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96" name="Google Shape;296;p24"/>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297" name="Google Shape;297;p24"/>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298" name="Google Shape;298;p24"/>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299" name="Google Shape;299;p24"/>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300" name="Google Shape;300;p24"/>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01" name="Google Shape;301;p24"/>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302" name="Google Shape;302;p24"/>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03" name="Google Shape;303;p24"/>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304" name="Google Shape;304;p24"/>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05" name="Google Shape;305;p24"/>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306" name="Google Shape;306;p24"/>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07" name="Google Shape;307;p24"/>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08" name="Google Shape;308;p24"/>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09" name="Google Shape;309;p24"/>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10" name="Google Shape;310;p24"/>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11" name="Google Shape;311;p24"/>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312" name="Google Shape;312;p24"/>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13" name="Google Shape;313;p24"/>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14" name="Google Shape;314;p24"/>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15" name="Google Shape;315;p24"/>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16" name="Google Shape;316;p24"/>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317" name="Google Shape;317;p24"/>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318" name="Google Shape;318;p24"/>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319" name="Google Shape;319;p24"/>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320" name="Google Shape;320;p24"/>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321" name="Google Shape;321;p24"/>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322" name="Google Shape;322;p24"/>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323" name="Google Shape;323;p24"/>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324" name="Google Shape;324;p24"/>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325" name="Google Shape;325;p24"/>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326" name="Google Shape;326;p24"/>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327" name="Google Shape;327;p24"/>
          <p:cNvSpPr txBox="1">
            <a:spLocks noGrp="1"/>
          </p:cNvSpPr>
          <p:nvPr>
            <p:ph type="title"/>
          </p:nvPr>
        </p:nvSpPr>
        <p:spPr>
          <a:xfrm>
            <a:off x="3979025" y="3562350"/>
            <a:ext cx="4451700" cy="4620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3000"/>
              <a:buNone/>
              <a:defRPr sz="24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328" name="Google Shape;328;p24"/>
          <p:cNvSpPr txBox="1">
            <a:spLocks noGrp="1"/>
          </p:cNvSpPr>
          <p:nvPr>
            <p:ph type="subTitle" idx="1"/>
          </p:nvPr>
        </p:nvSpPr>
        <p:spPr>
          <a:xfrm>
            <a:off x="3979350" y="1119150"/>
            <a:ext cx="4451700" cy="24432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3000"/>
              <a:buNone/>
              <a:defRPr sz="3100"/>
            </a:lvl1pPr>
            <a:lvl2pPr lvl="1" algn="ctr">
              <a:lnSpc>
                <a:spcPct val="100000"/>
              </a:lnSpc>
              <a:spcBef>
                <a:spcPts val="0"/>
              </a:spcBef>
              <a:spcAft>
                <a:spcPts val="0"/>
              </a:spcAft>
              <a:buSzPts val="3000"/>
              <a:buNone/>
              <a:defRPr sz="3000"/>
            </a:lvl2pPr>
            <a:lvl3pPr lvl="2" algn="ctr">
              <a:lnSpc>
                <a:spcPct val="100000"/>
              </a:lnSpc>
              <a:spcBef>
                <a:spcPts val="1600"/>
              </a:spcBef>
              <a:spcAft>
                <a:spcPts val="0"/>
              </a:spcAft>
              <a:buSzPts val="3000"/>
              <a:buNone/>
              <a:defRPr sz="3000"/>
            </a:lvl3pPr>
            <a:lvl4pPr lvl="3" algn="ctr">
              <a:lnSpc>
                <a:spcPct val="100000"/>
              </a:lnSpc>
              <a:spcBef>
                <a:spcPts val="1600"/>
              </a:spcBef>
              <a:spcAft>
                <a:spcPts val="0"/>
              </a:spcAft>
              <a:buSzPts val="3000"/>
              <a:buNone/>
              <a:defRPr sz="3000"/>
            </a:lvl4pPr>
            <a:lvl5pPr lvl="4" algn="ctr">
              <a:lnSpc>
                <a:spcPct val="100000"/>
              </a:lnSpc>
              <a:spcBef>
                <a:spcPts val="1600"/>
              </a:spcBef>
              <a:spcAft>
                <a:spcPts val="0"/>
              </a:spcAft>
              <a:buSzPts val="3000"/>
              <a:buNone/>
              <a:defRPr sz="3000"/>
            </a:lvl5pPr>
            <a:lvl6pPr lvl="5" algn="ctr">
              <a:lnSpc>
                <a:spcPct val="100000"/>
              </a:lnSpc>
              <a:spcBef>
                <a:spcPts val="1600"/>
              </a:spcBef>
              <a:spcAft>
                <a:spcPts val="0"/>
              </a:spcAft>
              <a:buSzPts val="3000"/>
              <a:buNone/>
              <a:defRPr sz="3000"/>
            </a:lvl6pPr>
            <a:lvl7pPr lvl="6" algn="ctr">
              <a:lnSpc>
                <a:spcPct val="100000"/>
              </a:lnSpc>
              <a:spcBef>
                <a:spcPts val="1600"/>
              </a:spcBef>
              <a:spcAft>
                <a:spcPts val="0"/>
              </a:spcAft>
              <a:buSzPts val="3000"/>
              <a:buNone/>
              <a:defRPr sz="3000"/>
            </a:lvl7pPr>
            <a:lvl8pPr lvl="7" algn="ctr">
              <a:lnSpc>
                <a:spcPct val="100000"/>
              </a:lnSpc>
              <a:spcBef>
                <a:spcPts val="1600"/>
              </a:spcBef>
              <a:spcAft>
                <a:spcPts val="0"/>
              </a:spcAft>
              <a:buSzPts val="3000"/>
              <a:buNone/>
              <a:defRPr sz="3000"/>
            </a:lvl8pPr>
            <a:lvl9pPr lvl="8" algn="ctr">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2">
  <p:cSld name="SECTION_HEADER_2">
    <p:spTree>
      <p:nvGrpSpPr>
        <p:cNvPr id="1" name="Shape 329"/>
        <p:cNvGrpSpPr/>
        <p:nvPr/>
      </p:nvGrpSpPr>
      <p:grpSpPr>
        <a:xfrm>
          <a:off x="0" y="0"/>
          <a:ext cx="0" cy="0"/>
          <a:chOff x="0" y="0"/>
          <a:chExt cx="0" cy="0"/>
        </a:xfrm>
      </p:grpSpPr>
      <p:grpSp>
        <p:nvGrpSpPr>
          <p:cNvPr id="330" name="Google Shape;330;p25"/>
          <p:cNvGrpSpPr/>
          <p:nvPr/>
        </p:nvGrpSpPr>
        <p:grpSpPr>
          <a:xfrm>
            <a:off x="280447" y="224225"/>
            <a:ext cx="8583106" cy="4695050"/>
            <a:chOff x="372900" y="317225"/>
            <a:chExt cx="8399164" cy="4509701"/>
          </a:xfrm>
        </p:grpSpPr>
        <p:sp>
          <p:nvSpPr>
            <p:cNvPr id="331" name="Google Shape;331;p25"/>
            <p:cNvSpPr/>
            <p:nvPr/>
          </p:nvSpPr>
          <p:spPr>
            <a:xfrm>
              <a:off x="372900" y="317225"/>
              <a:ext cx="8398917" cy="4509412"/>
            </a:xfrm>
            <a:custGeom>
              <a:avLst/>
              <a:gdLst/>
              <a:ahLst/>
              <a:cxnLst/>
              <a:rect l="l" t="t" r="r" b="b"/>
              <a:pathLst>
                <a:path w="285362" h="153212" extrusionOk="0">
                  <a:moveTo>
                    <a:pt x="0" y="0"/>
                  </a:moveTo>
                  <a:lnTo>
                    <a:pt x="0" y="153212"/>
                  </a:lnTo>
                  <a:lnTo>
                    <a:pt x="285362" y="153212"/>
                  </a:lnTo>
                  <a:lnTo>
                    <a:pt x="285362" y="0"/>
                  </a:lnTo>
                  <a:lnTo>
                    <a:pt x="273015" y="0"/>
                  </a:lnTo>
                  <a:lnTo>
                    <a:pt x="273015" y="6286"/>
                  </a:lnTo>
                  <a:cubicBezTo>
                    <a:pt x="274242" y="6599"/>
                    <a:pt x="275169" y="7801"/>
                    <a:pt x="275169" y="9217"/>
                  </a:cubicBezTo>
                  <a:cubicBezTo>
                    <a:pt x="275169" y="10882"/>
                    <a:pt x="273916" y="12247"/>
                    <a:pt x="272376" y="12247"/>
                  </a:cubicBezTo>
                  <a:lnTo>
                    <a:pt x="263773" y="12247"/>
                  </a:lnTo>
                  <a:cubicBezTo>
                    <a:pt x="262245" y="12247"/>
                    <a:pt x="260981" y="10882"/>
                    <a:pt x="260981" y="9217"/>
                  </a:cubicBezTo>
                  <a:cubicBezTo>
                    <a:pt x="260981" y="7852"/>
                    <a:pt x="261845" y="6687"/>
                    <a:pt x="263009" y="6324"/>
                  </a:cubicBezTo>
                  <a:lnTo>
                    <a:pt x="263009" y="0"/>
                  </a:lnTo>
                  <a:lnTo>
                    <a:pt x="247819" y="0"/>
                  </a:lnTo>
                  <a:lnTo>
                    <a:pt x="247819" y="6286"/>
                  </a:lnTo>
                  <a:cubicBezTo>
                    <a:pt x="249047" y="6599"/>
                    <a:pt x="249973" y="7801"/>
                    <a:pt x="249973" y="9217"/>
                  </a:cubicBezTo>
                  <a:cubicBezTo>
                    <a:pt x="249973" y="10882"/>
                    <a:pt x="248721" y="12247"/>
                    <a:pt x="247193" y="12247"/>
                  </a:cubicBezTo>
                  <a:lnTo>
                    <a:pt x="238578" y="12247"/>
                  </a:lnTo>
                  <a:cubicBezTo>
                    <a:pt x="237050" y="12247"/>
                    <a:pt x="235798" y="10882"/>
                    <a:pt x="235798" y="9217"/>
                  </a:cubicBezTo>
                  <a:cubicBezTo>
                    <a:pt x="235798" y="7852"/>
                    <a:pt x="236662" y="6687"/>
                    <a:pt x="237814" y="6324"/>
                  </a:cubicBezTo>
                  <a:lnTo>
                    <a:pt x="237814" y="0"/>
                  </a:lnTo>
                  <a:lnTo>
                    <a:pt x="222624" y="0"/>
                  </a:lnTo>
                  <a:lnTo>
                    <a:pt x="222624" y="6286"/>
                  </a:lnTo>
                  <a:cubicBezTo>
                    <a:pt x="223851" y="6599"/>
                    <a:pt x="224778" y="7801"/>
                    <a:pt x="224778" y="9217"/>
                  </a:cubicBezTo>
                  <a:cubicBezTo>
                    <a:pt x="224778" y="10882"/>
                    <a:pt x="223526" y="12247"/>
                    <a:pt x="221998" y="12247"/>
                  </a:cubicBezTo>
                  <a:lnTo>
                    <a:pt x="213383" y="12247"/>
                  </a:lnTo>
                  <a:cubicBezTo>
                    <a:pt x="211855" y="12247"/>
                    <a:pt x="210603" y="10882"/>
                    <a:pt x="210603" y="9217"/>
                  </a:cubicBezTo>
                  <a:cubicBezTo>
                    <a:pt x="210603" y="7852"/>
                    <a:pt x="211467" y="6687"/>
                    <a:pt x="212631" y="6324"/>
                  </a:cubicBezTo>
                  <a:lnTo>
                    <a:pt x="212631" y="0"/>
                  </a:lnTo>
                  <a:lnTo>
                    <a:pt x="197429" y="0"/>
                  </a:lnTo>
                  <a:lnTo>
                    <a:pt x="197429" y="6286"/>
                  </a:lnTo>
                  <a:cubicBezTo>
                    <a:pt x="198656" y="6599"/>
                    <a:pt x="199583" y="7801"/>
                    <a:pt x="199583" y="9217"/>
                  </a:cubicBezTo>
                  <a:cubicBezTo>
                    <a:pt x="199583" y="10882"/>
                    <a:pt x="198331" y="12247"/>
                    <a:pt x="196803" y="12247"/>
                  </a:cubicBezTo>
                  <a:lnTo>
                    <a:pt x="188188" y="12247"/>
                  </a:lnTo>
                  <a:cubicBezTo>
                    <a:pt x="186660" y="12247"/>
                    <a:pt x="185408" y="10882"/>
                    <a:pt x="185408" y="9217"/>
                  </a:cubicBezTo>
                  <a:cubicBezTo>
                    <a:pt x="185408" y="7852"/>
                    <a:pt x="186272" y="6687"/>
                    <a:pt x="187436" y="6324"/>
                  </a:cubicBezTo>
                  <a:lnTo>
                    <a:pt x="187436" y="0"/>
                  </a:lnTo>
                  <a:lnTo>
                    <a:pt x="172234" y="0"/>
                  </a:lnTo>
                  <a:lnTo>
                    <a:pt x="172234" y="6286"/>
                  </a:lnTo>
                  <a:cubicBezTo>
                    <a:pt x="173474" y="6599"/>
                    <a:pt x="174388" y="7801"/>
                    <a:pt x="174388" y="9217"/>
                  </a:cubicBezTo>
                  <a:cubicBezTo>
                    <a:pt x="174388" y="10882"/>
                    <a:pt x="173136" y="12247"/>
                    <a:pt x="171608" y="12247"/>
                  </a:cubicBezTo>
                  <a:lnTo>
                    <a:pt x="162992" y="12247"/>
                  </a:lnTo>
                  <a:cubicBezTo>
                    <a:pt x="161465" y="12247"/>
                    <a:pt x="160212" y="10882"/>
                    <a:pt x="160212" y="9217"/>
                  </a:cubicBezTo>
                  <a:cubicBezTo>
                    <a:pt x="160212" y="7852"/>
                    <a:pt x="161076" y="6687"/>
                    <a:pt x="162241" y="6324"/>
                  </a:cubicBezTo>
                  <a:lnTo>
                    <a:pt x="162241" y="0"/>
                  </a:lnTo>
                  <a:lnTo>
                    <a:pt x="147051" y="0"/>
                  </a:lnTo>
                  <a:lnTo>
                    <a:pt x="147051" y="6286"/>
                  </a:lnTo>
                  <a:cubicBezTo>
                    <a:pt x="148278" y="6599"/>
                    <a:pt x="149205" y="7801"/>
                    <a:pt x="149205" y="9217"/>
                  </a:cubicBezTo>
                  <a:cubicBezTo>
                    <a:pt x="149205" y="10882"/>
                    <a:pt x="147953" y="12247"/>
                    <a:pt x="146425" y="12247"/>
                  </a:cubicBezTo>
                  <a:lnTo>
                    <a:pt x="137810" y="12247"/>
                  </a:lnTo>
                  <a:cubicBezTo>
                    <a:pt x="136282" y="12247"/>
                    <a:pt x="135030" y="10882"/>
                    <a:pt x="135030" y="9217"/>
                  </a:cubicBezTo>
                  <a:cubicBezTo>
                    <a:pt x="135030" y="7852"/>
                    <a:pt x="135894" y="6687"/>
                    <a:pt x="137046" y="6324"/>
                  </a:cubicBezTo>
                  <a:lnTo>
                    <a:pt x="137046" y="0"/>
                  </a:lnTo>
                  <a:lnTo>
                    <a:pt x="121856" y="0"/>
                  </a:lnTo>
                  <a:lnTo>
                    <a:pt x="121856" y="6286"/>
                  </a:lnTo>
                  <a:cubicBezTo>
                    <a:pt x="123083" y="6599"/>
                    <a:pt x="124010" y="7801"/>
                    <a:pt x="124010" y="9217"/>
                  </a:cubicBezTo>
                  <a:cubicBezTo>
                    <a:pt x="124010" y="10882"/>
                    <a:pt x="122758" y="12247"/>
                    <a:pt x="121230" y="12247"/>
                  </a:cubicBezTo>
                  <a:lnTo>
                    <a:pt x="112614" y="12247"/>
                  </a:lnTo>
                  <a:cubicBezTo>
                    <a:pt x="111087" y="12247"/>
                    <a:pt x="109834" y="10882"/>
                    <a:pt x="109834" y="9217"/>
                  </a:cubicBezTo>
                  <a:cubicBezTo>
                    <a:pt x="109834" y="7852"/>
                    <a:pt x="110699" y="6687"/>
                    <a:pt x="111863" y="6324"/>
                  </a:cubicBezTo>
                  <a:lnTo>
                    <a:pt x="111863" y="0"/>
                  </a:lnTo>
                  <a:lnTo>
                    <a:pt x="96661" y="0"/>
                  </a:lnTo>
                  <a:lnTo>
                    <a:pt x="96661" y="6286"/>
                  </a:lnTo>
                  <a:cubicBezTo>
                    <a:pt x="97901" y="6599"/>
                    <a:pt x="98815" y="7801"/>
                    <a:pt x="98815" y="9217"/>
                  </a:cubicBezTo>
                  <a:cubicBezTo>
                    <a:pt x="98815" y="10882"/>
                    <a:pt x="97562" y="12247"/>
                    <a:pt x="96035" y="12247"/>
                  </a:cubicBezTo>
                  <a:lnTo>
                    <a:pt x="87432" y="12247"/>
                  </a:lnTo>
                  <a:cubicBezTo>
                    <a:pt x="85892" y="12247"/>
                    <a:pt x="84639" y="10882"/>
                    <a:pt x="84639" y="9217"/>
                  </a:cubicBezTo>
                  <a:cubicBezTo>
                    <a:pt x="84639" y="7852"/>
                    <a:pt x="85503" y="6687"/>
                    <a:pt x="86668" y="6324"/>
                  </a:cubicBezTo>
                  <a:lnTo>
                    <a:pt x="86668" y="0"/>
                  </a:lnTo>
                  <a:lnTo>
                    <a:pt x="71478" y="0"/>
                  </a:lnTo>
                  <a:lnTo>
                    <a:pt x="71478" y="6286"/>
                  </a:lnTo>
                  <a:cubicBezTo>
                    <a:pt x="72705" y="6599"/>
                    <a:pt x="73632" y="7801"/>
                    <a:pt x="73632" y="9217"/>
                  </a:cubicBezTo>
                  <a:cubicBezTo>
                    <a:pt x="73632" y="10882"/>
                    <a:pt x="72380" y="12247"/>
                    <a:pt x="70840" y="12247"/>
                  </a:cubicBezTo>
                  <a:lnTo>
                    <a:pt x="62237" y="12247"/>
                  </a:lnTo>
                  <a:cubicBezTo>
                    <a:pt x="60696" y="12247"/>
                    <a:pt x="59444" y="10882"/>
                    <a:pt x="59444" y="9217"/>
                  </a:cubicBezTo>
                  <a:cubicBezTo>
                    <a:pt x="59444" y="7852"/>
                    <a:pt x="60308" y="6687"/>
                    <a:pt x="61473" y="6324"/>
                  </a:cubicBezTo>
                  <a:lnTo>
                    <a:pt x="61473" y="0"/>
                  </a:lnTo>
                  <a:lnTo>
                    <a:pt x="46283" y="0"/>
                  </a:lnTo>
                  <a:lnTo>
                    <a:pt x="46283" y="6286"/>
                  </a:lnTo>
                  <a:cubicBezTo>
                    <a:pt x="47510" y="6599"/>
                    <a:pt x="48437" y="7801"/>
                    <a:pt x="48437" y="9217"/>
                  </a:cubicBezTo>
                  <a:cubicBezTo>
                    <a:pt x="48437" y="10882"/>
                    <a:pt x="47185" y="12247"/>
                    <a:pt x="45657" y="12247"/>
                  </a:cubicBezTo>
                  <a:lnTo>
                    <a:pt x="37041" y="12247"/>
                  </a:lnTo>
                  <a:cubicBezTo>
                    <a:pt x="35514" y="12247"/>
                    <a:pt x="34261" y="10882"/>
                    <a:pt x="34261" y="9217"/>
                  </a:cubicBezTo>
                  <a:cubicBezTo>
                    <a:pt x="34261" y="7852"/>
                    <a:pt x="35126" y="6687"/>
                    <a:pt x="36278" y="6324"/>
                  </a:cubicBezTo>
                  <a:lnTo>
                    <a:pt x="36278" y="0"/>
                  </a:lnTo>
                  <a:lnTo>
                    <a:pt x="21088" y="0"/>
                  </a:lnTo>
                  <a:lnTo>
                    <a:pt x="21088" y="6286"/>
                  </a:lnTo>
                  <a:cubicBezTo>
                    <a:pt x="22315" y="6599"/>
                    <a:pt x="23242" y="7801"/>
                    <a:pt x="23242" y="9217"/>
                  </a:cubicBezTo>
                  <a:cubicBezTo>
                    <a:pt x="23242" y="10882"/>
                    <a:pt x="21989" y="12247"/>
                    <a:pt x="20462" y="12247"/>
                  </a:cubicBezTo>
                  <a:lnTo>
                    <a:pt x="11846" y="12247"/>
                  </a:lnTo>
                  <a:cubicBezTo>
                    <a:pt x="10319" y="12247"/>
                    <a:pt x="9066" y="10882"/>
                    <a:pt x="9066" y="9217"/>
                  </a:cubicBezTo>
                  <a:cubicBezTo>
                    <a:pt x="9066" y="7852"/>
                    <a:pt x="9930" y="6687"/>
                    <a:pt x="11095" y="6324"/>
                  </a:cubicBezTo>
                  <a:lnTo>
                    <a:pt x="1109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32" name="Google Shape;332;p25"/>
            <p:cNvGrpSpPr/>
            <p:nvPr/>
          </p:nvGrpSpPr>
          <p:grpSpPr>
            <a:xfrm>
              <a:off x="372900" y="317424"/>
              <a:ext cx="8399164" cy="4509502"/>
              <a:chOff x="-75" y="-4650"/>
              <a:chExt cx="9155400" cy="5153127"/>
            </a:xfrm>
          </p:grpSpPr>
          <p:cxnSp>
            <p:nvCxnSpPr>
              <p:cNvPr id="333" name="Google Shape;333;p25"/>
              <p:cNvCxnSpPr/>
              <p:nvPr/>
            </p:nvCxnSpPr>
            <p:spPr>
              <a:xfrm>
                <a:off x="212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34" name="Google Shape;334;p25"/>
              <p:cNvCxnSpPr/>
              <p:nvPr/>
            </p:nvCxnSpPr>
            <p:spPr>
              <a:xfrm>
                <a:off x="648443"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35" name="Google Shape;335;p25"/>
              <p:cNvCxnSpPr/>
              <p:nvPr/>
            </p:nvCxnSpPr>
            <p:spPr>
              <a:xfrm>
                <a:off x="10844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36" name="Google Shape;336;p25"/>
              <p:cNvCxnSpPr/>
              <p:nvPr/>
            </p:nvCxnSpPr>
            <p:spPr>
              <a:xfrm>
                <a:off x="1520363" y="388677"/>
                <a:ext cx="0" cy="4759800"/>
              </a:xfrm>
              <a:prstGeom prst="straightConnector1">
                <a:avLst/>
              </a:prstGeom>
              <a:noFill/>
              <a:ln w="9525" cap="flat" cmpd="sng">
                <a:solidFill>
                  <a:srgbClr val="F3F3F3"/>
                </a:solidFill>
                <a:prstDash val="solid"/>
                <a:round/>
                <a:headEnd type="none" w="sm" len="sm"/>
                <a:tailEnd type="none" w="sm" len="sm"/>
              </a:ln>
            </p:spPr>
          </p:cxnSp>
          <p:cxnSp>
            <p:nvCxnSpPr>
              <p:cNvPr id="337" name="Google Shape;337;p25"/>
              <p:cNvCxnSpPr/>
              <p:nvPr/>
            </p:nvCxnSpPr>
            <p:spPr>
              <a:xfrm>
                <a:off x="1956296" y="399048"/>
                <a:ext cx="0" cy="4749000"/>
              </a:xfrm>
              <a:prstGeom prst="straightConnector1">
                <a:avLst/>
              </a:prstGeom>
              <a:noFill/>
              <a:ln w="9525" cap="flat" cmpd="sng">
                <a:solidFill>
                  <a:srgbClr val="F3F3F3"/>
                </a:solidFill>
                <a:prstDash val="solid"/>
                <a:round/>
                <a:headEnd type="none" w="sm" len="sm"/>
                <a:tailEnd type="none" w="sm" len="sm"/>
              </a:ln>
            </p:spPr>
          </p:cxnSp>
          <p:cxnSp>
            <p:nvCxnSpPr>
              <p:cNvPr id="338" name="Google Shape;338;p25"/>
              <p:cNvCxnSpPr/>
              <p:nvPr/>
            </p:nvCxnSpPr>
            <p:spPr>
              <a:xfrm>
                <a:off x="23922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39" name="Google Shape;339;p25"/>
              <p:cNvCxnSpPr/>
              <p:nvPr/>
            </p:nvCxnSpPr>
            <p:spPr>
              <a:xfrm>
                <a:off x="282819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340" name="Google Shape;340;p25"/>
              <p:cNvCxnSpPr/>
              <p:nvPr/>
            </p:nvCxnSpPr>
            <p:spPr>
              <a:xfrm>
                <a:off x="32641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41" name="Google Shape;341;p25"/>
              <p:cNvCxnSpPr/>
              <p:nvPr/>
            </p:nvCxnSpPr>
            <p:spPr>
              <a:xfrm>
                <a:off x="3700110"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342" name="Google Shape;342;p25"/>
              <p:cNvCxnSpPr/>
              <p:nvPr/>
            </p:nvCxnSpPr>
            <p:spPr>
              <a:xfrm>
                <a:off x="41360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43" name="Google Shape;343;p25"/>
              <p:cNvCxnSpPr/>
              <p:nvPr/>
            </p:nvCxnSpPr>
            <p:spPr>
              <a:xfrm>
                <a:off x="4572004" y="409389"/>
                <a:ext cx="0" cy="4738800"/>
              </a:xfrm>
              <a:prstGeom prst="straightConnector1">
                <a:avLst/>
              </a:prstGeom>
              <a:noFill/>
              <a:ln w="9525" cap="flat" cmpd="sng">
                <a:solidFill>
                  <a:srgbClr val="F3F3F3"/>
                </a:solidFill>
                <a:prstDash val="solid"/>
                <a:round/>
                <a:headEnd type="none" w="sm" len="sm"/>
                <a:tailEnd type="none" w="sm" len="sm"/>
              </a:ln>
            </p:spPr>
          </p:cxnSp>
          <p:cxnSp>
            <p:nvCxnSpPr>
              <p:cNvPr id="344" name="Google Shape;344;p25"/>
              <p:cNvCxnSpPr/>
              <p:nvPr/>
            </p:nvCxnSpPr>
            <p:spPr>
              <a:xfrm>
                <a:off x="50079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45" name="Google Shape;345;p25"/>
              <p:cNvCxnSpPr/>
              <p:nvPr/>
            </p:nvCxnSpPr>
            <p:spPr>
              <a:xfrm>
                <a:off x="5443897"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46" name="Google Shape;346;p25"/>
              <p:cNvCxnSpPr/>
              <p:nvPr/>
            </p:nvCxnSpPr>
            <p:spPr>
              <a:xfrm>
                <a:off x="58798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47" name="Google Shape;347;p25"/>
              <p:cNvCxnSpPr/>
              <p:nvPr/>
            </p:nvCxnSpPr>
            <p:spPr>
              <a:xfrm>
                <a:off x="6315790"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48" name="Google Shape;348;p25"/>
              <p:cNvCxnSpPr/>
              <p:nvPr/>
            </p:nvCxnSpPr>
            <p:spPr>
              <a:xfrm>
                <a:off x="675175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49" name="Google Shape;349;p25"/>
              <p:cNvCxnSpPr/>
              <p:nvPr/>
            </p:nvCxnSpPr>
            <p:spPr>
              <a:xfrm>
                <a:off x="7187711" y="373136"/>
                <a:ext cx="0" cy="4775100"/>
              </a:xfrm>
              <a:prstGeom prst="straightConnector1">
                <a:avLst/>
              </a:prstGeom>
              <a:noFill/>
              <a:ln w="9525" cap="flat" cmpd="sng">
                <a:solidFill>
                  <a:srgbClr val="F3F3F3"/>
                </a:solidFill>
                <a:prstDash val="solid"/>
                <a:round/>
                <a:headEnd type="none" w="sm" len="sm"/>
                <a:tailEnd type="none" w="sm" len="sm"/>
              </a:ln>
            </p:spPr>
          </p:cxnSp>
          <p:cxnSp>
            <p:nvCxnSpPr>
              <p:cNvPr id="350" name="Google Shape;350;p25"/>
              <p:cNvCxnSpPr/>
              <p:nvPr/>
            </p:nvCxnSpPr>
            <p:spPr>
              <a:xfrm>
                <a:off x="7623644"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51" name="Google Shape;351;p25"/>
              <p:cNvCxnSpPr/>
              <p:nvPr/>
            </p:nvCxnSpPr>
            <p:spPr>
              <a:xfrm>
                <a:off x="80596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52" name="Google Shape;352;p25"/>
              <p:cNvCxnSpPr/>
              <p:nvPr/>
            </p:nvCxnSpPr>
            <p:spPr>
              <a:xfrm>
                <a:off x="8495538" y="414589"/>
                <a:ext cx="0" cy="4733700"/>
              </a:xfrm>
              <a:prstGeom prst="straightConnector1">
                <a:avLst/>
              </a:prstGeom>
              <a:noFill/>
              <a:ln w="9525" cap="flat" cmpd="sng">
                <a:solidFill>
                  <a:srgbClr val="F3F3F3"/>
                </a:solidFill>
                <a:prstDash val="solid"/>
                <a:round/>
                <a:headEnd type="none" w="sm" len="sm"/>
                <a:tailEnd type="none" w="sm" len="sm"/>
              </a:ln>
            </p:spPr>
          </p:cxnSp>
          <p:cxnSp>
            <p:nvCxnSpPr>
              <p:cNvPr id="353" name="Google Shape;353;p25"/>
              <p:cNvCxnSpPr/>
              <p:nvPr/>
            </p:nvCxnSpPr>
            <p:spPr>
              <a:xfrm>
                <a:off x="8931500" y="-4650"/>
                <a:ext cx="0" cy="5152800"/>
              </a:xfrm>
              <a:prstGeom prst="straightConnector1">
                <a:avLst/>
              </a:prstGeom>
              <a:noFill/>
              <a:ln w="9525" cap="flat" cmpd="sng">
                <a:solidFill>
                  <a:srgbClr val="F3F3F3"/>
                </a:solidFill>
                <a:prstDash val="solid"/>
                <a:round/>
                <a:headEnd type="none" w="sm" len="sm"/>
                <a:tailEnd type="none" w="sm" len="sm"/>
              </a:ln>
            </p:spPr>
          </p:cxnSp>
          <p:cxnSp>
            <p:nvCxnSpPr>
              <p:cNvPr id="354" name="Google Shape;354;p25"/>
              <p:cNvCxnSpPr/>
              <p:nvPr/>
            </p:nvCxnSpPr>
            <p:spPr>
              <a:xfrm rot="10800000">
                <a:off x="-75" y="435150"/>
                <a:ext cx="9155400" cy="0"/>
              </a:xfrm>
              <a:prstGeom prst="straightConnector1">
                <a:avLst/>
              </a:prstGeom>
              <a:noFill/>
              <a:ln w="9525" cap="flat" cmpd="sng">
                <a:solidFill>
                  <a:srgbClr val="F3F3F3"/>
                </a:solidFill>
                <a:prstDash val="solid"/>
                <a:round/>
                <a:headEnd type="none" w="sm" len="sm"/>
                <a:tailEnd type="none" w="sm" len="sm"/>
              </a:ln>
            </p:spPr>
          </p:cxnSp>
          <p:cxnSp>
            <p:nvCxnSpPr>
              <p:cNvPr id="355" name="Google Shape;355;p25"/>
              <p:cNvCxnSpPr/>
              <p:nvPr/>
            </p:nvCxnSpPr>
            <p:spPr>
              <a:xfrm rot="10800000">
                <a:off x="-75" y="891725"/>
                <a:ext cx="9155400" cy="0"/>
              </a:xfrm>
              <a:prstGeom prst="straightConnector1">
                <a:avLst/>
              </a:prstGeom>
              <a:noFill/>
              <a:ln w="9525" cap="flat" cmpd="sng">
                <a:solidFill>
                  <a:srgbClr val="F3F3F3"/>
                </a:solidFill>
                <a:prstDash val="solid"/>
                <a:round/>
                <a:headEnd type="none" w="sm" len="sm"/>
                <a:tailEnd type="none" w="sm" len="sm"/>
              </a:ln>
            </p:spPr>
          </p:cxnSp>
          <p:cxnSp>
            <p:nvCxnSpPr>
              <p:cNvPr id="356" name="Google Shape;356;p25"/>
              <p:cNvCxnSpPr/>
              <p:nvPr/>
            </p:nvCxnSpPr>
            <p:spPr>
              <a:xfrm rot="10800000">
                <a:off x="-75" y="1348300"/>
                <a:ext cx="9155400" cy="0"/>
              </a:xfrm>
              <a:prstGeom prst="straightConnector1">
                <a:avLst/>
              </a:prstGeom>
              <a:noFill/>
              <a:ln w="9525" cap="flat" cmpd="sng">
                <a:solidFill>
                  <a:srgbClr val="F3F3F3"/>
                </a:solidFill>
                <a:prstDash val="solid"/>
                <a:round/>
                <a:headEnd type="none" w="sm" len="sm"/>
                <a:tailEnd type="none" w="sm" len="sm"/>
              </a:ln>
            </p:spPr>
          </p:cxnSp>
          <p:cxnSp>
            <p:nvCxnSpPr>
              <p:cNvPr id="357" name="Google Shape;357;p25"/>
              <p:cNvCxnSpPr/>
              <p:nvPr/>
            </p:nvCxnSpPr>
            <p:spPr>
              <a:xfrm rot="10800000">
                <a:off x="-75" y="1804875"/>
                <a:ext cx="9155400" cy="0"/>
              </a:xfrm>
              <a:prstGeom prst="straightConnector1">
                <a:avLst/>
              </a:prstGeom>
              <a:noFill/>
              <a:ln w="9525" cap="flat" cmpd="sng">
                <a:solidFill>
                  <a:srgbClr val="F3F3F3"/>
                </a:solidFill>
                <a:prstDash val="solid"/>
                <a:round/>
                <a:headEnd type="none" w="sm" len="sm"/>
                <a:tailEnd type="none" w="sm" len="sm"/>
              </a:ln>
            </p:spPr>
          </p:cxnSp>
          <p:cxnSp>
            <p:nvCxnSpPr>
              <p:cNvPr id="358" name="Google Shape;358;p25"/>
              <p:cNvCxnSpPr/>
              <p:nvPr/>
            </p:nvCxnSpPr>
            <p:spPr>
              <a:xfrm rot="10800000">
                <a:off x="-75" y="2261450"/>
                <a:ext cx="9155400" cy="0"/>
              </a:xfrm>
              <a:prstGeom prst="straightConnector1">
                <a:avLst/>
              </a:prstGeom>
              <a:noFill/>
              <a:ln w="9525" cap="flat" cmpd="sng">
                <a:solidFill>
                  <a:srgbClr val="F3F3F3"/>
                </a:solidFill>
                <a:prstDash val="solid"/>
                <a:round/>
                <a:headEnd type="none" w="sm" len="sm"/>
                <a:tailEnd type="none" w="sm" len="sm"/>
              </a:ln>
            </p:spPr>
          </p:cxnSp>
          <p:cxnSp>
            <p:nvCxnSpPr>
              <p:cNvPr id="359" name="Google Shape;359;p25"/>
              <p:cNvCxnSpPr/>
              <p:nvPr/>
            </p:nvCxnSpPr>
            <p:spPr>
              <a:xfrm rot="10800000">
                <a:off x="-75" y="2718025"/>
                <a:ext cx="9155400" cy="0"/>
              </a:xfrm>
              <a:prstGeom prst="straightConnector1">
                <a:avLst/>
              </a:prstGeom>
              <a:noFill/>
              <a:ln w="9525" cap="flat" cmpd="sng">
                <a:solidFill>
                  <a:srgbClr val="F3F3F3"/>
                </a:solidFill>
                <a:prstDash val="solid"/>
                <a:round/>
                <a:headEnd type="none" w="sm" len="sm"/>
                <a:tailEnd type="none" w="sm" len="sm"/>
              </a:ln>
            </p:spPr>
          </p:cxnSp>
          <p:cxnSp>
            <p:nvCxnSpPr>
              <p:cNvPr id="360" name="Google Shape;360;p25"/>
              <p:cNvCxnSpPr/>
              <p:nvPr/>
            </p:nvCxnSpPr>
            <p:spPr>
              <a:xfrm rot="10800000">
                <a:off x="-75" y="3174600"/>
                <a:ext cx="9155400" cy="0"/>
              </a:xfrm>
              <a:prstGeom prst="straightConnector1">
                <a:avLst/>
              </a:prstGeom>
              <a:noFill/>
              <a:ln w="9525" cap="flat" cmpd="sng">
                <a:solidFill>
                  <a:srgbClr val="F3F3F3"/>
                </a:solidFill>
                <a:prstDash val="solid"/>
                <a:round/>
                <a:headEnd type="none" w="sm" len="sm"/>
                <a:tailEnd type="none" w="sm" len="sm"/>
              </a:ln>
            </p:spPr>
          </p:cxnSp>
          <p:cxnSp>
            <p:nvCxnSpPr>
              <p:cNvPr id="361" name="Google Shape;361;p25"/>
              <p:cNvCxnSpPr/>
              <p:nvPr/>
            </p:nvCxnSpPr>
            <p:spPr>
              <a:xfrm rot="10800000">
                <a:off x="-75" y="3631175"/>
                <a:ext cx="9155400" cy="0"/>
              </a:xfrm>
              <a:prstGeom prst="straightConnector1">
                <a:avLst/>
              </a:prstGeom>
              <a:noFill/>
              <a:ln w="9525" cap="flat" cmpd="sng">
                <a:solidFill>
                  <a:srgbClr val="F3F3F3"/>
                </a:solidFill>
                <a:prstDash val="solid"/>
                <a:round/>
                <a:headEnd type="none" w="sm" len="sm"/>
                <a:tailEnd type="none" w="sm" len="sm"/>
              </a:ln>
            </p:spPr>
          </p:cxnSp>
          <p:cxnSp>
            <p:nvCxnSpPr>
              <p:cNvPr id="362" name="Google Shape;362;p25"/>
              <p:cNvCxnSpPr/>
              <p:nvPr/>
            </p:nvCxnSpPr>
            <p:spPr>
              <a:xfrm rot="10800000">
                <a:off x="-75" y="4087750"/>
                <a:ext cx="9155400" cy="0"/>
              </a:xfrm>
              <a:prstGeom prst="straightConnector1">
                <a:avLst/>
              </a:prstGeom>
              <a:noFill/>
              <a:ln w="9525" cap="flat" cmpd="sng">
                <a:solidFill>
                  <a:srgbClr val="F3F3F3"/>
                </a:solidFill>
                <a:prstDash val="solid"/>
                <a:round/>
                <a:headEnd type="none" w="sm" len="sm"/>
                <a:tailEnd type="none" w="sm" len="sm"/>
              </a:ln>
            </p:spPr>
          </p:cxnSp>
          <p:cxnSp>
            <p:nvCxnSpPr>
              <p:cNvPr id="363" name="Google Shape;363;p25"/>
              <p:cNvCxnSpPr/>
              <p:nvPr/>
            </p:nvCxnSpPr>
            <p:spPr>
              <a:xfrm rot="10800000">
                <a:off x="-75" y="4544325"/>
                <a:ext cx="9155400" cy="0"/>
              </a:xfrm>
              <a:prstGeom prst="straightConnector1">
                <a:avLst/>
              </a:prstGeom>
              <a:noFill/>
              <a:ln w="9525" cap="flat" cmpd="sng">
                <a:solidFill>
                  <a:srgbClr val="F3F3F3"/>
                </a:solidFill>
                <a:prstDash val="solid"/>
                <a:round/>
                <a:headEnd type="none" w="sm" len="sm"/>
                <a:tailEnd type="none" w="sm" len="sm"/>
              </a:ln>
            </p:spPr>
          </p:cxnSp>
          <p:cxnSp>
            <p:nvCxnSpPr>
              <p:cNvPr id="364" name="Google Shape;364;p25"/>
              <p:cNvCxnSpPr/>
              <p:nvPr/>
            </p:nvCxnSpPr>
            <p:spPr>
              <a:xfrm rot="10800000">
                <a:off x="-75" y="5000900"/>
                <a:ext cx="9155400" cy="0"/>
              </a:xfrm>
              <a:prstGeom prst="straightConnector1">
                <a:avLst/>
              </a:prstGeom>
              <a:noFill/>
              <a:ln w="9525" cap="flat" cmpd="sng">
                <a:solidFill>
                  <a:srgbClr val="F3F3F3"/>
                </a:solidFill>
                <a:prstDash val="solid"/>
                <a:round/>
                <a:headEnd type="none" w="sm" len="sm"/>
                <a:tailEnd type="none" w="sm" len="sm"/>
              </a:ln>
            </p:spPr>
          </p:cxnSp>
        </p:grpSp>
      </p:grpSp>
      <p:sp>
        <p:nvSpPr>
          <p:cNvPr id="365" name="Google Shape;365;p25"/>
          <p:cNvSpPr txBox="1">
            <a:spLocks noGrp="1"/>
          </p:cNvSpPr>
          <p:nvPr>
            <p:ph type="title"/>
          </p:nvPr>
        </p:nvSpPr>
        <p:spPr>
          <a:xfrm>
            <a:off x="4091575" y="2471388"/>
            <a:ext cx="4339200" cy="1710000"/>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3600"/>
              <a:buNone/>
              <a:defRPr sz="57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366" name="Google Shape;366;p25"/>
          <p:cNvSpPr txBox="1">
            <a:spLocks noGrp="1"/>
          </p:cNvSpPr>
          <p:nvPr>
            <p:ph type="title" idx="2"/>
          </p:nvPr>
        </p:nvSpPr>
        <p:spPr>
          <a:xfrm>
            <a:off x="6763975" y="1220825"/>
            <a:ext cx="1666800" cy="1207500"/>
          </a:xfrm>
          <a:prstGeom prst="rect">
            <a:avLst/>
          </a:prstGeom>
          <a:solidFill>
            <a:schemeClr val="accent1"/>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6000"/>
              <a:buNone/>
              <a:defRPr sz="8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a:endParaRPr/>
          </a:p>
        </p:txBody>
      </p:sp>
      <p:sp>
        <p:nvSpPr>
          <p:cNvPr id="367" name="Google Shape;367;p25"/>
          <p:cNvSpPr txBox="1">
            <a:spLocks noGrp="1"/>
          </p:cNvSpPr>
          <p:nvPr>
            <p:ph type="subTitle" idx="1"/>
          </p:nvPr>
        </p:nvSpPr>
        <p:spPr>
          <a:xfrm>
            <a:off x="4091575" y="4229000"/>
            <a:ext cx="4339200" cy="375000"/>
          </a:xfrm>
          <a:prstGeom prst="rect">
            <a:avLst/>
          </a:prstGeom>
          <a:solidFill>
            <a:schemeClr val="accent1"/>
          </a:solid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6"/>
          <p:cNvSpPr txBox="1">
            <a:spLocks noGrp="1"/>
          </p:cNvSpPr>
          <p:nvPr>
            <p:ph type="title"/>
          </p:nvPr>
        </p:nvSpPr>
        <p:spPr>
          <a:xfrm>
            <a:off x="713225" y="740000"/>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3500"/>
              <a:buFont typeface="Catamaran SemiBold"/>
              <a:buNone/>
              <a:defRPr sz="3500" b="0" i="0" u="none" strike="noStrike" cap="none">
                <a:solidFill>
                  <a:schemeClr val="lt1"/>
                </a:solidFill>
                <a:latin typeface="Catamaran SemiBold"/>
                <a:ea typeface="Catamaran SemiBold"/>
                <a:cs typeface="Catamaran SemiBold"/>
                <a:sym typeface="Catamaran SemiBold"/>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endParaRPr/>
          </a:p>
        </p:txBody>
      </p:sp>
      <p:sp>
        <p:nvSpPr>
          <p:cNvPr id="7" name="Google Shape;7;p16"/>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1"/>
              </a:buClr>
              <a:buSzPts val="1400"/>
              <a:buFont typeface="Bellota Text"/>
              <a:buChar char="●"/>
              <a:defRPr sz="1400" b="1" i="0" u="none" strike="noStrike" cap="none">
                <a:solidFill>
                  <a:schemeClr val="dk1"/>
                </a:solidFill>
                <a:latin typeface="Bellota Text"/>
                <a:ea typeface="Bellota Text"/>
                <a:cs typeface="Bellota Text"/>
                <a:sym typeface="Bellota Text"/>
              </a:defRPr>
            </a:lvl1pPr>
            <a:lvl2pPr marL="914400" marR="0" lvl="1" indent="-317500" algn="l" rtl="0">
              <a:lnSpc>
                <a:spcPct val="100000"/>
              </a:lnSpc>
              <a:spcBef>
                <a:spcPts val="1600"/>
              </a:spcBef>
              <a:spcAft>
                <a:spcPts val="0"/>
              </a:spcAft>
              <a:buClr>
                <a:schemeClr val="dk1"/>
              </a:buClr>
              <a:buSzPts val="1400"/>
              <a:buFont typeface="Bellota Text"/>
              <a:buChar char="○"/>
              <a:defRPr sz="1400" b="1" i="0" u="none" strike="noStrike" cap="none">
                <a:solidFill>
                  <a:schemeClr val="dk1"/>
                </a:solidFill>
                <a:latin typeface="Bellota Text"/>
                <a:ea typeface="Bellota Text"/>
                <a:cs typeface="Bellota Text"/>
                <a:sym typeface="Bellota Text"/>
              </a:defRPr>
            </a:lvl2pPr>
            <a:lvl3pPr marL="1371600" marR="0" lvl="2" indent="-317500" algn="l" rtl="0">
              <a:lnSpc>
                <a:spcPct val="100000"/>
              </a:lnSpc>
              <a:spcBef>
                <a:spcPts val="1600"/>
              </a:spcBef>
              <a:spcAft>
                <a:spcPts val="0"/>
              </a:spcAft>
              <a:buClr>
                <a:schemeClr val="dk1"/>
              </a:buClr>
              <a:buSzPts val="1400"/>
              <a:buFont typeface="Bellota Text"/>
              <a:buChar char="■"/>
              <a:defRPr sz="1400" b="1" i="0" u="none" strike="noStrike" cap="none">
                <a:solidFill>
                  <a:schemeClr val="dk1"/>
                </a:solidFill>
                <a:latin typeface="Bellota Text"/>
                <a:ea typeface="Bellota Text"/>
                <a:cs typeface="Bellota Text"/>
                <a:sym typeface="Bellota Text"/>
              </a:defRPr>
            </a:lvl3pPr>
            <a:lvl4pPr marL="1828800" marR="0" lvl="3" indent="-317500" algn="l" rtl="0">
              <a:lnSpc>
                <a:spcPct val="100000"/>
              </a:lnSpc>
              <a:spcBef>
                <a:spcPts val="1600"/>
              </a:spcBef>
              <a:spcAft>
                <a:spcPts val="0"/>
              </a:spcAft>
              <a:buClr>
                <a:schemeClr val="dk1"/>
              </a:buClr>
              <a:buSzPts val="1400"/>
              <a:buFont typeface="Bellota Text"/>
              <a:buChar char="●"/>
              <a:defRPr sz="1400" b="1" i="0" u="none" strike="noStrike" cap="none">
                <a:solidFill>
                  <a:schemeClr val="dk1"/>
                </a:solidFill>
                <a:latin typeface="Bellota Text"/>
                <a:ea typeface="Bellota Text"/>
                <a:cs typeface="Bellota Text"/>
                <a:sym typeface="Bellota Text"/>
              </a:defRPr>
            </a:lvl4pPr>
            <a:lvl5pPr marL="2286000" marR="0" lvl="4" indent="-317500" algn="l" rtl="0">
              <a:lnSpc>
                <a:spcPct val="100000"/>
              </a:lnSpc>
              <a:spcBef>
                <a:spcPts val="1600"/>
              </a:spcBef>
              <a:spcAft>
                <a:spcPts val="0"/>
              </a:spcAft>
              <a:buClr>
                <a:schemeClr val="dk1"/>
              </a:buClr>
              <a:buSzPts val="1400"/>
              <a:buFont typeface="Bellota Text"/>
              <a:buChar char="○"/>
              <a:defRPr sz="1400" b="1" i="0" u="none" strike="noStrike" cap="none">
                <a:solidFill>
                  <a:schemeClr val="dk1"/>
                </a:solidFill>
                <a:latin typeface="Bellota Text"/>
                <a:ea typeface="Bellota Text"/>
                <a:cs typeface="Bellota Text"/>
                <a:sym typeface="Bellota Text"/>
              </a:defRPr>
            </a:lvl5pPr>
            <a:lvl6pPr marL="2743200" marR="0" lvl="5" indent="-317500" algn="l" rtl="0">
              <a:lnSpc>
                <a:spcPct val="100000"/>
              </a:lnSpc>
              <a:spcBef>
                <a:spcPts val="1600"/>
              </a:spcBef>
              <a:spcAft>
                <a:spcPts val="0"/>
              </a:spcAft>
              <a:buClr>
                <a:schemeClr val="dk1"/>
              </a:buClr>
              <a:buSzPts val="1400"/>
              <a:buFont typeface="Bellota Text"/>
              <a:buChar char="■"/>
              <a:defRPr sz="1400" b="1" i="0" u="none" strike="noStrike" cap="none">
                <a:solidFill>
                  <a:schemeClr val="dk1"/>
                </a:solidFill>
                <a:latin typeface="Bellota Text"/>
                <a:ea typeface="Bellota Text"/>
                <a:cs typeface="Bellota Text"/>
                <a:sym typeface="Bellota Text"/>
              </a:defRPr>
            </a:lvl6pPr>
            <a:lvl7pPr marL="3200400" marR="0" lvl="6" indent="-317500" algn="l" rtl="0">
              <a:lnSpc>
                <a:spcPct val="100000"/>
              </a:lnSpc>
              <a:spcBef>
                <a:spcPts val="1600"/>
              </a:spcBef>
              <a:spcAft>
                <a:spcPts val="0"/>
              </a:spcAft>
              <a:buClr>
                <a:schemeClr val="dk1"/>
              </a:buClr>
              <a:buSzPts val="1400"/>
              <a:buFont typeface="Bellota Text"/>
              <a:buChar char="●"/>
              <a:defRPr sz="1400" b="1" i="0" u="none" strike="noStrike" cap="none">
                <a:solidFill>
                  <a:schemeClr val="dk1"/>
                </a:solidFill>
                <a:latin typeface="Bellota Text"/>
                <a:ea typeface="Bellota Text"/>
                <a:cs typeface="Bellota Text"/>
                <a:sym typeface="Bellota Text"/>
              </a:defRPr>
            </a:lvl7pPr>
            <a:lvl8pPr marL="3657600" marR="0" lvl="7" indent="-317500" algn="l" rtl="0">
              <a:lnSpc>
                <a:spcPct val="100000"/>
              </a:lnSpc>
              <a:spcBef>
                <a:spcPts val="1600"/>
              </a:spcBef>
              <a:spcAft>
                <a:spcPts val="0"/>
              </a:spcAft>
              <a:buClr>
                <a:schemeClr val="dk1"/>
              </a:buClr>
              <a:buSzPts val="1400"/>
              <a:buFont typeface="Bellota Text"/>
              <a:buChar char="○"/>
              <a:defRPr sz="1400" b="1" i="0" u="none" strike="noStrike" cap="none">
                <a:solidFill>
                  <a:schemeClr val="dk1"/>
                </a:solidFill>
                <a:latin typeface="Bellota Text"/>
                <a:ea typeface="Bellota Text"/>
                <a:cs typeface="Bellota Text"/>
                <a:sym typeface="Bellota Text"/>
              </a:defRPr>
            </a:lvl8pPr>
            <a:lvl9pPr marL="4114800" marR="0" lvl="8" indent="-317500" algn="l" rtl="0">
              <a:lnSpc>
                <a:spcPct val="100000"/>
              </a:lnSpc>
              <a:spcBef>
                <a:spcPts val="1600"/>
              </a:spcBef>
              <a:spcAft>
                <a:spcPts val="1600"/>
              </a:spcAft>
              <a:buClr>
                <a:schemeClr val="dk1"/>
              </a:buClr>
              <a:buSzPts val="1400"/>
              <a:buFont typeface="Bellota Text"/>
              <a:buChar char="■"/>
              <a:defRPr sz="1400" b="1" i="0" u="none" strike="noStrike" cap="none">
                <a:solidFill>
                  <a:schemeClr val="dk1"/>
                </a:solidFill>
                <a:latin typeface="Bellota Text"/>
                <a:ea typeface="Bellota Text"/>
                <a:cs typeface="Bellota Text"/>
                <a:sym typeface="Bellota Text"/>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10.xml"/><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8" Type="http://schemas.openxmlformats.org/officeDocument/2006/relationships/notesSlide" Target="../notesSlides/notesSlide30.xml"/><Relationship Id="rId3" Type="http://schemas.microsoft.com/office/2007/relationships/media" Target="../media/media5.mp4"/><Relationship Id="rId7" Type="http://schemas.openxmlformats.org/officeDocument/2006/relationships/slideLayout" Target="../slideLayouts/slideLayout10.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video" Target="../media/media6.mp4"/><Relationship Id="rId11" Type="http://schemas.openxmlformats.org/officeDocument/2006/relationships/image" Target="../media/image30.png"/><Relationship Id="rId5" Type="http://schemas.microsoft.com/office/2007/relationships/media" Target="../media/media6.mp4"/><Relationship Id="rId10" Type="http://schemas.openxmlformats.org/officeDocument/2006/relationships/image" Target="../media/image29.png"/><Relationship Id="rId4" Type="http://schemas.openxmlformats.org/officeDocument/2006/relationships/video" Target="../media/media5.mp4"/><Relationship Id="rId9" Type="http://schemas.openxmlformats.org/officeDocument/2006/relationships/image" Target="../media/image28.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2.mp4"/><Relationship Id="rId7" Type="http://schemas.openxmlformats.org/officeDocument/2006/relationships/image" Target="../media/image4.png"/><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notesSlide" Target="../notesSlides/notesSlide6.xml"/><Relationship Id="rId5" Type="http://schemas.openxmlformats.org/officeDocument/2006/relationships/slideLayout" Target="../slideLayouts/slideLayout6.xml"/><Relationship Id="rId4" Type="http://schemas.microsoft.com/office/2007/relationships/media" Target="../media/media3.mp4"/><Relationship Id="rId9"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sp>
        <p:nvSpPr>
          <p:cNvPr id="971" name="Google Shape;971;p1"/>
          <p:cNvSpPr txBox="1">
            <a:spLocks noGrp="1"/>
          </p:cNvSpPr>
          <p:nvPr>
            <p:ph type="ctrTitle"/>
          </p:nvPr>
        </p:nvSpPr>
        <p:spPr>
          <a:xfrm>
            <a:off x="480306" y="1132312"/>
            <a:ext cx="4981679" cy="176607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n" sz="4400">
                <a:latin typeface="Montserrat"/>
                <a:ea typeface="Montserrat"/>
                <a:cs typeface="Montserrat"/>
                <a:sym typeface="Montserrat"/>
              </a:rPr>
              <a:t>3D ANIMATION:</a:t>
            </a:r>
            <a:br>
              <a:rPr lang="en" sz="4400">
                <a:latin typeface="Montserrat"/>
                <a:ea typeface="Montserrat"/>
                <a:cs typeface="Montserrat"/>
                <a:sym typeface="Montserrat"/>
              </a:rPr>
            </a:br>
            <a:r>
              <a:rPr lang="en" sz="2800">
                <a:solidFill>
                  <a:srgbClr val="6D78B9"/>
                </a:solidFill>
                <a:latin typeface="Montserrat"/>
                <a:ea typeface="Montserrat"/>
                <a:cs typeface="Montserrat"/>
                <a:sym typeface="Montserrat"/>
              </a:rPr>
              <a:t>KẾT HỢP CÁC PHÉP BIẾN ĐỔI TRONG 1 ĐỐI TƯỢNG</a:t>
            </a:r>
            <a:endParaRPr sz="4400">
              <a:solidFill>
                <a:srgbClr val="6D78B9"/>
              </a:solidFill>
              <a:latin typeface="Montserrat"/>
              <a:ea typeface="Montserrat"/>
              <a:cs typeface="Montserrat"/>
              <a:sym typeface="Montserrat"/>
            </a:endParaRPr>
          </a:p>
        </p:txBody>
      </p:sp>
      <p:sp>
        <p:nvSpPr>
          <p:cNvPr id="972" name="Google Shape;972;p1"/>
          <p:cNvSpPr txBox="1">
            <a:spLocks noGrp="1"/>
          </p:cNvSpPr>
          <p:nvPr>
            <p:ph type="subTitle" idx="1"/>
          </p:nvPr>
        </p:nvSpPr>
        <p:spPr>
          <a:xfrm>
            <a:off x="689068" y="3574737"/>
            <a:ext cx="5623805" cy="933453"/>
          </a:xfrm>
          <a:prstGeom prst="rect">
            <a:avLst/>
          </a:prstGeom>
          <a:solidFill>
            <a:schemeClr val="accent6"/>
          </a:solid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1400"/>
              <a:buNone/>
            </a:pPr>
            <a:r>
              <a:rPr lang="en">
                <a:solidFill>
                  <a:schemeClr val="dk1"/>
                </a:solidFill>
                <a:latin typeface="Montserrat SemiBold"/>
                <a:ea typeface="Montserrat SemiBold"/>
                <a:cs typeface="Montserrat SemiBold"/>
                <a:sym typeface="Montserrat SemiBold"/>
              </a:rPr>
              <a:t>ĐỒ HỌA MÁY TÍNH – CS105.N21</a:t>
            </a:r>
            <a:endParaRPr/>
          </a:p>
          <a:p>
            <a:pPr marL="0" lvl="0" indent="0" algn="l" rtl="0">
              <a:lnSpc>
                <a:spcPct val="150000"/>
              </a:lnSpc>
              <a:spcBef>
                <a:spcPts val="0"/>
              </a:spcBef>
              <a:spcAft>
                <a:spcPts val="0"/>
              </a:spcAft>
              <a:buSzPts val="1400"/>
              <a:buNone/>
            </a:pPr>
            <a:r>
              <a:rPr lang="en">
                <a:solidFill>
                  <a:schemeClr val="dk1"/>
                </a:solidFill>
                <a:latin typeface="Montserrat SemiBold"/>
                <a:ea typeface="Montserrat SemiBold"/>
                <a:cs typeface="Montserrat SemiBold"/>
                <a:sym typeface="Montserrat SemiBold"/>
              </a:rPr>
              <a:t>Giáo viên hướng dẫn: ThS. Cáp Phạm Đình Thăng</a:t>
            </a:r>
            <a:endParaRPr>
              <a:solidFill>
                <a:schemeClr val="dk1"/>
              </a:solidFill>
            </a:endParaRPr>
          </a:p>
          <a:p>
            <a:pPr marL="0" lvl="0" indent="0" algn="l" rtl="0">
              <a:lnSpc>
                <a:spcPct val="100000"/>
              </a:lnSpc>
              <a:spcBef>
                <a:spcPts val="0"/>
              </a:spcBef>
              <a:spcAft>
                <a:spcPts val="0"/>
              </a:spcAft>
              <a:buSzPts val="1400"/>
              <a:buNone/>
            </a:pPr>
            <a:endParaRPr>
              <a:solidFill>
                <a:srgbClr val="243885"/>
              </a:solidFill>
            </a:endParaRPr>
          </a:p>
        </p:txBody>
      </p:sp>
      <p:grpSp>
        <p:nvGrpSpPr>
          <p:cNvPr id="973" name="Google Shape;973;p1"/>
          <p:cNvGrpSpPr/>
          <p:nvPr/>
        </p:nvGrpSpPr>
        <p:grpSpPr>
          <a:xfrm>
            <a:off x="5303002" y="1380950"/>
            <a:ext cx="3242441" cy="2692378"/>
            <a:chOff x="748725" y="2946325"/>
            <a:chExt cx="2426250" cy="2014650"/>
          </a:xfrm>
        </p:grpSpPr>
        <p:sp>
          <p:nvSpPr>
            <p:cNvPr id="974" name="Google Shape;974;p1"/>
            <p:cNvSpPr/>
            <p:nvPr/>
          </p:nvSpPr>
          <p:spPr>
            <a:xfrm>
              <a:off x="990800" y="4111975"/>
              <a:ext cx="1921075" cy="849000"/>
            </a:xfrm>
            <a:custGeom>
              <a:avLst/>
              <a:gdLst/>
              <a:ahLst/>
              <a:cxnLst/>
              <a:rect l="l" t="t" r="r" b="b"/>
              <a:pathLst>
                <a:path w="76843" h="33960" extrusionOk="0">
                  <a:moveTo>
                    <a:pt x="38408" y="0"/>
                  </a:moveTo>
                  <a:cubicBezTo>
                    <a:pt x="17197" y="0"/>
                    <a:pt x="1" y="7595"/>
                    <a:pt x="1" y="16980"/>
                  </a:cubicBezTo>
                  <a:cubicBezTo>
                    <a:pt x="1" y="26364"/>
                    <a:pt x="17197" y="33959"/>
                    <a:pt x="38408" y="33959"/>
                  </a:cubicBezTo>
                  <a:cubicBezTo>
                    <a:pt x="59646" y="33959"/>
                    <a:pt x="76842" y="26364"/>
                    <a:pt x="76842" y="16980"/>
                  </a:cubicBezTo>
                  <a:cubicBezTo>
                    <a:pt x="76842" y="7595"/>
                    <a:pt x="59646" y="0"/>
                    <a:pt x="38408" y="0"/>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 name="Google Shape;975;p1"/>
            <p:cNvSpPr/>
            <p:nvPr/>
          </p:nvSpPr>
          <p:spPr>
            <a:xfrm>
              <a:off x="783975" y="3396575"/>
              <a:ext cx="991400" cy="1083625"/>
            </a:xfrm>
            <a:custGeom>
              <a:avLst/>
              <a:gdLst/>
              <a:ahLst/>
              <a:cxnLst/>
              <a:rect l="l" t="t" r="r" b="b"/>
              <a:pathLst>
                <a:path w="39656" h="43345" extrusionOk="0">
                  <a:moveTo>
                    <a:pt x="32658" y="34068"/>
                  </a:moveTo>
                  <a:cubicBezTo>
                    <a:pt x="32658" y="34068"/>
                    <a:pt x="13563" y="43344"/>
                    <a:pt x="9847" y="34556"/>
                  </a:cubicBezTo>
                  <a:cubicBezTo>
                    <a:pt x="7487" y="28942"/>
                    <a:pt x="14593" y="28426"/>
                    <a:pt x="14702" y="27341"/>
                  </a:cubicBezTo>
                  <a:cubicBezTo>
                    <a:pt x="14783" y="26229"/>
                    <a:pt x="5127" y="27965"/>
                    <a:pt x="2767" y="22459"/>
                  </a:cubicBezTo>
                  <a:cubicBezTo>
                    <a:pt x="1" y="16112"/>
                    <a:pt x="13373" y="16329"/>
                    <a:pt x="9847" y="15000"/>
                  </a:cubicBezTo>
                  <a:cubicBezTo>
                    <a:pt x="3418" y="12586"/>
                    <a:pt x="1167" y="6266"/>
                    <a:pt x="4476" y="3988"/>
                  </a:cubicBezTo>
                  <a:cubicBezTo>
                    <a:pt x="10281" y="0"/>
                    <a:pt x="14892" y="12857"/>
                    <a:pt x="14919" y="10877"/>
                  </a:cubicBezTo>
                  <a:cubicBezTo>
                    <a:pt x="15027" y="1384"/>
                    <a:pt x="22242" y="1031"/>
                    <a:pt x="23951" y="9494"/>
                  </a:cubicBezTo>
                  <a:cubicBezTo>
                    <a:pt x="24222" y="10931"/>
                    <a:pt x="24060" y="14864"/>
                    <a:pt x="25985" y="14430"/>
                  </a:cubicBezTo>
                  <a:cubicBezTo>
                    <a:pt x="28644" y="13834"/>
                    <a:pt x="26609" y="9277"/>
                    <a:pt x="29322" y="8355"/>
                  </a:cubicBezTo>
                  <a:cubicBezTo>
                    <a:pt x="35045" y="6402"/>
                    <a:pt x="39656" y="19285"/>
                    <a:pt x="32658" y="34068"/>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 name="Google Shape;976;p1"/>
            <p:cNvSpPr/>
            <p:nvPr/>
          </p:nvSpPr>
          <p:spPr>
            <a:xfrm>
              <a:off x="928425" y="3568800"/>
              <a:ext cx="684203" cy="698483"/>
            </a:xfrm>
            <a:custGeom>
              <a:avLst/>
              <a:gdLst/>
              <a:ahLst/>
              <a:cxnLst/>
              <a:rect l="l" t="t" r="r" b="b"/>
              <a:pathLst>
                <a:path w="32496" h="34557" extrusionOk="0">
                  <a:moveTo>
                    <a:pt x="32495" y="34529"/>
                  </a:moveTo>
                  <a:lnTo>
                    <a:pt x="32495" y="34421"/>
                  </a:lnTo>
                  <a:cubicBezTo>
                    <a:pt x="32495" y="34394"/>
                    <a:pt x="32495" y="34421"/>
                    <a:pt x="32468" y="34394"/>
                  </a:cubicBezTo>
                  <a:cubicBezTo>
                    <a:pt x="32359" y="34285"/>
                    <a:pt x="32251" y="34204"/>
                    <a:pt x="32115" y="34095"/>
                  </a:cubicBezTo>
                  <a:cubicBezTo>
                    <a:pt x="30868" y="32956"/>
                    <a:pt x="29593" y="31790"/>
                    <a:pt x="28345" y="30651"/>
                  </a:cubicBezTo>
                  <a:cubicBezTo>
                    <a:pt x="27233" y="29620"/>
                    <a:pt x="26121" y="28589"/>
                    <a:pt x="25009" y="27558"/>
                  </a:cubicBezTo>
                  <a:cubicBezTo>
                    <a:pt x="20561" y="23408"/>
                    <a:pt x="16248" y="19150"/>
                    <a:pt x="12125" y="14675"/>
                  </a:cubicBezTo>
                  <a:cubicBezTo>
                    <a:pt x="9982" y="12369"/>
                    <a:pt x="7921" y="9982"/>
                    <a:pt x="5914" y="7514"/>
                  </a:cubicBezTo>
                  <a:cubicBezTo>
                    <a:pt x="4693" y="6049"/>
                    <a:pt x="3527" y="4585"/>
                    <a:pt x="2360" y="3066"/>
                  </a:cubicBezTo>
                  <a:cubicBezTo>
                    <a:pt x="1601" y="2062"/>
                    <a:pt x="842" y="1058"/>
                    <a:pt x="109" y="28"/>
                  </a:cubicBezTo>
                  <a:cubicBezTo>
                    <a:pt x="82" y="1"/>
                    <a:pt x="55" y="1"/>
                    <a:pt x="28" y="28"/>
                  </a:cubicBezTo>
                  <a:cubicBezTo>
                    <a:pt x="1" y="28"/>
                    <a:pt x="1" y="82"/>
                    <a:pt x="28" y="109"/>
                  </a:cubicBezTo>
                  <a:cubicBezTo>
                    <a:pt x="733" y="1140"/>
                    <a:pt x="1465" y="2171"/>
                    <a:pt x="2225" y="3201"/>
                  </a:cubicBezTo>
                  <a:cubicBezTo>
                    <a:pt x="3337" y="4720"/>
                    <a:pt x="4503" y="6239"/>
                    <a:pt x="5697" y="7704"/>
                  </a:cubicBezTo>
                  <a:cubicBezTo>
                    <a:pt x="8680" y="11420"/>
                    <a:pt x="11854" y="14946"/>
                    <a:pt x="15163" y="18336"/>
                  </a:cubicBezTo>
                  <a:cubicBezTo>
                    <a:pt x="18119" y="21428"/>
                    <a:pt x="21184" y="24412"/>
                    <a:pt x="24304" y="27314"/>
                  </a:cubicBezTo>
                  <a:cubicBezTo>
                    <a:pt x="26392" y="29240"/>
                    <a:pt x="28508" y="31166"/>
                    <a:pt x="30624" y="33065"/>
                  </a:cubicBezTo>
                  <a:lnTo>
                    <a:pt x="32224" y="34475"/>
                  </a:lnTo>
                  <a:cubicBezTo>
                    <a:pt x="32278" y="34502"/>
                    <a:pt x="32305" y="34529"/>
                    <a:pt x="32332" y="34556"/>
                  </a:cubicBezTo>
                  <a:cubicBezTo>
                    <a:pt x="32387" y="34556"/>
                    <a:pt x="32414" y="34556"/>
                    <a:pt x="32468" y="34556"/>
                  </a:cubicBezTo>
                  <a:cubicBezTo>
                    <a:pt x="32468" y="34556"/>
                    <a:pt x="32468" y="34556"/>
                    <a:pt x="32495" y="34556"/>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 name="Google Shape;977;p1"/>
            <p:cNvSpPr/>
            <p:nvPr/>
          </p:nvSpPr>
          <p:spPr>
            <a:xfrm>
              <a:off x="1524450" y="3575600"/>
              <a:ext cx="82075" cy="682175"/>
            </a:xfrm>
            <a:custGeom>
              <a:avLst/>
              <a:gdLst/>
              <a:ahLst/>
              <a:cxnLst/>
              <a:rect l="l" t="t" r="r" b="b"/>
              <a:pathLst>
                <a:path w="3283" h="27287" extrusionOk="0">
                  <a:moveTo>
                    <a:pt x="3283" y="27260"/>
                  </a:moveTo>
                  <a:cubicBezTo>
                    <a:pt x="3120" y="27015"/>
                    <a:pt x="3012" y="26771"/>
                    <a:pt x="2876" y="26527"/>
                  </a:cubicBezTo>
                  <a:cubicBezTo>
                    <a:pt x="2225" y="25469"/>
                    <a:pt x="1683" y="24330"/>
                    <a:pt x="1303" y="23164"/>
                  </a:cubicBezTo>
                  <a:cubicBezTo>
                    <a:pt x="923" y="21970"/>
                    <a:pt x="706" y="20750"/>
                    <a:pt x="625" y="19502"/>
                  </a:cubicBezTo>
                  <a:cubicBezTo>
                    <a:pt x="299" y="15759"/>
                    <a:pt x="977" y="11745"/>
                    <a:pt x="1276" y="7839"/>
                  </a:cubicBezTo>
                  <a:cubicBezTo>
                    <a:pt x="1466" y="5127"/>
                    <a:pt x="1466" y="2495"/>
                    <a:pt x="869" y="54"/>
                  </a:cubicBezTo>
                  <a:cubicBezTo>
                    <a:pt x="842" y="0"/>
                    <a:pt x="760" y="0"/>
                    <a:pt x="788" y="81"/>
                  </a:cubicBezTo>
                  <a:cubicBezTo>
                    <a:pt x="1303" y="2495"/>
                    <a:pt x="1222" y="5127"/>
                    <a:pt x="1005" y="7812"/>
                  </a:cubicBezTo>
                  <a:cubicBezTo>
                    <a:pt x="652" y="11718"/>
                    <a:pt x="1" y="15759"/>
                    <a:pt x="299" y="19529"/>
                  </a:cubicBezTo>
                  <a:cubicBezTo>
                    <a:pt x="381" y="20777"/>
                    <a:pt x="625" y="22052"/>
                    <a:pt x="977" y="23245"/>
                  </a:cubicBezTo>
                  <a:cubicBezTo>
                    <a:pt x="1330" y="24493"/>
                    <a:pt x="1900" y="25632"/>
                    <a:pt x="2659" y="26663"/>
                  </a:cubicBezTo>
                  <a:cubicBezTo>
                    <a:pt x="2822" y="26880"/>
                    <a:pt x="3039" y="27070"/>
                    <a:pt x="3229" y="27287"/>
                  </a:cubicBezTo>
                  <a:cubicBezTo>
                    <a:pt x="3256" y="27287"/>
                    <a:pt x="3256" y="27287"/>
                    <a:pt x="3256" y="27287"/>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 name="Google Shape;978;p1"/>
            <p:cNvSpPr/>
            <p:nvPr/>
          </p:nvSpPr>
          <p:spPr>
            <a:xfrm>
              <a:off x="1221350" y="3568800"/>
              <a:ext cx="137675" cy="463843"/>
            </a:xfrm>
            <a:custGeom>
              <a:avLst/>
              <a:gdLst/>
              <a:ahLst/>
              <a:cxnLst/>
              <a:rect l="l" t="t" r="r" b="b"/>
              <a:pathLst>
                <a:path w="5507" h="25687" extrusionOk="0">
                  <a:moveTo>
                    <a:pt x="5453" y="25659"/>
                  </a:moveTo>
                  <a:cubicBezTo>
                    <a:pt x="5480" y="25632"/>
                    <a:pt x="5507" y="25632"/>
                    <a:pt x="5507" y="25605"/>
                  </a:cubicBezTo>
                  <a:cubicBezTo>
                    <a:pt x="5507" y="25470"/>
                    <a:pt x="5398" y="25334"/>
                    <a:pt x="5344" y="25225"/>
                  </a:cubicBezTo>
                  <a:cubicBezTo>
                    <a:pt x="4802" y="23951"/>
                    <a:pt x="4449" y="22649"/>
                    <a:pt x="4232" y="21320"/>
                  </a:cubicBezTo>
                  <a:cubicBezTo>
                    <a:pt x="3988" y="19557"/>
                    <a:pt x="3825" y="17794"/>
                    <a:pt x="3771" y="16030"/>
                  </a:cubicBezTo>
                  <a:cubicBezTo>
                    <a:pt x="3717" y="14267"/>
                    <a:pt x="3554" y="12477"/>
                    <a:pt x="3283" y="10741"/>
                  </a:cubicBezTo>
                  <a:cubicBezTo>
                    <a:pt x="3011" y="9250"/>
                    <a:pt x="2632" y="7812"/>
                    <a:pt x="2198" y="6402"/>
                  </a:cubicBezTo>
                  <a:cubicBezTo>
                    <a:pt x="1520" y="4259"/>
                    <a:pt x="733" y="2143"/>
                    <a:pt x="82" y="55"/>
                  </a:cubicBezTo>
                  <a:cubicBezTo>
                    <a:pt x="82" y="27"/>
                    <a:pt x="55" y="0"/>
                    <a:pt x="28" y="27"/>
                  </a:cubicBezTo>
                  <a:cubicBezTo>
                    <a:pt x="1" y="27"/>
                    <a:pt x="1" y="55"/>
                    <a:pt x="1" y="82"/>
                  </a:cubicBezTo>
                  <a:cubicBezTo>
                    <a:pt x="706" y="2550"/>
                    <a:pt x="1574" y="5018"/>
                    <a:pt x="2252" y="7541"/>
                  </a:cubicBezTo>
                  <a:cubicBezTo>
                    <a:pt x="2550" y="8599"/>
                    <a:pt x="2794" y="9684"/>
                    <a:pt x="2984" y="10768"/>
                  </a:cubicBezTo>
                  <a:cubicBezTo>
                    <a:pt x="3228" y="12532"/>
                    <a:pt x="3391" y="14295"/>
                    <a:pt x="3472" y="16058"/>
                  </a:cubicBezTo>
                  <a:cubicBezTo>
                    <a:pt x="3527" y="17821"/>
                    <a:pt x="3717" y="19584"/>
                    <a:pt x="3988" y="21347"/>
                  </a:cubicBezTo>
                  <a:cubicBezTo>
                    <a:pt x="4232" y="22703"/>
                    <a:pt x="4612" y="24032"/>
                    <a:pt x="5181" y="25280"/>
                  </a:cubicBezTo>
                  <a:cubicBezTo>
                    <a:pt x="5236" y="25415"/>
                    <a:pt x="5236" y="25578"/>
                    <a:pt x="5344" y="25659"/>
                  </a:cubicBezTo>
                  <a:cubicBezTo>
                    <a:pt x="5398" y="25687"/>
                    <a:pt x="5371" y="25659"/>
                    <a:pt x="5425" y="25659"/>
                  </a:cubicBezTo>
                  <a:lnTo>
                    <a:pt x="5453" y="25659"/>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 name="Google Shape;979;p1"/>
            <p:cNvSpPr/>
            <p:nvPr/>
          </p:nvSpPr>
          <p:spPr>
            <a:xfrm>
              <a:off x="1018600" y="4197400"/>
              <a:ext cx="531650" cy="53600"/>
            </a:xfrm>
            <a:custGeom>
              <a:avLst/>
              <a:gdLst/>
              <a:ahLst/>
              <a:cxnLst/>
              <a:rect l="l" t="t" r="r" b="b"/>
              <a:pathLst>
                <a:path w="21266" h="2144" extrusionOk="0">
                  <a:moveTo>
                    <a:pt x="21239" y="706"/>
                  </a:moveTo>
                  <a:cubicBezTo>
                    <a:pt x="21211" y="652"/>
                    <a:pt x="21211" y="624"/>
                    <a:pt x="21184" y="597"/>
                  </a:cubicBezTo>
                  <a:cubicBezTo>
                    <a:pt x="21103" y="543"/>
                    <a:pt x="21049" y="516"/>
                    <a:pt x="20967" y="516"/>
                  </a:cubicBezTo>
                  <a:cubicBezTo>
                    <a:pt x="20018" y="163"/>
                    <a:pt x="19042" y="1"/>
                    <a:pt x="18038" y="1"/>
                  </a:cubicBezTo>
                  <a:cubicBezTo>
                    <a:pt x="17550" y="1"/>
                    <a:pt x="17034" y="28"/>
                    <a:pt x="16546" y="82"/>
                  </a:cubicBezTo>
                  <a:cubicBezTo>
                    <a:pt x="15380" y="190"/>
                    <a:pt x="14213" y="407"/>
                    <a:pt x="13156" y="597"/>
                  </a:cubicBezTo>
                  <a:cubicBezTo>
                    <a:pt x="10660" y="977"/>
                    <a:pt x="8002" y="1547"/>
                    <a:pt x="5344" y="1764"/>
                  </a:cubicBezTo>
                  <a:cubicBezTo>
                    <a:pt x="4639" y="1818"/>
                    <a:pt x="3961" y="1845"/>
                    <a:pt x="3255" y="1845"/>
                  </a:cubicBezTo>
                  <a:cubicBezTo>
                    <a:pt x="2198" y="1872"/>
                    <a:pt x="1167" y="1791"/>
                    <a:pt x="136" y="1655"/>
                  </a:cubicBezTo>
                  <a:cubicBezTo>
                    <a:pt x="82" y="1628"/>
                    <a:pt x="28" y="1655"/>
                    <a:pt x="28" y="1709"/>
                  </a:cubicBezTo>
                  <a:cubicBezTo>
                    <a:pt x="1" y="1764"/>
                    <a:pt x="55" y="1818"/>
                    <a:pt x="109" y="1818"/>
                  </a:cubicBezTo>
                  <a:cubicBezTo>
                    <a:pt x="1140" y="2035"/>
                    <a:pt x="2198" y="2143"/>
                    <a:pt x="3255" y="2143"/>
                  </a:cubicBezTo>
                  <a:cubicBezTo>
                    <a:pt x="3961" y="2143"/>
                    <a:pt x="4666" y="2116"/>
                    <a:pt x="5371" y="2062"/>
                  </a:cubicBezTo>
                  <a:cubicBezTo>
                    <a:pt x="8029" y="1845"/>
                    <a:pt x="10687" y="1303"/>
                    <a:pt x="13183" y="923"/>
                  </a:cubicBezTo>
                  <a:cubicBezTo>
                    <a:pt x="14241" y="733"/>
                    <a:pt x="15380" y="516"/>
                    <a:pt x="16573" y="407"/>
                  </a:cubicBezTo>
                  <a:cubicBezTo>
                    <a:pt x="17034" y="353"/>
                    <a:pt x="17523" y="299"/>
                    <a:pt x="18011" y="299"/>
                  </a:cubicBezTo>
                  <a:cubicBezTo>
                    <a:pt x="18987" y="272"/>
                    <a:pt x="19964" y="380"/>
                    <a:pt x="20886" y="679"/>
                  </a:cubicBezTo>
                  <a:cubicBezTo>
                    <a:pt x="20940" y="706"/>
                    <a:pt x="21022" y="733"/>
                    <a:pt x="21103" y="760"/>
                  </a:cubicBezTo>
                  <a:cubicBezTo>
                    <a:pt x="21157" y="760"/>
                    <a:pt x="21157" y="733"/>
                    <a:pt x="21211" y="733"/>
                  </a:cubicBezTo>
                  <a:cubicBezTo>
                    <a:pt x="21266" y="706"/>
                    <a:pt x="21211" y="733"/>
                    <a:pt x="21211" y="733"/>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 name="Google Shape;980;p1"/>
            <p:cNvSpPr/>
            <p:nvPr/>
          </p:nvSpPr>
          <p:spPr>
            <a:xfrm>
              <a:off x="923675" y="3889550"/>
              <a:ext cx="327569" cy="44775"/>
            </a:xfrm>
            <a:custGeom>
              <a:avLst/>
              <a:gdLst/>
              <a:ahLst/>
              <a:cxnLst/>
              <a:rect l="l" t="t" r="r" b="b"/>
              <a:pathLst>
                <a:path w="19992" h="1791" extrusionOk="0">
                  <a:moveTo>
                    <a:pt x="19964" y="1682"/>
                  </a:moveTo>
                  <a:cubicBezTo>
                    <a:pt x="19964" y="1628"/>
                    <a:pt x="19991" y="1682"/>
                    <a:pt x="19964" y="1628"/>
                  </a:cubicBezTo>
                  <a:cubicBezTo>
                    <a:pt x="19910" y="1574"/>
                    <a:pt x="19828" y="1601"/>
                    <a:pt x="19747" y="1574"/>
                  </a:cubicBezTo>
                  <a:cubicBezTo>
                    <a:pt x="19069" y="1438"/>
                    <a:pt x="18391" y="1357"/>
                    <a:pt x="17686" y="1329"/>
                  </a:cubicBezTo>
                  <a:cubicBezTo>
                    <a:pt x="16546" y="1275"/>
                    <a:pt x="15407" y="1357"/>
                    <a:pt x="14268" y="1357"/>
                  </a:cubicBezTo>
                  <a:cubicBezTo>
                    <a:pt x="12912" y="1384"/>
                    <a:pt x="11447" y="1411"/>
                    <a:pt x="9955" y="1384"/>
                  </a:cubicBezTo>
                  <a:cubicBezTo>
                    <a:pt x="8545" y="1357"/>
                    <a:pt x="7107" y="1302"/>
                    <a:pt x="5670" y="1167"/>
                  </a:cubicBezTo>
                  <a:cubicBezTo>
                    <a:pt x="3771" y="1004"/>
                    <a:pt x="1899" y="624"/>
                    <a:pt x="109" y="0"/>
                  </a:cubicBezTo>
                  <a:cubicBezTo>
                    <a:pt x="55" y="0"/>
                    <a:pt x="28" y="28"/>
                    <a:pt x="1" y="55"/>
                  </a:cubicBezTo>
                  <a:cubicBezTo>
                    <a:pt x="1" y="82"/>
                    <a:pt x="28" y="136"/>
                    <a:pt x="55" y="136"/>
                  </a:cubicBezTo>
                  <a:cubicBezTo>
                    <a:pt x="1845" y="814"/>
                    <a:pt x="3744" y="1221"/>
                    <a:pt x="5643" y="1411"/>
                  </a:cubicBezTo>
                  <a:cubicBezTo>
                    <a:pt x="7080" y="1574"/>
                    <a:pt x="8545" y="1655"/>
                    <a:pt x="9955" y="1655"/>
                  </a:cubicBezTo>
                  <a:cubicBezTo>
                    <a:pt x="11447" y="1682"/>
                    <a:pt x="12885" y="1655"/>
                    <a:pt x="14268" y="1628"/>
                  </a:cubicBezTo>
                  <a:cubicBezTo>
                    <a:pt x="15407" y="1601"/>
                    <a:pt x="16546" y="1519"/>
                    <a:pt x="17686" y="1546"/>
                  </a:cubicBezTo>
                  <a:cubicBezTo>
                    <a:pt x="18364" y="1546"/>
                    <a:pt x="19042" y="1601"/>
                    <a:pt x="19720" y="1736"/>
                  </a:cubicBezTo>
                  <a:cubicBezTo>
                    <a:pt x="19774" y="1736"/>
                    <a:pt x="19855" y="1791"/>
                    <a:pt x="19910" y="1763"/>
                  </a:cubicBezTo>
                  <a:cubicBezTo>
                    <a:pt x="19991" y="1736"/>
                    <a:pt x="19910" y="1763"/>
                    <a:pt x="19964" y="1709"/>
                  </a:cubicBezTo>
                  <a:cubicBezTo>
                    <a:pt x="19964" y="1709"/>
                    <a:pt x="19964" y="1709"/>
                    <a:pt x="19964" y="1709"/>
                  </a:cubicBezTo>
                  <a:cubicBezTo>
                    <a:pt x="19964" y="1709"/>
                    <a:pt x="19964" y="1682"/>
                    <a:pt x="19964" y="1682"/>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1"/>
            <p:cNvSpPr/>
            <p:nvPr/>
          </p:nvSpPr>
          <p:spPr>
            <a:xfrm>
              <a:off x="886400" y="3616275"/>
              <a:ext cx="145791" cy="82750"/>
            </a:xfrm>
            <a:custGeom>
              <a:avLst/>
              <a:gdLst/>
              <a:ahLst/>
              <a:cxnLst/>
              <a:rect l="l" t="t" r="r" b="b"/>
              <a:pathLst>
                <a:path w="7515" h="4341" extrusionOk="0">
                  <a:moveTo>
                    <a:pt x="7487" y="4286"/>
                  </a:moveTo>
                  <a:cubicBezTo>
                    <a:pt x="7460" y="4259"/>
                    <a:pt x="7460" y="4232"/>
                    <a:pt x="7433" y="4205"/>
                  </a:cubicBezTo>
                  <a:cubicBezTo>
                    <a:pt x="7324" y="4151"/>
                    <a:pt x="7243" y="4097"/>
                    <a:pt x="7134" y="4069"/>
                  </a:cubicBezTo>
                  <a:cubicBezTo>
                    <a:pt x="6538" y="3798"/>
                    <a:pt x="5968" y="3527"/>
                    <a:pt x="5398" y="3256"/>
                  </a:cubicBezTo>
                  <a:cubicBezTo>
                    <a:pt x="4829" y="2957"/>
                    <a:pt x="4286" y="2659"/>
                    <a:pt x="3717" y="2333"/>
                  </a:cubicBezTo>
                  <a:cubicBezTo>
                    <a:pt x="3364" y="2116"/>
                    <a:pt x="3011" y="1899"/>
                    <a:pt x="2632" y="1683"/>
                  </a:cubicBezTo>
                  <a:cubicBezTo>
                    <a:pt x="1818" y="1167"/>
                    <a:pt x="1004" y="652"/>
                    <a:pt x="163" y="55"/>
                  </a:cubicBezTo>
                  <a:cubicBezTo>
                    <a:pt x="109" y="1"/>
                    <a:pt x="1" y="136"/>
                    <a:pt x="82" y="164"/>
                  </a:cubicBezTo>
                  <a:cubicBezTo>
                    <a:pt x="896" y="787"/>
                    <a:pt x="1682" y="1357"/>
                    <a:pt x="2496" y="1899"/>
                  </a:cubicBezTo>
                  <a:cubicBezTo>
                    <a:pt x="2876" y="2116"/>
                    <a:pt x="3228" y="2333"/>
                    <a:pt x="3608" y="2578"/>
                  </a:cubicBezTo>
                  <a:cubicBezTo>
                    <a:pt x="4151" y="2876"/>
                    <a:pt x="4720" y="3174"/>
                    <a:pt x="5290" y="3473"/>
                  </a:cubicBezTo>
                  <a:cubicBezTo>
                    <a:pt x="5860" y="3744"/>
                    <a:pt x="6456" y="3988"/>
                    <a:pt x="7053" y="4232"/>
                  </a:cubicBezTo>
                  <a:cubicBezTo>
                    <a:pt x="7161" y="4286"/>
                    <a:pt x="7270" y="4314"/>
                    <a:pt x="7378" y="4341"/>
                  </a:cubicBezTo>
                  <a:cubicBezTo>
                    <a:pt x="7406" y="4341"/>
                    <a:pt x="7433" y="4341"/>
                    <a:pt x="7487" y="4314"/>
                  </a:cubicBezTo>
                  <a:lnTo>
                    <a:pt x="7487" y="4314"/>
                  </a:lnTo>
                  <a:cubicBezTo>
                    <a:pt x="7514" y="4314"/>
                    <a:pt x="7514" y="4286"/>
                    <a:pt x="7487" y="4286"/>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p1"/>
            <p:cNvSpPr/>
            <p:nvPr/>
          </p:nvSpPr>
          <p:spPr>
            <a:xfrm>
              <a:off x="1136600" y="3696297"/>
              <a:ext cx="84125" cy="214293"/>
            </a:xfrm>
            <a:custGeom>
              <a:avLst/>
              <a:gdLst/>
              <a:ahLst/>
              <a:cxnLst/>
              <a:rect l="l" t="t" r="r" b="b"/>
              <a:pathLst>
                <a:path w="3365" h="11935" extrusionOk="0">
                  <a:moveTo>
                    <a:pt x="3364" y="11935"/>
                  </a:moveTo>
                  <a:cubicBezTo>
                    <a:pt x="3256" y="11664"/>
                    <a:pt x="3174" y="11392"/>
                    <a:pt x="3093" y="11121"/>
                  </a:cubicBezTo>
                  <a:cubicBezTo>
                    <a:pt x="2876" y="10470"/>
                    <a:pt x="2659" y="9846"/>
                    <a:pt x="2469" y="9223"/>
                  </a:cubicBezTo>
                  <a:cubicBezTo>
                    <a:pt x="2062" y="7866"/>
                    <a:pt x="1791" y="6456"/>
                    <a:pt x="1438" y="5045"/>
                  </a:cubicBezTo>
                  <a:cubicBezTo>
                    <a:pt x="1140" y="3879"/>
                    <a:pt x="760" y="2713"/>
                    <a:pt x="462" y="1546"/>
                  </a:cubicBezTo>
                  <a:cubicBezTo>
                    <a:pt x="326" y="1058"/>
                    <a:pt x="191" y="543"/>
                    <a:pt x="82" y="55"/>
                  </a:cubicBezTo>
                  <a:cubicBezTo>
                    <a:pt x="82" y="28"/>
                    <a:pt x="55" y="0"/>
                    <a:pt x="55" y="28"/>
                  </a:cubicBezTo>
                  <a:cubicBezTo>
                    <a:pt x="28" y="28"/>
                    <a:pt x="1" y="28"/>
                    <a:pt x="28" y="55"/>
                  </a:cubicBezTo>
                  <a:cubicBezTo>
                    <a:pt x="109" y="570"/>
                    <a:pt x="218" y="1085"/>
                    <a:pt x="353" y="1574"/>
                  </a:cubicBezTo>
                  <a:cubicBezTo>
                    <a:pt x="625" y="2767"/>
                    <a:pt x="950" y="3933"/>
                    <a:pt x="1221" y="5100"/>
                  </a:cubicBezTo>
                  <a:cubicBezTo>
                    <a:pt x="1547" y="6537"/>
                    <a:pt x="1818" y="7921"/>
                    <a:pt x="2225" y="9304"/>
                  </a:cubicBezTo>
                  <a:cubicBezTo>
                    <a:pt x="2415" y="9955"/>
                    <a:pt x="2632" y="10579"/>
                    <a:pt x="2903" y="11203"/>
                  </a:cubicBezTo>
                  <a:cubicBezTo>
                    <a:pt x="3039" y="11447"/>
                    <a:pt x="3174" y="11691"/>
                    <a:pt x="3337" y="11935"/>
                  </a:cubicBezTo>
                  <a:lnTo>
                    <a:pt x="3364" y="11935"/>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1"/>
            <p:cNvSpPr/>
            <p:nvPr/>
          </p:nvSpPr>
          <p:spPr>
            <a:xfrm>
              <a:off x="1019275" y="3546088"/>
              <a:ext cx="47500" cy="197350"/>
            </a:xfrm>
            <a:custGeom>
              <a:avLst/>
              <a:gdLst/>
              <a:ahLst/>
              <a:cxnLst/>
              <a:rect l="l" t="t" r="r" b="b"/>
              <a:pathLst>
                <a:path w="1900" h="7894" extrusionOk="0">
                  <a:moveTo>
                    <a:pt x="1872" y="7758"/>
                  </a:moveTo>
                  <a:lnTo>
                    <a:pt x="1872" y="7351"/>
                  </a:lnTo>
                  <a:cubicBezTo>
                    <a:pt x="1872" y="7215"/>
                    <a:pt x="1818" y="7107"/>
                    <a:pt x="1818" y="6971"/>
                  </a:cubicBezTo>
                  <a:cubicBezTo>
                    <a:pt x="1655" y="5940"/>
                    <a:pt x="1438" y="4910"/>
                    <a:pt x="1221" y="3879"/>
                  </a:cubicBezTo>
                  <a:cubicBezTo>
                    <a:pt x="1113" y="3363"/>
                    <a:pt x="977" y="2848"/>
                    <a:pt x="841" y="2333"/>
                  </a:cubicBezTo>
                  <a:cubicBezTo>
                    <a:pt x="624" y="1573"/>
                    <a:pt x="407" y="814"/>
                    <a:pt x="163" y="81"/>
                  </a:cubicBezTo>
                  <a:cubicBezTo>
                    <a:pt x="136" y="27"/>
                    <a:pt x="109" y="0"/>
                    <a:pt x="55" y="27"/>
                  </a:cubicBezTo>
                  <a:cubicBezTo>
                    <a:pt x="28" y="27"/>
                    <a:pt x="0" y="81"/>
                    <a:pt x="0" y="136"/>
                  </a:cubicBezTo>
                  <a:cubicBezTo>
                    <a:pt x="326" y="1112"/>
                    <a:pt x="570" y="2143"/>
                    <a:pt x="814" y="3174"/>
                  </a:cubicBezTo>
                  <a:cubicBezTo>
                    <a:pt x="977" y="3906"/>
                    <a:pt x="1140" y="4638"/>
                    <a:pt x="1302" y="5371"/>
                  </a:cubicBezTo>
                  <a:cubicBezTo>
                    <a:pt x="1411" y="5886"/>
                    <a:pt x="1492" y="6374"/>
                    <a:pt x="1601" y="6862"/>
                  </a:cubicBezTo>
                  <a:cubicBezTo>
                    <a:pt x="1655" y="7052"/>
                    <a:pt x="1655" y="7242"/>
                    <a:pt x="1709" y="7405"/>
                  </a:cubicBezTo>
                  <a:cubicBezTo>
                    <a:pt x="1736" y="7541"/>
                    <a:pt x="1791" y="7649"/>
                    <a:pt x="1845" y="7785"/>
                  </a:cubicBezTo>
                  <a:cubicBezTo>
                    <a:pt x="1899" y="7893"/>
                    <a:pt x="1872" y="7758"/>
                    <a:pt x="1872" y="7758"/>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1"/>
            <p:cNvSpPr/>
            <p:nvPr/>
          </p:nvSpPr>
          <p:spPr>
            <a:xfrm>
              <a:off x="1139875" y="4053650"/>
              <a:ext cx="243558" cy="72575"/>
            </a:xfrm>
            <a:custGeom>
              <a:avLst/>
              <a:gdLst/>
              <a:ahLst/>
              <a:cxnLst/>
              <a:rect l="l" t="t" r="r" b="b"/>
              <a:pathLst>
                <a:path w="15381" h="2903" extrusionOk="0">
                  <a:moveTo>
                    <a:pt x="15380" y="217"/>
                  </a:moveTo>
                  <a:cubicBezTo>
                    <a:pt x="15326" y="190"/>
                    <a:pt x="15299" y="163"/>
                    <a:pt x="15245" y="136"/>
                  </a:cubicBezTo>
                  <a:cubicBezTo>
                    <a:pt x="15217" y="136"/>
                    <a:pt x="15163" y="109"/>
                    <a:pt x="15136" y="109"/>
                  </a:cubicBezTo>
                  <a:cubicBezTo>
                    <a:pt x="14322" y="0"/>
                    <a:pt x="13509" y="28"/>
                    <a:pt x="12722" y="244"/>
                  </a:cubicBezTo>
                  <a:cubicBezTo>
                    <a:pt x="11420" y="543"/>
                    <a:pt x="10172" y="1140"/>
                    <a:pt x="8979" y="1519"/>
                  </a:cubicBezTo>
                  <a:cubicBezTo>
                    <a:pt x="7541" y="1980"/>
                    <a:pt x="6077" y="2333"/>
                    <a:pt x="4585" y="2496"/>
                  </a:cubicBezTo>
                  <a:cubicBezTo>
                    <a:pt x="3066" y="2686"/>
                    <a:pt x="1574" y="2659"/>
                    <a:pt x="82" y="2360"/>
                  </a:cubicBezTo>
                  <a:cubicBezTo>
                    <a:pt x="55" y="2360"/>
                    <a:pt x="28" y="2387"/>
                    <a:pt x="1" y="2414"/>
                  </a:cubicBezTo>
                  <a:cubicBezTo>
                    <a:pt x="1" y="2442"/>
                    <a:pt x="28" y="2469"/>
                    <a:pt x="55" y="2496"/>
                  </a:cubicBezTo>
                  <a:cubicBezTo>
                    <a:pt x="1547" y="2821"/>
                    <a:pt x="3093" y="2903"/>
                    <a:pt x="4612" y="2740"/>
                  </a:cubicBezTo>
                  <a:cubicBezTo>
                    <a:pt x="6131" y="2604"/>
                    <a:pt x="7623" y="2279"/>
                    <a:pt x="9060" y="1818"/>
                  </a:cubicBezTo>
                  <a:cubicBezTo>
                    <a:pt x="10254" y="1411"/>
                    <a:pt x="11502" y="841"/>
                    <a:pt x="12803" y="489"/>
                  </a:cubicBezTo>
                  <a:cubicBezTo>
                    <a:pt x="13536" y="272"/>
                    <a:pt x="14322" y="217"/>
                    <a:pt x="15109" y="299"/>
                  </a:cubicBezTo>
                  <a:cubicBezTo>
                    <a:pt x="15136" y="299"/>
                    <a:pt x="15190" y="299"/>
                    <a:pt x="15245" y="299"/>
                  </a:cubicBezTo>
                  <a:cubicBezTo>
                    <a:pt x="15272" y="299"/>
                    <a:pt x="15326" y="299"/>
                    <a:pt x="15380" y="272"/>
                  </a:cubicBezTo>
                  <a:cubicBezTo>
                    <a:pt x="15380" y="272"/>
                    <a:pt x="15380" y="217"/>
                    <a:pt x="15380" y="217"/>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 name="Google Shape;985;p1"/>
            <p:cNvSpPr/>
            <p:nvPr/>
          </p:nvSpPr>
          <p:spPr>
            <a:xfrm>
              <a:off x="1925225" y="3408775"/>
              <a:ext cx="1150750" cy="1068025"/>
            </a:xfrm>
            <a:custGeom>
              <a:avLst/>
              <a:gdLst/>
              <a:ahLst/>
              <a:cxnLst/>
              <a:rect l="l" t="t" r="r" b="b"/>
              <a:pathLst>
                <a:path w="46030" h="42721" extrusionOk="0">
                  <a:moveTo>
                    <a:pt x="13020" y="37893"/>
                  </a:moveTo>
                  <a:cubicBezTo>
                    <a:pt x="13020" y="37893"/>
                    <a:pt x="0" y="19367"/>
                    <a:pt x="8598" y="13969"/>
                  </a:cubicBezTo>
                  <a:cubicBezTo>
                    <a:pt x="14105" y="10498"/>
                    <a:pt x="15868" y="17929"/>
                    <a:pt x="17034" y="17821"/>
                  </a:cubicBezTo>
                  <a:cubicBezTo>
                    <a:pt x="18200" y="17712"/>
                    <a:pt x="14756" y="7867"/>
                    <a:pt x="20099" y="4449"/>
                  </a:cubicBezTo>
                  <a:cubicBezTo>
                    <a:pt x="26337" y="462"/>
                    <a:pt x="28399" y="14566"/>
                    <a:pt x="29185" y="10633"/>
                  </a:cubicBezTo>
                  <a:cubicBezTo>
                    <a:pt x="30623" y="3418"/>
                    <a:pt x="36889" y="1"/>
                    <a:pt x="39845" y="3093"/>
                  </a:cubicBezTo>
                  <a:cubicBezTo>
                    <a:pt x="45053" y="8518"/>
                    <a:pt x="32332" y="15570"/>
                    <a:pt x="34393" y="15244"/>
                  </a:cubicBezTo>
                  <a:cubicBezTo>
                    <a:pt x="44402" y="13752"/>
                    <a:pt x="46029" y="21266"/>
                    <a:pt x="37404" y="24493"/>
                  </a:cubicBezTo>
                  <a:cubicBezTo>
                    <a:pt x="35939" y="25063"/>
                    <a:pt x="31762" y="25578"/>
                    <a:pt x="32549" y="27504"/>
                  </a:cubicBezTo>
                  <a:cubicBezTo>
                    <a:pt x="33607" y="30217"/>
                    <a:pt x="38082" y="27287"/>
                    <a:pt x="39493" y="29972"/>
                  </a:cubicBezTo>
                  <a:cubicBezTo>
                    <a:pt x="42530" y="35668"/>
                    <a:pt x="29809" y="42721"/>
                    <a:pt x="13020" y="37893"/>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 name="Google Shape;986;p1"/>
            <p:cNvSpPr/>
            <p:nvPr/>
          </p:nvSpPr>
          <p:spPr>
            <a:xfrm>
              <a:off x="2231725" y="3508450"/>
              <a:ext cx="653707" cy="863920"/>
            </a:xfrm>
            <a:custGeom>
              <a:avLst/>
              <a:gdLst/>
              <a:ahLst/>
              <a:cxnLst/>
              <a:rect l="l" t="t" r="r" b="b"/>
              <a:pathLst>
                <a:path w="30868" h="40117" extrusionOk="0">
                  <a:moveTo>
                    <a:pt x="54" y="40089"/>
                  </a:moveTo>
                  <a:cubicBezTo>
                    <a:pt x="109" y="40089"/>
                    <a:pt x="136" y="40089"/>
                    <a:pt x="163" y="40062"/>
                  </a:cubicBezTo>
                  <a:cubicBezTo>
                    <a:pt x="190" y="40062"/>
                    <a:pt x="190" y="40035"/>
                    <a:pt x="190" y="40035"/>
                  </a:cubicBezTo>
                  <a:cubicBezTo>
                    <a:pt x="299" y="39900"/>
                    <a:pt x="380" y="39764"/>
                    <a:pt x="461" y="39628"/>
                  </a:cubicBezTo>
                  <a:cubicBezTo>
                    <a:pt x="1438" y="38109"/>
                    <a:pt x="2441" y="36563"/>
                    <a:pt x="3445" y="35044"/>
                  </a:cubicBezTo>
                  <a:cubicBezTo>
                    <a:pt x="4340" y="33688"/>
                    <a:pt x="5235" y="32359"/>
                    <a:pt x="6130" y="31003"/>
                  </a:cubicBezTo>
                  <a:cubicBezTo>
                    <a:pt x="9738" y="25632"/>
                    <a:pt x="13481" y="20370"/>
                    <a:pt x="17468" y="15271"/>
                  </a:cubicBezTo>
                  <a:cubicBezTo>
                    <a:pt x="19557" y="12640"/>
                    <a:pt x="21699" y="10036"/>
                    <a:pt x="23951" y="7514"/>
                  </a:cubicBezTo>
                  <a:cubicBezTo>
                    <a:pt x="25280" y="5995"/>
                    <a:pt x="26636" y="4503"/>
                    <a:pt x="28019" y="3011"/>
                  </a:cubicBezTo>
                  <a:cubicBezTo>
                    <a:pt x="28941" y="2035"/>
                    <a:pt x="29891" y="1085"/>
                    <a:pt x="30840" y="109"/>
                  </a:cubicBezTo>
                  <a:cubicBezTo>
                    <a:pt x="30867" y="82"/>
                    <a:pt x="30867" y="55"/>
                    <a:pt x="30840" y="28"/>
                  </a:cubicBezTo>
                  <a:cubicBezTo>
                    <a:pt x="30813" y="0"/>
                    <a:pt x="30759" y="0"/>
                    <a:pt x="30759" y="28"/>
                  </a:cubicBezTo>
                  <a:cubicBezTo>
                    <a:pt x="29782" y="950"/>
                    <a:pt x="28806" y="1899"/>
                    <a:pt x="27856" y="2876"/>
                  </a:cubicBezTo>
                  <a:cubicBezTo>
                    <a:pt x="26446" y="4313"/>
                    <a:pt x="25063" y="5805"/>
                    <a:pt x="23706" y="7297"/>
                  </a:cubicBezTo>
                  <a:cubicBezTo>
                    <a:pt x="20316" y="11094"/>
                    <a:pt x="17170" y="15027"/>
                    <a:pt x="14132" y="19068"/>
                  </a:cubicBezTo>
                  <a:cubicBezTo>
                    <a:pt x="11392" y="22730"/>
                    <a:pt x="8788" y="26446"/>
                    <a:pt x="6266" y="30244"/>
                  </a:cubicBezTo>
                  <a:cubicBezTo>
                    <a:pt x="4557" y="32766"/>
                    <a:pt x="2930" y="35343"/>
                    <a:pt x="1302" y="37892"/>
                  </a:cubicBezTo>
                  <a:cubicBezTo>
                    <a:pt x="895" y="38516"/>
                    <a:pt x="488" y="39167"/>
                    <a:pt x="109" y="39818"/>
                  </a:cubicBezTo>
                  <a:cubicBezTo>
                    <a:pt x="82" y="39872"/>
                    <a:pt x="27" y="39900"/>
                    <a:pt x="27" y="39954"/>
                  </a:cubicBezTo>
                  <a:cubicBezTo>
                    <a:pt x="0" y="40008"/>
                    <a:pt x="27" y="40035"/>
                    <a:pt x="27" y="40089"/>
                  </a:cubicBezTo>
                  <a:lnTo>
                    <a:pt x="27" y="40089"/>
                  </a:lnTo>
                  <a:cubicBezTo>
                    <a:pt x="54" y="40117"/>
                    <a:pt x="54" y="40089"/>
                    <a:pt x="54" y="40089"/>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1"/>
            <p:cNvSpPr/>
            <p:nvPr/>
          </p:nvSpPr>
          <p:spPr>
            <a:xfrm>
              <a:off x="2241900" y="4181125"/>
              <a:ext cx="707275" cy="182425"/>
            </a:xfrm>
            <a:custGeom>
              <a:avLst/>
              <a:gdLst/>
              <a:ahLst/>
              <a:cxnLst/>
              <a:rect l="l" t="t" r="r" b="b"/>
              <a:pathLst>
                <a:path w="28291" h="7297" extrusionOk="0">
                  <a:moveTo>
                    <a:pt x="27" y="7297"/>
                  </a:moveTo>
                  <a:cubicBezTo>
                    <a:pt x="244" y="7107"/>
                    <a:pt x="515" y="6944"/>
                    <a:pt x="732" y="6754"/>
                  </a:cubicBezTo>
                  <a:cubicBezTo>
                    <a:pt x="1736" y="5887"/>
                    <a:pt x="2821" y="5127"/>
                    <a:pt x="3987" y="4503"/>
                  </a:cubicBezTo>
                  <a:cubicBezTo>
                    <a:pt x="5181" y="3934"/>
                    <a:pt x="6428" y="3472"/>
                    <a:pt x="7730" y="3147"/>
                  </a:cubicBezTo>
                  <a:cubicBezTo>
                    <a:pt x="11609" y="2198"/>
                    <a:pt x="15949" y="2225"/>
                    <a:pt x="20099" y="1845"/>
                  </a:cubicBezTo>
                  <a:cubicBezTo>
                    <a:pt x="22974" y="1601"/>
                    <a:pt x="25768" y="1140"/>
                    <a:pt x="28236" y="109"/>
                  </a:cubicBezTo>
                  <a:cubicBezTo>
                    <a:pt x="28263" y="82"/>
                    <a:pt x="28290" y="55"/>
                    <a:pt x="28263" y="28"/>
                  </a:cubicBezTo>
                  <a:cubicBezTo>
                    <a:pt x="28263" y="1"/>
                    <a:pt x="28209" y="1"/>
                    <a:pt x="28209" y="1"/>
                  </a:cubicBezTo>
                  <a:cubicBezTo>
                    <a:pt x="25713" y="977"/>
                    <a:pt x="22947" y="1357"/>
                    <a:pt x="20072" y="1574"/>
                  </a:cubicBezTo>
                  <a:cubicBezTo>
                    <a:pt x="15922" y="1872"/>
                    <a:pt x="11555" y="1872"/>
                    <a:pt x="7649" y="2849"/>
                  </a:cubicBezTo>
                  <a:cubicBezTo>
                    <a:pt x="6320" y="3147"/>
                    <a:pt x="5045" y="3608"/>
                    <a:pt x="3825" y="4205"/>
                  </a:cubicBezTo>
                  <a:cubicBezTo>
                    <a:pt x="2604" y="4774"/>
                    <a:pt x="1492" y="5561"/>
                    <a:pt x="543" y="6537"/>
                  </a:cubicBezTo>
                  <a:cubicBezTo>
                    <a:pt x="353" y="6754"/>
                    <a:pt x="163" y="6999"/>
                    <a:pt x="0" y="7270"/>
                  </a:cubicBezTo>
                  <a:lnTo>
                    <a:pt x="0" y="7297"/>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 name="Google Shape;988;p1"/>
            <p:cNvSpPr/>
            <p:nvPr/>
          </p:nvSpPr>
          <p:spPr>
            <a:xfrm>
              <a:off x="2435150" y="3887500"/>
              <a:ext cx="410426" cy="177030"/>
            </a:xfrm>
            <a:custGeom>
              <a:avLst/>
              <a:gdLst/>
              <a:ahLst/>
              <a:cxnLst/>
              <a:rect l="l" t="t" r="r" b="b"/>
              <a:pathLst>
                <a:path w="26121" h="10145" extrusionOk="0">
                  <a:moveTo>
                    <a:pt x="55" y="10117"/>
                  </a:moveTo>
                  <a:cubicBezTo>
                    <a:pt x="109" y="10117"/>
                    <a:pt x="82" y="10144"/>
                    <a:pt x="136" y="10144"/>
                  </a:cubicBezTo>
                  <a:cubicBezTo>
                    <a:pt x="299" y="10144"/>
                    <a:pt x="380" y="9982"/>
                    <a:pt x="516" y="9900"/>
                  </a:cubicBezTo>
                  <a:cubicBezTo>
                    <a:pt x="1736" y="9141"/>
                    <a:pt x="3065" y="8517"/>
                    <a:pt x="4449" y="8083"/>
                  </a:cubicBezTo>
                  <a:cubicBezTo>
                    <a:pt x="6239" y="7513"/>
                    <a:pt x="8056" y="7052"/>
                    <a:pt x="9901" y="6700"/>
                  </a:cubicBezTo>
                  <a:cubicBezTo>
                    <a:pt x="11772" y="6320"/>
                    <a:pt x="13589" y="5832"/>
                    <a:pt x="15407" y="5262"/>
                  </a:cubicBezTo>
                  <a:cubicBezTo>
                    <a:pt x="16899" y="4720"/>
                    <a:pt x="18363" y="4096"/>
                    <a:pt x="19774" y="3391"/>
                  </a:cubicBezTo>
                  <a:cubicBezTo>
                    <a:pt x="21916" y="2333"/>
                    <a:pt x="24005" y="1139"/>
                    <a:pt x="26094" y="81"/>
                  </a:cubicBezTo>
                  <a:cubicBezTo>
                    <a:pt x="26121" y="81"/>
                    <a:pt x="26121" y="54"/>
                    <a:pt x="26121" y="27"/>
                  </a:cubicBezTo>
                  <a:cubicBezTo>
                    <a:pt x="26121" y="0"/>
                    <a:pt x="26094" y="0"/>
                    <a:pt x="26066" y="0"/>
                  </a:cubicBezTo>
                  <a:cubicBezTo>
                    <a:pt x="23571" y="1166"/>
                    <a:pt x="21103" y="2495"/>
                    <a:pt x="18607" y="3635"/>
                  </a:cubicBezTo>
                  <a:cubicBezTo>
                    <a:pt x="17522" y="4123"/>
                    <a:pt x="16437" y="4584"/>
                    <a:pt x="15298" y="4964"/>
                  </a:cubicBezTo>
                  <a:cubicBezTo>
                    <a:pt x="13508" y="5533"/>
                    <a:pt x="11691" y="5994"/>
                    <a:pt x="9846" y="6374"/>
                  </a:cubicBezTo>
                  <a:cubicBezTo>
                    <a:pt x="7975" y="6754"/>
                    <a:pt x="6130" y="7242"/>
                    <a:pt x="4340" y="7839"/>
                  </a:cubicBezTo>
                  <a:cubicBezTo>
                    <a:pt x="2957" y="8300"/>
                    <a:pt x="1628" y="8951"/>
                    <a:pt x="407" y="9738"/>
                  </a:cubicBezTo>
                  <a:cubicBezTo>
                    <a:pt x="272" y="9819"/>
                    <a:pt x="109" y="9873"/>
                    <a:pt x="27" y="10009"/>
                  </a:cubicBezTo>
                  <a:cubicBezTo>
                    <a:pt x="0" y="10036"/>
                    <a:pt x="27" y="10036"/>
                    <a:pt x="27" y="10090"/>
                  </a:cubicBezTo>
                  <a:lnTo>
                    <a:pt x="27" y="10117"/>
                  </a:lnTo>
                  <a:cubicBezTo>
                    <a:pt x="27" y="10117"/>
                    <a:pt x="55" y="10117"/>
                    <a:pt x="55" y="10117"/>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 name="Google Shape;989;p1"/>
            <p:cNvSpPr/>
            <p:nvPr/>
          </p:nvSpPr>
          <p:spPr>
            <a:xfrm>
              <a:off x="2155775" y="3743075"/>
              <a:ext cx="130225" cy="554025"/>
            </a:xfrm>
            <a:custGeom>
              <a:avLst/>
              <a:gdLst/>
              <a:ahLst/>
              <a:cxnLst/>
              <a:rect l="l" t="t" r="r" b="b"/>
              <a:pathLst>
                <a:path w="5209" h="22161" extrusionOk="0">
                  <a:moveTo>
                    <a:pt x="4855" y="22161"/>
                  </a:moveTo>
                  <a:cubicBezTo>
                    <a:pt x="4910" y="22107"/>
                    <a:pt x="4937" y="22107"/>
                    <a:pt x="4964" y="22079"/>
                  </a:cubicBezTo>
                  <a:cubicBezTo>
                    <a:pt x="4991" y="21998"/>
                    <a:pt x="5018" y="21917"/>
                    <a:pt x="5018" y="21835"/>
                  </a:cubicBezTo>
                  <a:cubicBezTo>
                    <a:pt x="5208" y="20778"/>
                    <a:pt x="5208" y="19720"/>
                    <a:pt x="5045" y="18662"/>
                  </a:cubicBezTo>
                  <a:cubicBezTo>
                    <a:pt x="4937" y="18147"/>
                    <a:pt x="4828" y="17604"/>
                    <a:pt x="4693" y="17116"/>
                  </a:cubicBezTo>
                  <a:cubicBezTo>
                    <a:pt x="4367" y="15895"/>
                    <a:pt x="3933" y="14702"/>
                    <a:pt x="3581" y="13617"/>
                  </a:cubicBezTo>
                  <a:cubicBezTo>
                    <a:pt x="2740" y="11067"/>
                    <a:pt x="1682" y="8355"/>
                    <a:pt x="1004" y="5615"/>
                  </a:cubicBezTo>
                  <a:cubicBezTo>
                    <a:pt x="814" y="4883"/>
                    <a:pt x="678" y="4151"/>
                    <a:pt x="543" y="3445"/>
                  </a:cubicBezTo>
                  <a:cubicBezTo>
                    <a:pt x="353" y="2333"/>
                    <a:pt x="244" y="1221"/>
                    <a:pt x="244" y="109"/>
                  </a:cubicBezTo>
                  <a:cubicBezTo>
                    <a:pt x="244" y="55"/>
                    <a:pt x="190" y="1"/>
                    <a:pt x="136" y="1"/>
                  </a:cubicBezTo>
                  <a:cubicBezTo>
                    <a:pt x="82" y="1"/>
                    <a:pt x="27" y="55"/>
                    <a:pt x="27" y="109"/>
                  </a:cubicBezTo>
                  <a:cubicBezTo>
                    <a:pt x="0" y="1221"/>
                    <a:pt x="82" y="2360"/>
                    <a:pt x="244" y="3473"/>
                  </a:cubicBezTo>
                  <a:cubicBezTo>
                    <a:pt x="353" y="4232"/>
                    <a:pt x="516" y="4964"/>
                    <a:pt x="706" y="5697"/>
                  </a:cubicBezTo>
                  <a:cubicBezTo>
                    <a:pt x="1384" y="8463"/>
                    <a:pt x="2387" y="11176"/>
                    <a:pt x="3228" y="13725"/>
                  </a:cubicBezTo>
                  <a:cubicBezTo>
                    <a:pt x="3608" y="14810"/>
                    <a:pt x="4015" y="16004"/>
                    <a:pt x="4367" y="17197"/>
                  </a:cubicBezTo>
                  <a:cubicBezTo>
                    <a:pt x="4503" y="17685"/>
                    <a:pt x="4611" y="18228"/>
                    <a:pt x="4720" y="18716"/>
                  </a:cubicBezTo>
                  <a:cubicBezTo>
                    <a:pt x="4910" y="19720"/>
                    <a:pt x="4937" y="20778"/>
                    <a:pt x="4801" y="21781"/>
                  </a:cubicBezTo>
                  <a:cubicBezTo>
                    <a:pt x="4774" y="21862"/>
                    <a:pt x="4774" y="21944"/>
                    <a:pt x="4774" y="22025"/>
                  </a:cubicBezTo>
                  <a:cubicBezTo>
                    <a:pt x="4774" y="22079"/>
                    <a:pt x="4801" y="22107"/>
                    <a:pt x="4828" y="22134"/>
                  </a:cubicBezTo>
                  <a:lnTo>
                    <a:pt x="4828" y="22161"/>
                  </a:lnTo>
                  <a:cubicBezTo>
                    <a:pt x="4828" y="22161"/>
                    <a:pt x="4855" y="22161"/>
                    <a:pt x="4855" y="22161"/>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 name="Google Shape;990;p1"/>
            <p:cNvSpPr/>
            <p:nvPr/>
          </p:nvSpPr>
          <p:spPr>
            <a:xfrm>
              <a:off x="2466350" y="3568800"/>
              <a:ext cx="60375" cy="365531"/>
            </a:xfrm>
            <a:custGeom>
              <a:avLst/>
              <a:gdLst/>
              <a:ahLst/>
              <a:cxnLst/>
              <a:rect l="l" t="t" r="r" b="b"/>
              <a:pathLst>
                <a:path w="2415" h="21320" extrusionOk="0">
                  <a:moveTo>
                    <a:pt x="2306" y="21292"/>
                  </a:moveTo>
                  <a:cubicBezTo>
                    <a:pt x="2360" y="21265"/>
                    <a:pt x="2333" y="21320"/>
                    <a:pt x="2360" y="21265"/>
                  </a:cubicBezTo>
                  <a:cubicBezTo>
                    <a:pt x="2414" y="21211"/>
                    <a:pt x="2360" y="21103"/>
                    <a:pt x="2387" y="21048"/>
                  </a:cubicBezTo>
                  <a:cubicBezTo>
                    <a:pt x="2414" y="20289"/>
                    <a:pt x="2387" y="19557"/>
                    <a:pt x="2278" y="18824"/>
                  </a:cubicBezTo>
                  <a:cubicBezTo>
                    <a:pt x="2143" y="17631"/>
                    <a:pt x="1872" y="16410"/>
                    <a:pt x="1682" y="15217"/>
                  </a:cubicBezTo>
                  <a:cubicBezTo>
                    <a:pt x="1410" y="13779"/>
                    <a:pt x="1139" y="12260"/>
                    <a:pt x="922" y="10714"/>
                  </a:cubicBezTo>
                  <a:cubicBezTo>
                    <a:pt x="678" y="9222"/>
                    <a:pt x="488" y="7676"/>
                    <a:pt x="407" y="6157"/>
                  </a:cubicBezTo>
                  <a:cubicBezTo>
                    <a:pt x="244" y="4150"/>
                    <a:pt x="326" y="2089"/>
                    <a:pt x="651" y="109"/>
                  </a:cubicBezTo>
                  <a:cubicBezTo>
                    <a:pt x="678" y="55"/>
                    <a:pt x="651" y="27"/>
                    <a:pt x="597" y="0"/>
                  </a:cubicBezTo>
                  <a:cubicBezTo>
                    <a:pt x="570" y="0"/>
                    <a:pt x="515" y="27"/>
                    <a:pt x="515" y="82"/>
                  </a:cubicBezTo>
                  <a:cubicBezTo>
                    <a:pt x="136" y="2089"/>
                    <a:pt x="0" y="4123"/>
                    <a:pt x="136" y="6185"/>
                  </a:cubicBezTo>
                  <a:cubicBezTo>
                    <a:pt x="217" y="7703"/>
                    <a:pt x="380" y="9250"/>
                    <a:pt x="624" y="10741"/>
                  </a:cubicBezTo>
                  <a:cubicBezTo>
                    <a:pt x="841" y="12314"/>
                    <a:pt x="1139" y="13833"/>
                    <a:pt x="1383" y="15271"/>
                  </a:cubicBezTo>
                  <a:cubicBezTo>
                    <a:pt x="1627" y="16464"/>
                    <a:pt x="1899" y="17631"/>
                    <a:pt x="2061" y="18851"/>
                  </a:cubicBezTo>
                  <a:cubicBezTo>
                    <a:pt x="2170" y="19584"/>
                    <a:pt x="2224" y="20289"/>
                    <a:pt x="2197" y="21021"/>
                  </a:cubicBezTo>
                  <a:cubicBezTo>
                    <a:pt x="2197" y="21103"/>
                    <a:pt x="2170" y="21184"/>
                    <a:pt x="2197" y="21238"/>
                  </a:cubicBezTo>
                  <a:cubicBezTo>
                    <a:pt x="2251" y="21292"/>
                    <a:pt x="2197" y="21238"/>
                    <a:pt x="2278" y="21265"/>
                  </a:cubicBezTo>
                  <a:cubicBezTo>
                    <a:pt x="2278" y="21292"/>
                    <a:pt x="2278" y="21292"/>
                    <a:pt x="2306" y="21292"/>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 name="Google Shape;991;p1"/>
            <p:cNvSpPr/>
            <p:nvPr/>
          </p:nvSpPr>
          <p:spPr>
            <a:xfrm>
              <a:off x="2690788" y="3500313"/>
              <a:ext cx="82075" cy="214300"/>
            </a:xfrm>
            <a:custGeom>
              <a:avLst/>
              <a:gdLst/>
              <a:ahLst/>
              <a:cxnLst/>
              <a:rect l="l" t="t" r="r" b="b"/>
              <a:pathLst>
                <a:path w="3283" h="8572" extrusionOk="0">
                  <a:moveTo>
                    <a:pt x="55" y="8544"/>
                  </a:moveTo>
                  <a:cubicBezTo>
                    <a:pt x="82" y="8517"/>
                    <a:pt x="109" y="8517"/>
                    <a:pt x="136" y="8463"/>
                  </a:cubicBezTo>
                  <a:cubicBezTo>
                    <a:pt x="163" y="8354"/>
                    <a:pt x="217" y="8246"/>
                    <a:pt x="217" y="8137"/>
                  </a:cubicBezTo>
                  <a:cubicBezTo>
                    <a:pt x="407" y="7459"/>
                    <a:pt x="597" y="6808"/>
                    <a:pt x="787" y="6184"/>
                  </a:cubicBezTo>
                  <a:cubicBezTo>
                    <a:pt x="1004" y="5533"/>
                    <a:pt x="1221" y="4882"/>
                    <a:pt x="1465" y="4259"/>
                  </a:cubicBezTo>
                  <a:cubicBezTo>
                    <a:pt x="1628" y="3852"/>
                    <a:pt x="1818" y="3418"/>
                    <a:pt x="1981" y="3011"/>
                  </a:cubicBezTo>
                  <a:cubicBezTo>
                    <a:pt x="2360" y="2061"/>
                    <a:pt x="2794" y="1085"/>
                    <a:pt x="3255" y="109"/>
                  </a:cubicBezTo>
                  <a:cubicBezTo>
                    <a:pt x="3282" y="81"/>
                    <a:pt x="3255" y="27"/>
                    <a:pt x="3228" y="27"/>
                  </a:cubicBezTo>
                  <a:cubicBezTo>
                    <a:pt x="3201" y="0"/>
                    <a:pt x="3147" y="27"/>
                    <a:pt x="3147" y="54"/>
                  </a:cubicBezTo>
                  <a:cubicBezTo>
                    <a:pt x="2631" y="1031"/>
                    <a:pt x="2143" y="1953"/>
                    <a:pt x="1736" y="2902"/>
                  </a:cubicBezTo>
                  <a:cubicBezTo>
                    <a:pt x="1547" y="3309"/>
                    <a:pt x="1384" y="3743"/>
                    <a:pt x="1221" y="4177"/>
                  </a:cubicBezTo>
                  <a:cubicBezTo>
                    <a:pt x="977" y="4801"/>
                    <a:pt x="760" y="5452"/>
                    <a:pt x="570" y="6103"/>
                  </a:cubicBezTo>
                  <a:cubicBezTo>
                    <a:pt x="353" y="6754"/>
                    <a:pt x="190" y="7405"/>
                    <a:pt x="55" y="8083"/>
                  </a:cubicBezTo>
                  <a:cubicBezTo>
                    <a:pt x="28" y="8191"/>
                    <a:pt x="0" y="8300"/>
                    <a:pt x="0" y="8436"/>
                  </a:cubicBezTo>
                  <a:cubicBezTo>
                    <a:pt x="0" y="8463"/>
                    <a:pt x="0" y="8490"/>
                    <a:pt x="28" y="8544"/>
                  </a:cubicBezTo>
                  <a:cubicBezTo>
                    <a:pt x="55" y="8571"/>
                    <a:pt x="28" y="8544"/>
                    <a:pt x="28" y="8544"/>
                  </a:cubicBezTo>
                  <a:cubicBezTo>
                    <a:pt x="28" y="8544"/>
                    <a:pt x="55" y="8544"/>
                    <a:pt x="55" y="8544"/>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 name="Google Shape;992;p1"/>
            <p:cNvSpPr/>
            <p:nvPr/>
          </p:nvSpPr>
          <p:spPr>
            <a:xfrm>
              <a:off x="2617550" y="3674600"/>
              <a:ext cx="243577" cy="139025"/>
            </a:xfrm>
            <a:custGeom>
              <a:avLst/>
              <a:gdLst/>
              <a:ahLst/>
              <a:cxnLst/>
              <a:rect l="l" t="t" r="r" b="b"/>
              <a:pathLst>
                <a:path w="11990" h="5561" extrusionOk="0">
                  <a:moveTo>
                    <a:pt x="28" y="5561"/>
                  </a:moveTo>
                  <a:cubicBezTo>
                    <a:pt x="299" y="5398"/>
                    <a:pt x="570" y="5289"/>
                    <a:pt x="842" y="5127"/>
                  </a:cubicBezTo>
                  <a:cubicBezTo>
                    <a:pt x="1465" y="4801"/>
                    <a:pt x="2089" y="4448"/>
                    <a:pt x="2713" y="4150"/>
                  </a:cubicBezTo>
                  <a:cubicBezTo>
                    <a:pt x="4096" y="3499"/>
                    <a:pt x="5507" y="2957"/>
                    <a:pt x="6944" y="2360"/>
                  </a:cubicBezTo>
                  <a:cubicBezTo>
                    <a:pt x="8111" y="1845"/>
                    <a:pt x="9277" y="1248"/>
                    <a:pt x="10443" y="705"/>
                  </a:cubicBezTo>
                  <a:cubicBezTo>
                    <a:pt x="10959" y="488"/>
                    <a:pt x="11474" y="271"/>
                    <a:pt x="11962" y="82"/>
                  </a:cubicBezTo>
                  <a:cubicBezTo>
                    <a:pt x="11989" y="54"/>
                    <a:pt x="11989" y="27"/>
                    <a:pt x="11989" y="27"/>
                  </a:cubicBezTo>
                  <a:cubicBezTo>
                    <a:pt x="11989" y="0"/>
                    <a:pt x="11962" y="0"/>
                    <a:pt x="11935" y="0"/>
                  </a:cubicBezTo>
                  <a:cubicBezTo>
                    <a:pt x="11420" y="190"/>
                    <a:pt x="10904" y="380"/>
                    <a:pt x="10389" y="597"/>
                  </a:cubicBezTo>
                  <a:cubicBezTo>
                    <a:pt x="9196" y="1085"/>
                    <a:pt x="8029" y="1628"/>
                    <a:pt x="6836" y="2116"/>
                  </a:cubicBezTo>
                  <a:cubicBezTo>
                    <a:pt x="5398" y="2713"/>
                    <a:pt x="3961" y="3228"/>
                    <a:pt x="2605" y="3906"/>
                  </a:cubicBezTo>
                  <a:cubicBezTo>
                    <a:pt x="1954" y="4204"/>
                    <a:pt x="1330" y="4557"/>
                    <a:pt x="733" y="4964"/>
                  </a:cubicBezTo>
                  <a:cubicBezTo>
                    <a:pt x="462" y="5127"/>
                    <a:pt x="245" y="5344"/>
                    <a:pt x="1" y="5533"/>
                  </a:cubicBezTo>
                  <a:lnTo>
                    <a:pt x="1" y="5561"/>
                  </a:lnTo>
                  <a:cubicBezTo>
                    <a:pt x="1" y="5561"/>
                    <a:pt x="28" y="5561"/>
                    <a:pt x="28" y="5561"/>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 name="Google Shape;993;p1"/>
            <p:cNvSpPr/>
            <p:nvPr/>
          </p:nvSpPr>
          <p:spPr>
            <a:xfrm>
              <a:off x="2753150" y="3565750"/>
              <a:ext cx="198025" cy="83425"/>
            </a:xfrm>
            <a:custGeom>
              <a:avLst/>
              <a:gdLst/>
              <a:ahLst/>
              <a:cxnLst/>
              <a:rect l="l" t="t" r="r" b="b"/>
              <a:pathLst>
                <a:path w="7921" h="3337" extrusionOk="0">
                  <a:moveTo>
                    <a:pt x="28" y="3337"/>
                  </a:moveTo>
                  <a:cubicBezTo>
                    <a:pt x="163" y="3309"/>
                    <a:pt x="299" y="3309"/>
                    <a:pt x="434" y="3255"/>
                  </a:cubicBezTo>
                  <a:cubicBezTo>
                    <a:pt x="570" y="3228"/>
                    <a:pt x="706" y="3174"/>
                    <a:pt x="841" y="3147"/>
                  </a:cubicBezTo>
                  <a:cubicBezTo>
                    <a:pt x="1899" y="2794"/>
                    <a:pt x="2957" y="2414"/>
                    <a:pt x="3988" y="1980"/>
                  </a:cubicBezTo>
                  <a:cubicBezTo>
                    <a:pt x="4503" y="1791"/>
                    <a:pt x="5046" y="1574"/>
                    <a:pt x="5534" y="1329"/>
                  </a:cubicBezTo>
                  <a:cubicBezTo>
                    <a:pt x="6320" y="1004"/>
                    <a:pt x="7080" y="597"/>
                    <a:pt x="7812" y="217"/>
                  </a:cubicBezTo>
                  <a:cubicBezTo>
                    <a:pt x="7921" y="163"/>
                    <a:pt x="7839" y="0"/>
                    <a:pt x="7731" y="55"/>
                  </a:cubicBezTo>
                  <a:cubicBezTo>
                    <a:pt x="6727" y="543"/>
                    <a:pt x="5697" y="1004"/>
                    <a:pt x="4693" y="1411"/>
                  </a:cubicBezTo>
                  <a:cubicBezTo>
                    <a:pt x="3933" y="1736"/>
                    <a:pt x="3201" y="2035"/>
                    <a:pt x="2442" y="2306"/>
                  </a:cubicBezTo>
                  <a:lnTo>
                    <a:pt x="923" y="2903"/>
                  </a:lnTo>
                  <a:cubicBezTo>
                    <a:pt x="733" y="2957"/>
                    <a:pt x="543" y="3011"/>
                    <a:pt x="353" y="3120"/>
                  </a:cubicBezTo>
                  <a:cubicBezTo>
                    <a:pt x="217" y="3174"/>
                    <a:pt x="109" y="3228"/>
                    <a:pt x="1" y="3309"/>
                  </a:cubicBezTo>
                  <a:cubicBezTo>
                    <a:pt x="1" y="3309"/>
                    <a:pt x="1" y="3309"/>
                    <a:pt x="1" y="3309"/>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 name="Google Shape;994;p1"/>
            <p:cNvSpPr/>
            <p:nvPr/>
          </p:nvSpPr>
          <p:spPr>
            <a:xfrm>
              <a:off x="2284600" y="3699675"/>
              <a:ext cx="129550" cy="396050"/>
            </a:xfrm>
            <a:custGeom>
              <a:avLst/>
              <a:gdLst/>
              <a:ahLst/>
              <a:cxnLst/>
              <a:rect l="l" t="t" r="r" b="b"/>
              <a:pathLst>
                <a:path w="5182" h="15842" extrusionOk="0">
                  <a:moveTo>
                    <a:pt x="5100" y="15814"/>
                  </a:moveTo>
                  <a:cubicBezTo>
                    <a:pt x="5127" y="15760"/>
                    <a:pt x="5154" y="15733"/>
                    <a:pt x="5182" y="15678"/>
                  </a:cubicBezTo>
                  <a:cubicBezTo>
                    <a:pt x="5182" y="15624"/>
                    <a:pt x="5182" y="15570"/>
                    <a:pt x="5182" y="15543"/>
                  </a:cubicBezTo>
                  <a:cubicBezTo>
                    <a:pt x="5182" y="14675"/>
                    <a:pt x="4992" y="13834"/>
                    <a:pt x="4639" y="13020"/>
                  </a:cubicBezTo>
                  <a:cubicBezTo>
                    <a:pt x="4097" y="11718"/>
                    <a:pt x="3256" y="10498"/>
                    <a:pt x="2659" y="9304"/>
                  </a:cubicBezTo>
                  <a:cubicBezTo>
                    <a:pt x="1900" y="7894"/>
                    <a:pt x="1303" y="6375"/>
                    <a:pt x="869" y="4829"/>
                  </a:cubicBezTo>
                  <a:cubicBezTo>
                    <a:pt x="408" y="3283"/>
                    <a:pt x="191" y="1682"/>
                    <a:pt x="245" y="82"/>
                  </a:cubicBezTo>
                  <a:cubicBezTo>
                    <a:pt x="245" y="28"/>
                    <a:pt x="218" y="1"/>
                    <a:pt x="191" y="1"/>
                  </a:cubicBezTo>
                  <a:cubicBezTo>
                    <a:pt x="136" y="1"/>
                    <a:pt x="109" y="28"/>
                    <a:pt x="109" y="82"/>
                  </a:cubicBezTo>
                  <a:cubicBezTo>
                    <a:pt x="1" y="1710"/>
                    <a:pt x="191" y="3337"/>
                    <a:pt x="625" y="4910"/>
                  </a:cubicBezTo>
                  <a:cubicBezTo>
                    <a:pt x="1032" y="6483"/>
                    <a:pt x="1628" y="8002"/>
                    <a:pt x="2388" y="9440"/>
                  </a:cubicBezTo>
                  <a:cubicBezTo>
                    <a:pt x="2984" y="10633"/>
                    <a:pt x="3825" y="11854"/>
                    <a:pt x="4395" y="13129"/>
                  </a:cubicBezTo>
                  <a:cubicBezTo>
                    <a:pt x="4748" y="13888"/>
                    <a:pt x="4965" y="14702"/>
                    <a:pt x="5019" y="15543"/>
                  </a:cubicBezTo>
                  <a:cubicBezTo>
                    <a:pt x="4992" y="15570"/>
                    <a:pt x="4992" y="15624"/>
                    <a:pt x="5019" y="15678"/>
                  </a:cubicBezTo>
                  <a:cubicBezTo>
                    <a:pt x="5019" y="15733"/>
                    <a:pt x="5046" y="15760"/>
                    <a:pt x="5073" y="15814"/>
                  </a:cubicBezTo>
                  <a:lnTo>
                    <a:pt x="5073" y="15841"/>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 name="Google Shape;995;p1"/>
            <p:cNvSpPr/>
            <p:nvPr/>
          </p:nvSpPr>
          <p:spPr>
            <a:xfrm>
              <a:off x="1305425" y="3010050"/>
              <a:ext cx="653725" cy="1026675"/>
            </a:xfrm>
            <a:custGeom>
              <a:avLst/>
              <a:gdLst/>
              <a:ahLst/>
              <a:cxnLst/>
              <a:rect l="l" t="t" r="r" b="b"/>
              <a:pathLst>
                <a:path w="26149" h="41067" extrusionOk="0">
                  <a:moveTo>
                    <a:pt x="5914" y="6619"/>
                  </a:moveTo>
                  <a:cubicBezTo>
                    <a:pt x="5914" y="5670"/>
                    <a:pt x="5914" y="4748"/>
                    <a:pt x="5833" y="3798"/>
                  </a:cubicBezTo>
                  <a:cubicBezTo>
                    <a:pt x="5778" y="3256"/>
                    <a:pt x="5670" y="2740"/>
                    <a:pt x="5561" y="2198"/>
                  </a:cubicBezTo>
                  <a:cubicBezTo>
                    <a:pt x="5426" y="1683"/>
                    <a:pt x="5263" y="1194"/>
                    <a:pt x="5073" y="706"/>
                  </a:cubicBezTo>
                  <a:lnTo>
                    <a:pt x="4910" y="299"/>
                  </a:lnTo>
                  <a:cubicBezTo>
                    <a:pt x="4883" y="218"/>
                    <a:pt x="4856" y="1"/>
                    <a:pt x="4802" y="82"/>
                  </a:cubicBezTo>
                  <a:cubicBezTo>
                    <a:pt x="4639" y="462"/>
                    <a:pt x="4802" y="1303"/>
                    <a:pt x="4829" y="1737"/>
                  </a:cubicBezTo>
                  <a:cubicBezTo>
                    <a:pt x="4965" y="3147"/>
                    <a:pt x="5263" y="4558"/>
                    <a:pt x="5697" y="5941"/>
                  </a:cubicBezTo>
                  <a:lnTo>
                    <a:pt x="5887" y="6565"/>
                  </a:lnTo>
                  <a:lnTo>
                    <a:pt x="5833" y="6483"/>
                  </a:lnTo>
                  <a:lnTo>
                    <a:pt x="5833" y="6402"/>
                  </a:lnTo>
                  <a:lnTo>
                    <a:pt x="5670" y="6266"/>
                  </a:lnTo>
                  <a:lnTo>
                    <a:pt x="4178" y="4232"/>
                  </a:lnTo>
                  <a:lnTo>
                    <a:pt x="3988" y="3961"/>
                  </a:lnTo>
                  <a:lnTo>
                    <a:pt x="3798" y="3690"/>
                  </a:lnTo>
                  <a:cubicBezTo>
                    <a:pt x="3798" y="3690"/>
                    <a:pt x="3744" y="3608"/>
                    <a:pt x="3717" y="3771"/>
                  </a:cubicBezTo>
                  <a:cubicBezTo>
                    <a:pt x="4205" y="4449"/>
                    <a:pt x="4666" y="5154"/>
                    <a:pt x="5155" y="5832"/>
                  </a:cubicBezTo>
                  <a:cubicBezTo>
                    <a:pt x="4097" y="5019"/>
                    <a:pt x="2903" y="4395"/>
                    <a:pt x="1628" y="4042"/>
                  </a:cubicBezTo>
                  <a:cubicBezTo>
                    <a:pt x="1276" y="3934"/>
                    <a:pt x="896" y="3880"/>
                    <a:pt x="543" y="3852"/>
                  </a:cubicBezTo>
                  <a:cubicBezTo>
                    <a:pt x="381" y="3825"/>
                    <a:pt x="1" y="3663"/>
                    <a:pt x="55" y="3825"/>
                  </a:cubicBezTo>
                  <a:cubicBezTo>
                    <a:pt x="218" y="4395"/>
                    <a:pt x="1059" y="4910"/>
                    <a:pt x="1574" y="5182"/>
                  </a:cubicBezTo>
                  <a:cubicBezTo>
                    <a:pt x="2876" y="5914"/>
                    <a:pt x="4314" y="6239"/>
                    <a:pt x="5724" y="6673"/>
                  </a:cubicBezTo>
                  <a:cubicBezTo>
                    <a:pt x="6701" y="8084"/>
                    <a:pt x="7650" y="9521"/>
                    <a:pt x="8599" y="10959"/>
                  </a:cubicBezTo>
                  <a:cubicBezTo>
                    <a:pt x="6890" y="9386"/>
                    <a:pt x="4883" y="8057"/>
                    <a:pt x="2605" y="7623"/>
                  </a:cubicBezTo>
                  <a:cubicBezTo>
                    <a:pt x="2035" y="7487"/>
                    <a:pt x="1411" y="7406"/>
                    <a:pt x="815" y="7379"/>
                  </a:cubicBezTo>
                  <a:cubicBezTo>
                    <a:pt x="815" y="7379"/>
                    <a:pt x="245" y="7351"/>
                    <a:pt x="245" y="7379"/>
                  </a:cubicBezTo>
                  <a:cubicBezTo>
                    <a:pt x="245" y="7568"/>
                    <a:pt x="625" y="7867"/>
                    <a:pt x="733" y="7975"/>
                  </a:cubicBezTo>
                  <a:cubicBezTo>
                    <a:pt x="1222" y="8436"/>
                    <a:pt x="1791" y="8816"/>
                    <a:pt x="2388" y="9114"/>
                  </a:cubicBezTo>
                  <a:cubicBezTo>
                    <a:pt x="4476" y="10227"/>
                    <a:pt x="6809" y="10850"/>
                    <a:pt x="9006" y="11583"/>
                  </a:cubicBezTo>
                  <a:cubicBezTo>
                    <a:pt x="10010" y="13075"/>
                    <a:pt x="10986" y="14566"/>
                    <a:pt x="11935" y="16085"/>
                  </a:cubicBezTo>
                  <a:cubicBezTo>
                    <a:pt x="9711" y="14322"/>
                    <a:pt x="6999" y="13264"/>
                    <a:pt x="4178" y="13020"/>
                  </a:cubicBezTo>
                  <a:cubicBezTo>
                    <a:pt x="3419" y="12966"/>
                    <a:pt x="2686" y="12966"/>
                    <a:pt x="1927" y="13020"/>
                  </a:cubicBezTo>
                  <a:cubicBezTo>
                    <a:pt x="1873" y="13020"/>
                    <a:pt x="1384" y="13020"/>
                    <a:pt x="1357" y="13075"/>
                  </a:cubicBezTo>
                  <a:cubicBezTo>
                    <a:pt x="1303" y="13129"/>
                    <a:pt x="1818" y="13481"/>
                    <a:pt x="1873" y="13509"/>
                  </a:cubicBezTo>
                  <a:cubicBezTo>
                    <a:pt x="2551" y="13942"/>
                    <a:pt x="3283" y="14268"/>
                    <a:pt x="4042" y="14539"/>
                  </a:cubicBezTo>
                  <a:cubicBezTo>
                    <a:pt x="6782" y="15489"/>
                    <a:pt x="9603" y="16275"/>
                    <a:pt x="12451" y="16899"/>
                  </a:cubicBezTo>
                  <a:cubicBezTo>
                    <a:pt x="13292" y="18228"/>
                    <a:pt x="14105" y="19530"/>
                    <a:pt x="14919" y="20859"/>
                  </a:cubicBezTo>
                  <a:cubicBezTo>
                    <a:pt x="12858" y="19259"/>
                    <a:pt x="10227" y="18472"/>
                    <a:pt x="7731" y="18174"/>
                  </a:cubicBezTo>
                  <a:cubicBezTo>
                    <a:pt x="6836" y="18065"/>
                    <a:pt x="5941" y="18038"/>
                    <a:pt x="5046" y="18092"/>
                  </a:cubicBezTo>
                  <a:cubicBezTo>
                    <a:pt x="4775" y="18120"/>
                    <a:pt x="4476" y="18147"/>
                    <a:pt x="4205" y="18174"/>
                  </a:cubicBezTo>
                  <a:cubicBezTo>
                    <a:pt x="4070" y="18201"/>
                    <a:pt x="3717" y="18147"/>
                    <a:pt x="3825" y="18228"/>
                  </a:cubicBezTo>
                  <a:cubicBezTo>
                    <a:pt x="4693" y="19069"/>
                    <a:pt x="6185" y="19367"/>
                    <a:pt x="7297" y="19666"/>
                  </a:cubicBezTo>
                  <a:cubicBezTo>
                    <a:pt x="9847" y="20371"/>
                    <a:pt x="12424" y="20859"/>
                    <a:pt x="15055" y="21103"/>
                  </a:cubicBezTo>
                  <a:cubicBezTo>
                    <a:pt x="15977" y="22595"/>
                    <a:pt x="16872" y="24114"/>
                    <a:pt x="17767" y="25633"/>
                  </a:cubicBezTo>
                  <a:cubicBezTo>
                    <a:pt x="15326" y="23599"/>
                    <a:pt x="12234" y="22812"/>
                    <a:pt x="9169" y="22622"/>
                  </a:cubicBezTo>
                  <a:cubicBezTo>
                    <a:pt x="8355" y="22541"/>
                    <a:pt x="7541" y="22541"/>
                    <a:pt x="6728" y="22568"/>
                  </a:cubicBezTo>
                  <a:cubicBezTo>
                    <a:pt x="6538" y="22568"/>
                    <a:pt x="6348" y="22595"/>
                    <a:pt x="6158" y="22595"/>
                  </a:cubicBezTo>
                  <a:cubicBezTo>
                    <a:pt x="6104" y="22595"/>
                    <a:pt x="5941" y="22568"/>
                    <a:pt x="5941" y="22622"/>
                  </a:cubicBezTo>
                  <a:cubicBezTo>
                    <a:pt x="5995" y="22785"/>
                    <a:pt x="6429" y="23002"/>
                    <a:pt x="6538" y="23083"/>
                  </a:cubicBezTo>
                  <a:cubicBezTo>
                    <a:pt x="7297" y="23517"/>
                    <a:pt x="8084" y="23843"/>
                    <a:pt x="8925" y="24060"/>
                  </a:cubicBezTo>
                  <a:cubicBezTo>
                    <a:pt x="11854" y="24955"/>
                    <a:pt x="14865" y="25579"/>
                    <a:pt x="17903" y="25877"/>
                  </a:cubicBezTo>
                  <a:cubicBezTo>
                    <a:pt x="18527" y="26962"/>
                    <a:pt x="19150" y="28047"/>
                    <a:pt x="19747" y="29132"/>
                  </a:cubicBezTo>
                  <a:lnTo>
                    <a:pt x="19747" y="29132"/>
                  </a:lnTo>
                  <a:cubicBezTo>
                    <a:pt x="17198" y="27233"/>
                    <a:pt x="14350" y="26582"/>
                    <a:pt x="11339" y="26067"/>
                  </a:cubicBezTo>
                  <a:cubicBezTo>
                    <a:pt x="9684" y="25796"/>
                    <a:pt x="7731" y="25497"/>
                    <a:pt x="6050" y="25796"/>
                  </a:cubicBezTo>
                  <a:cubicBezTo>
                    <a:pt x="5887" y="25823"/>
                    <a:pt x="6321" y="26013"/>
                    <a:pt x="6456" y="26121"/>
                  </a:cubicBezTo>
                  <a:cubicBezTo>
                    <a:pt x="6755" y="26311"/>
                    <a:pt x="7080" y="26474"/>
                    <a:pt x="7433" y="26609"/>
                  </a:cubicBezTo>
                  <a:cubicBezTo>
                    <a:pt x="8437" y="27016"/>
                    <a:pt x="9467" y="27342"/>
                    <a:pt x="10552" y="27559"/>
                  </a:cubicBezTo>
                  <a:cubicBezTo>
                    <a:pt x="13590" y="28237"/>
                    <a:pt x="16682" y="28671"/>
                    <a:pt x="19774" y="29186"/>
                  </a:cubicBezTo>
                  <a:cubicBezTo>
                    <a:pt x="20317" y="30190"/>
                    <a:pt x="20886" y="31193"/>
                    <a:pt x="21429" y="32224"/>
                  </a:cubicBezTo>
                  <a:lnTo>
                    <a:pt x="21375" y="32197"/>
                  </a:lnTo>
                  <a:cubicBezTo>
                    <a:pt x="18472" y="30380"/>
                    <a:pt x="15163" y="29349"/>
                    <a:pt x="11746" y="29213"/>
                  </a:cubicBezTo>
                  <a:cubicBezTo>
                    <a:pt x="10525" y="29159"/>
                    <a:pt x="9332" y="29186"/>
                    <a:pt x="8138" y="29267"/>
                  </a:cubicBezTo>
                  <a:cubicBezTo>
                    <a:pt x="7731" y="29295"/>
                    <a:pt x="7352" y="29322"/>
                    <a:pt x="6945" y="29376"/>
                  </a:cubicBezTo>
                  <a:lnTo>
                    <a:pt x="6565" y="29430"/>
                  </a:lnTo>
                  <a:cubicBezTo>
                    <a:pt x="6511" y="29430"/>
                    <a:pt x="6321" y="29430"/>
                    <a:pt x="6375" y="29457"/>
                  </a:cubicBezTo>
                  <a:cubicBezTo>
                    <a:pt x="6728" y="29701"/>
                    <a:pt x="7135" y="29864"/>
                    <a:pt x="7569" y="29973"/>
                  </a:cubicBezTo>
                  <a:cubicBezTo>
                    <a:pt x="8572" y="30298"/>
                    <a:pt x="9603" y="30542"/>
                    <a:pt x="10606" y="30786"/>
                  </a:cubicBezTo>
                  <a:cubicBezTo>
                    <a:pt x="13020" y="31356"/>
                    <a:pt x="15489" y="31980"/>
                    <a:pt x="17957" y="32251"/>
                  </a:cubicBezTo>
                  <a:cubicBezTo>
                    <a:pt x="19150" y="32387"/>
                    <a:pt x="20317" y="32360"/>
                    <a:pt x="21537" y="32387"/>
                  </a:cubicBezTo>
                  <a:cubicBezTo>
                    <a:pt x="22595" y="34394"/>
                    <a:pt x="23599" y="36374"/>
                    <a:pt x="24575" y="38381"/>
                  </a:cubicBezTo>
                  <a:cubicBezTo>
                    <a:pt x="24928" y="39113"/>
                    <a:pt x="25280" y="39846"/>
                    <a:pt x="25633" y="40605"/>
                  </a:cubicBezTo>
                  <a:lnTo>
                    <a:pt x="25877" y="41012"/>
                  </a:lnTo>
                  <a:lnTo>
                    <a:pt x="25986" y="41066"/>
                  </a:lnTo>
                  <a:lnTo>
                    <a:pt x="26013" y="40958"/>
                  </a:lnTo>
                  <a:cubicBezTo>
                    <a:pt x="26013" y="40958"/>
                    <a:pt x="25389" y="39439"/>
                    <a:pt x="24846" y="38273"/>
                  </a:cubicBezTo>
                  <a:cubicBezTo>
                    <a:pt x="24358" y="37242"/>
                    <a:pt x="23870" y="36238"/>
                    <a:pt x="23382" y="35235"/>
                  </a:cubicBezTo>
                  <a:cubicBezTo>
                    <a:pt x="25009" y="32929"/>
                    <a:pt x="25742" y="29918"/>
                    <a:pt x="26067" y="27098"/>
                  </a:cubicBezTo>
                  <a:cubicBezTo>
                    <a:pt x="26121" y="26447"/>
                    <a:pt x="26148" y="25823"/>
                    <a:pt x="26148" y="25172"/>
                  </a:cubicBezTo>
                  <a:cubicBezTo>
                    <a:pt x="26148" y="25009"/>
                    <a:pt x="26148" y="24846"/>
                    <a:pt x="26121" y="24684"/>
                  </a:cubicBezTo>
                  <a:cubicBezTo>
                    <a:pt x="25904" y="24548"/>
                    <a:pt x="25850" y="25090"/>
                    <a:pt x="25742" y="25307"/>
                  </a:cubicBezTo>
                  <a:cubicBezTo>
                    <a:pt x="25389" y="25931"/>
                    <a:pt x="25145" y="26582"/>
                    <a:pt x="24928" y="27260"/>
                  </a:cubicBezTo>
                  <a:cubicBezTo>
                    <a:pt x="24195" y="29620"/>
                    <a:pt x="23273" y="32387"/>
                    <a:pt x="23219" y="34936"/>
                  </a:cubicBezTo>
                  <a:cubicBezTo>
                    <a:pt x="21754" y="32007"/>
                    <a:pt x="20208" y="29132"/>
                    <a:pt x="18581" y="26311"/>
                  </a:cubicBezTo>
                  <a:cubicBezTo>
                    <a:pt x="19150" y="24684"/>
                    <a:pt x="19856" y="23083"/>
                    <a:pt x="20208" y="21402"/>
                  </a:cubicBezTo>
                  <a:cubicBezTo>
                    <a:pt x="20480" y="19883"/>
                    <a:pt x="20534" y="18337"/>
                    <a:pt x="20398" y="16790"/>
                  </a:cubicBezTo>
                  <a:cubicBezTo>
                    <a:pt x="20317" y="15706"/>
                    <a:pt x="20154" y="14621"/>
                    <a:pt x="19910" y="13563"/>
                  </a:cubicBezTo>
                  <a:cubicBezTo>
                    <a:pt x="19829" y="13210"/>
                    <a:pt x="19747" y="12858"/>
                    <a:pt x="19639" y="12505"/>
                  </a:cubicBezTo>
                  <a:cubicBezTo>
                    <a:pt x="19612" y="12396"/>
                    <a:pt x="19584" y="12315"/>
                    <a:pt x="19557" y="12207"/>
                  </a:cubicBezTo>
                  <a:cubicBezTo>
                    <a:pt x="19530" y="12098"/>
                    <a:pt x="19530" y="11990"/>
                    <a:pt x="19503" y="12044"/>
                  </a:cubicBezTo>
                  <a:cubicBezTo>
                    <a:pt x="19015" y="12993"/>
                    <a:pt x="19069" y="14593"/>
                    <a:pt x="18961" y="15651"/>
                  </a:cubicBezTo>
                  <a:cubicBezTo>
                    <a:pt x="18716" y="18011"/>
                    <a:pt x="18635" y="20371"/>
                    <a:pt x="18608" y="22758"/>
                  </a:cubicBezTo>
                  <a:cubicBezTo>
                    <a:pt x="18581" y="23870"/>
                    <a:pt x="18662" y="25036"/>
                    <a:pt x="18581" y="26148"/>
                  </a:cubicBezTo>
                  <a:lnTo>
                    <a:pt x="18581" y="26284"/>
                  </a:lnTo>
                  <a:cubicBezTo>
                    <a:pt x="17550" y="24494"/>
                    <a:pt x="16519" y="22703"/>
                    <a:pt x="15462" y="20968"/>
                  </a:cubicBezTo>
                  <a:lnTo>
                    <a:pt x="15543" y="20696"/>
                  </a:lnTo>
                  <a:cubicBezTo>
                    <a:pt x="15543" y="20669"/>
                    <a:pt x="15543" y="20642"/>
                    <a:pt x="15543" y="20615"/>
                  </a:cubicBezTo>
                  <a:cubicBezTo>
                    <a:pt x="16357" y="17930"/>
                    <a:pt x="16655" y="15109"/>
                    <a:pt x="16438" y="12315"/>
                  </a:cubicBezTo>
                  <a:cubicBezTo>
                    <a:pt x="16357" y="11311"/>
                    <a:pt x="16221" y="10308"/>
                    <a:pt x="16058" y="9304"/>
                  </a:cubicBezTo>
                  <a:cubicBezTo>
                    <a:pt x="16004" y="9033"/>
                    <a:pt x="15950" y="8762"/>
                    <a:pt x="15868" y="8491"/>
                  </a:cubicBezTo>
                  <a:cubicBezTo>
                    <a:pt x="15841" y="8382"/>
                    <a:pt x="15814" y="8246"/>
                    <a:pt x="15787" y="8165"/>
                  </a:cubicBezTo>
                  <a:cubicBezTo>
                    <a:pt x="15787" y="8111"/>
                    <a:pt x="15787" y="7948"/>
                    <a:pt x="15733" y="8002"/>
                  </a:cubicBezTo>
                  <a:cubicBezTo>
                    <a:pt x="15082" y="8789"/>
                    <a:pt x="15217" y="10579"/>
                    <a:pt x="15190" y="11583"/>
                  </a:cubicBezTo>
                  <a:cubicBezTo>
                    <a:pt x="15109" y="14621"/>
                    <a:pt x="15543" y="17604"/>
                    <a:pt x="15543" y="20642"/>
                  </a:cubicBezTo>
                  <a:lnTo>
                    <a:pt x="15434" y="20968"/>
                  </a:lnTo>
                  <a:cubicBezTo>
                    <a:pt x="15136" y="20452"/>
                    <a:pt x="14811" y="19937"/>
                    <a:pt x="14485" y="19394"/>
                  </a:cubicBezTo>
                  <a:cubicBezTo>
                    <a:pt x="13916" y="18499"/>
                    <a:pt x="13346" y="17604"/>
                    <a:pt x="12776" y="16682"/>
                  </a:cubicBezTo>
                  <a:cubicBezTo>
                    <a:pt x="13129" y="13997"/>
                    <a:pt x="13102" y="11284"/>
                    <a:pt x="12749" y="8599"/>
                  </a:cubicBezTo>
                  <a:cubicBezTo>
                    <a:pt x="12614" y="7758"/>
                    <a:pt x="12424" y="6890"/>
                    <a:pt x="12180" y="6077"/>
                  </a:cubicBezTo>
                  <a:cubicBezTo>
                    <a:pt x="12071" y="5751"/>
                    <a:pt x="11963" y="5398"/>
                    <a:pt x="11827" y="5073"/>
                  </a:cubicBezTo>
                  <a:cubicBezTo>
                    <a:pt x="11773" y="4910"/>
                    <a:pt x="11718" y="4476"/>
                    <a:pt x="11664" y="4612"/>
                  </a:cubicBezTo>
                  <a:cubicBezTo>
                    <a:pt x="11583" y="4965"/>
                    <a:pt x="11556" y="5290"/>
                    <a:pt x="11583" y="5643"/>
                  </a:cubicBezTo>
                  <a:cubicBezTo>
                    <a:pt x="11529" y="6619"/>
                    <a:pt x="11529" y="7623"/>
                    <a:pt x="11583" y="8599"/>
                  </a:cubicBezTo>
                  <a:cubicBezTo>
                    <a:pt x="11773" y="11122"/>
                    <a:pt x="11881" y="13617"/>
                    <a:pt x="12397" y="16112"/>
                  </a:cubicBezTo>
                  <a:cubicBezTo>
                    <a:pt x="11393" y="14566"/>
                    <a:pt x="10389" y="13047"/>
                    <a:pt x="9359" y="11528"/>
                  </a:cubicBezTo>
                  <a:cubicBezTo>
                    <a:pt x="9494" y="9386"/>
                    <a:pt x="9359" y="7216"/>
                    <a:pt x="8979" y="5100"/>
                  </a:cubicBezTo>
                  <a:cubicBezTo>
                    <a:pt x="8870" y="4395"/>
                    <a:pt x="8681" y="3690"/>
                    <a:pt x="8437" y="2984"/>
                  </a:cubicBezTo>
                  <a:cubicBezTo>
                    <a:pt x="8355" y="2795"/>
                    <a:pt x="8274" y="2605"/>
                    <a:pt x="8165" y="2388"/>
                  </a:cubicBezTo>
                  <a:cubicBezTo>
                    <a:pt x="8138" y="2306"/>
                    <a:pt x="8084" y="2062"/>
                    <a:pt x="8057" y="2144"/>
                  </a:cubicBezTo>
                  <a:cubicBezTo>
                    <a:pt x="7867" y="2876"/>
                    <a:pt x="8057" y="3880"/>
                    <a:pt x="8111" y="4639"/>
                  </a:cubicBezTo>
                  <a:cubicBezTo>
                    <a:pt x="8274" y="6809"/>
                    <a:pt x="8653" y="8952"/>
                    <a:pt x="9223" y="11067"/>
                  </a:cubicBezTo>
                  <a:lnTo>
                    <a:pt x="9304" y="11474"/>
                  </a:lnTo>
                  <a:cubicBezTo>
                    <a:pt x="8437" y="10227"/>
                    <a:pt x="7569" y="8952"/>
                    <a:pt x="6701" y="7704"/>
                  </a:cubicBezTo>
                  <a:lnTo>
                    <a:pt x="6565" y="7541"/>
                  </a:lnTo>
                  <a:close/>
                  <a:moveTo>
                    <a:pt x="23382" y="36048"/>
                  </a:moveTo>
                  <a:cubicBezTo>
                    <a:pt x="20561" y="34584"/>
                    <a:pt x="17035" y="33851"/>
                    <a:pt x="13916" y="33716"/>
                  </a:cubicBezTo>
                  <a:cubicBezTo>
                    <a:pt x="12803" y="33689"/>
                    <a:pt x="11691" y="33743"/>
                    <a:pt x="10606" y="33878"/>
                  </a:cubicBezTo>
                  <a:cubicBezTo>
                    <a:pt x="10254" y="33933"/>
                    <a:pt x="9928" y="34014"/>
                    <a:pt x="9576" y="34068"/>
                  </a:cubicBezTo>
                  <a:cubicBezTo>
                    <a:pt x="9440" y="34095"/>
                    <a:pt x="9304" y="34123"/>
                    <a:pt x="9142" y="34150"/>
                  </a:cubicBezTo>
                  <a:cubicBezTo>
                    <a:pt x="9087" y="34150"/>
                    <a:pt x="8898" y="34150"/>
                    <a:pt x="8952" y="34177"/>
                  </a:cubicBezTo>
                  <a:cubicBezTo>
                    <a:pt x="9223" y="34394"/>
                    <a:pt x="9549" y="34557"/>
                    <a:pt x="9901" y="34638"/>
                  </a:cubicBezTo>
                  <a:cubicBezTo>
                    <a:pt x="10878" y="34991"/>
                    <a:pt x="11881" y="35262"/>
                    <a:pt x="12912" y="35452"/>
                  </a:cubicBezTo>
                  <a:cubicBezTo>
                    <a:pt x="16248" y="36103"/>
                    <a:pt x="19964" y="36781"/>
                    <a:pt x="23382" y="36428"/>
                  </a:cubicBezTo>
                  <a:close/>
                  <a:moveTo>
                    <a:pt x="20859" y="30380"/>
                  </a:moveTo>
                  <a:cubicBezTo>
                    <a:pt x="22378" y="28020"/>
                    <a:pt x="23165" y="24901"/>
                    <a:pt x="23192" y="22080"/>
                  </a:cubicBezTo>
                  <a:cubicBezTo>
                    <a:pt x="23192" y="21185"/>
                    <a:pt x="23056" y="20289"/>
                    <a:pt x="22839" y="19421"/>
                  </a:cubicBezTo>
                  <a:cubicBezTo>
                    <a:pt x="22758" y="19096"/>
                    <a:pt x="22649" y="18798"/>
                    <a:pt x="22541" y="18472"/>
                  </a:cubicBezTo>
                  <a:cubicBezTo>
                    <a:pt x="22514" y="18391"/>
                    <a:pt x="22487" y="18282"/>
                    <a:pt x="22460" y="18201"/>
                  </a:cubicBezTo>
                  <a:cubicBezTo>
                    <a:pt x="22432" y="18120"/>
                    <a:pt x="22432" y="17957"/>
                    <a:pt x="22405" y="18011"/>
                  </a:cubicBezTo>
                  <a:cubicBezTo>
                    <a:pt x="21673" y="18825"/>
                    <a:pt x="21510" y="20452"/>
                    <a:pt x="21320" y="21483"/>
                  </a:cubicBezTo>
                  <a:cubicBezTo>
                    <a:pt x="20805" y="24114"/>
                    <a:pt x="20208" y="27233"/>
                    <a:pt x="20669" y="30000"/>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6" name="Google Shape;996;p1"/>
            <p:cNvSpPr/>
            <p:nvPr/>
          </p:nvSpPr>
          <p:spPr>
            <a:xfrm>
              <a:off x="2154425" y="3922100"/>
              <a:ext cx="1020550" cy="660475"/>
            </a:xfrm>
            <a:custGeom>
              <a:avLst/>
              <a:gdLst/>
              <a:ahLst/>
              <a:cxnLst/>
              <a:rect l="l" t="t" r="r" b="b"/>
              <a:pathLst>
                <a:path w="40822" h="26419" extrusionOk="0">
                  <a:moveTo>
                    <a:pt x="34230" y="5968"/>
                  </a:moveTo>
                  <a:cubicBezTo>
                    <a:pt x="35153" y="5940"/>
                    <a:pt x="36102" y="5940"/>
                    <a:pt x="37051" y="5832"/>
                  </a:cubicBezTo>
                  <a:cubicBezTo>
                    <a:pt x="37567" y="5778"/>
                    <a:pt x="38109" y="5669"/>
                    <a:pt x="38624" y="5561"/>
                  </a:cubicBezTo>
                  <a:cubicBezTo>
                    <a:pt x="39140" y="5425"/>
                    <a:pt x="39628" y="5262"/>
                    <a:pt x="40116" y="5073"/>
                  </a:cubicBezTo>
                  <a:cubicBezTo>
                    <a:pt x="40252" y="5018"/>
                    <a:pt x="40388" y="4964"/>
                    <a:pt x="40523" y="4883"/>
                  </a:cubicBezTo>
                  <a:cubicBezTo>
                    <a:pt x="40605" y="4856"/>
                    <a:pt x="40821" y="4828"/>
                    <a:pt x="40740" y="4801"/>
                  </a:cubicBezTo>
                  <a:cubicBezTo>
                    <a:pt x="40360" y="4611"/>
                    <a:pt x="39520" y="4801"/>
                    <a:pt x="39086" y="4828"/>
                  </a:cubicBezTo>
                  <a:cubicBezTo>
                    <a:pt x="37675" y="4991"/>
                    <a:pt x="36265" y="5290"/>
                    <a:pt x="34908" y="5723"/>
                  </a:cubicBezTo>
                  <a:lnTo>
                    <a:pt x="34258" y="5913"/>
                  </a:lnTo>
                  <a:lnTo>
                    <a:pt x="34339" y="5859"/>
                  </a:lnTo>
                  <a:lnTo>
                    <a:pt x="34447" y="5859"/>
                  </a:lnTo>
                  <a:lnTo>
                    <a:pt x="34583" y="5696"/>
                  </a:lnTo>
                  <a:lnTo>
                    <a:pt x="36617" y="4205"/>
                  </a:lnTo>
                  <a:lnTo>
                    <a:pt x="36889" y="4015"/>
                  </a:lnTo>
                  <a:lnTo>
                    <a:pt x="37133" y="3825"/>
                  </a:lnTo>
                  <a:cubicBezTo>
                    <a:pt x="37133" y="3825"/>
                    <a:pt x="37241" y="3743"/>
                    <a:pt x="37051" y="3716"/>
                  </a:cubicBezTo>
                  <a:lnTo>
                    <a:pt x="35017" y="5181"/>
                  </a:lnTo>
                  <a:cubicBezTo>
                    <a:pt x="35831" y="4123"/>
                    <a:pt x="36427" y="2930"/>
                    <a:pt x="36780" y="1655"/>
                  </a:cubicBezTo>
                  <a:cubicBezTo>
                    <a:pt x="36861" y="1275"/>
                    <a:pt x="36916" y="923"/>
                    <a:pt x="36943" y="543"/>
                  </a:cubicBezTo>
                  <a:cubicBezTo>
                    <a:pt x="36943" y="380"/>
                    <a:pt x="37133" y="0"/>
                    <a:pt x="36970" y="55"/>
                  </a:cubicBezTo>
                  <a:cubicBezTo>
                    <a:pt x="36400" y="217"/>
                    <a:pt x="35885" y="1112"/>
                    <a:pt x="35614" y="1574"/>
                  </a:cubicBezTo>
                  <a:cubicBezTo>
                    <a:pt x="34908" y="2903"/>
                    <a:pt x="34610" y="4340"/>
                    <a:pt x="34176" y="5751"/>
                  </a:cubicBezTo>
                  <a:cubicBezTo>
                    <a:pt x="32766" y="6754"/>
                    <a:pt x="31355" y="7731"/>
                    <a:pt x="29918" y="8680"/>
                  </a:cubicBezTo>
                  <a:cubicBezTo>
                    <a:pt x="31491" y="6944"/>
                    <a:pt x="32793" y="4964"/>
                    <a:pt x="33227" y="2658"/>
                  </a:cubicBezTo>
                  <a:cubicBezTo>
                    <a:pt x="33335" y="2062"/>
                    <a:pt x="33390" y="1465"/>
                    <a:pt x="33417" y="868"/>
                  </a:cubicBezTo>
                  <a:cubicBezTo>
                    <a:pt x="33417" y="868"/>
                    <a:pt x="33444" y="299"/>
                    <a:pt x="33417" y="299"/>
                  </a:cubicBezTo>
                  <a:cubicBezTo>
                    <a:pt x="33254" y="299"/>
                    <a:pt x="32928" y="678"/>
                    <a:pt x="32820" y="787"/>
                  </a:cubicBezTo>
                  <a:cubicBezTo>
                    <a:pt x="32386" y="1275"/>
                    <a:pt x="32006" y="1845"/>
                    <a:pt x="31708" y="2469"/>
                  </a:cubicBezTo>
                  <a:cubicBezTo>
                    <a:pt x="30623" y="4557"/>
                    <a:pt x="29999" y="6863"/>
                    <a:pt x="29321" y="9114"/>
                  </a:cubicBezTo>
                  <a:cubicBezTo>
                    <a:pt x="27829" y="10118"/>
                    <a:pt x="26337" y="11094"/>
                    <a:pt x="24846" y="12070"/>
                  </a:cubicBezTo>
                  <a:cubicBezTo>
                    <a:pt x="26581" y="9819"/>
                    <a:pt x="27612" y="7107"/>
                    <a:pt x="27829" y="4286"/>
                  </a:cubicBezTo>
                  <a:cubicBezTo>
                    <a:pt x="27856" y="3526"/>
                    <a:pt x="27856" y="2767"/>
                    <a:pt x="27802" y="2035"/>
                  </a:cubicBezTo>
                  <a:cubicBezTo>
                    <a:pt x="27802" y="1980"/>
                    <a:pt x="27802" y="1492"/>
                    <a:pt x="27721" y="1438"/>
                  </a:cubicBezTo>
                  <a:cubicBezTo>
                    <a:pt x="27666" y="1411"/>
                    <a:pt x="27341" y="1926"/>
                    <a:pt x="27314" y="1953"/>
                  </a:cubicBezTo>
                  <a:cubicBezTo>
                    <a:pt x="26880" y="2658"/>
                    <a:pt x="26554" y="3391"/>
                    <a:pt x="26310" y="4150"/>
                  </a:cubicBezTo>
                  <a:cubicBezTo>
                    <a:pt x="25388" y="6917"/>
                    <a:pt x="24629" y="9738"/>
                    <a:pt x="24032" y="12586"/>
                  </a:cubicBezTo>
                  <a:cubicBezTo>
                    <a:pt x="22730" y="13454"/>
                    <a:pt x="21401" y="14267"/>
                    <a:pt x="20099" y="15081"/>
                  </a:cubicBezTo>
                  <a:cubicBezTo>
                    <a:pt x="21672" y="13020"/>
                    <a:pt x="22432" y="10389"/>
                    <a:pt x="22703" y="7893"/>
                  </a:cubicBezTo>
                  <a:cubicBezTo>
                    <a:pt x="22784" y="6998"/>
                    <a:pt x="22811" y="6103"/>
                    <a:pt x="22757" y="5181"/>
                  </a:cubicBezTo>
                  <a:cubicBezTo>
                    <a:pt x="22730" y="4910"/>
                    <a:pt x="22703" y="4639"/>
                    <a:pt x="22676" y="4367"/>
                  </a:cubicBezTo>
                  <a:cubicBezTo>
                    <a:pt x="22649" y="4232"/>
                    <a:pt x="22703" y="3879"/>
                    <a:pt x="22594" y="3988"/>
                  </a:cubicBezTo>
                  <a:cubicBezTo>
                    <a:pt x="21781" y="4828"/>
                    <a:pt x="21509" y="6374"/>
                    <a:pt x="21211" y="7459"/>
                  </a:cubicBezTo>
                  <a:cubicBezTo>
                    <a:pt x="20533" y="10009"/>
                    <a:pt x="20072" y="12613"/>
                    <a:pt x="19855" y="15244"/>
                  </a:cubicBezTo>
                  <a:cubicBezTo>
                    <a:pt x="18363" y="16166"/>
                    <a:pt x="16871" y="17088"/>
                    <a:pt x="15352" y="17983"/>
                  </a:cubicBezTo>
                  <a:cubicBezTo>
                    <a:pt x="17386" y="15542"/>
                    <a:pt x="18119" y="12423"/>
                    <a:pt x="18282" y="9358"/>
                  </a:cubicBezTo>
                  <a:cubicBezTo>
                    <a:pt x="18336" y="8544"/>
                    <a:pt x="18363" y="7731"/>
                    <a:pt x="18309" y="6917"/>
                  </a:cubicBezTo>
                  <a:cubicBezTo>
                    <a:pt x="18309" y="6727"/>
                    <a:pt x="18282" y="6537"/>
                    <a:pt x="18282" y="6347"/>
                  </a:cubicBezTo>
                  <a:cubicBezTo>
                    <a:pt x="18282" y="6293"/>
                    <a:pt x="18309" y="6130"/>
                    <a:pt x="18254" y="6157"/>
                  </a:cubicBezTo>
                  <a:cubicBezTo>
                    <a:pt x="18092" y="6185"/>
                    <a:pt x="17875" y="6619"/>
                    <a:pt x="17793" y="6754"/>
                  </a:cubicBezTo>
                  <a:cubicBezTo>
                    <a:pt x="17386" y="7487"/>
                    <a:pt x="17061" y="8300"/>
                    <a:pt x="16844" y="9114"/>
                  </a:cubicBezTo>
                  <a:cubicBezTo>
                    <a:pt x="15976" y="12043"/>
                    <a:pt x="15379" y="15081"/>
                    <a:pt x="15108" y="18119"/>
                  </a:cubicBezTo>
                  <a:cubicBezTo>
                    <a:pt x="14023" y="18743"/>
                    <a:pt x="12965" y="19367"/>
                    <a:pt x="11880" y="19991"/>
                  </a:cubicBezTo>
                  <a:lnTo>
                    <a:pt x="11880" y="19991"/>
                  </a:lnTo>
                  <a:cubicBezTo>
                    <a:pt x="13752" y="17414"/>
                    <a:pt x="14376" y="14566"/>
                    <a:pt x="14864" y="11555"/>
                  </a:cubicBezTo>
                  <a:cubicBezTo>
                    <a:pt x="15135" y="9901"/>
                    <a:pt x="15406" y="7921"/>
                    <a:pt x="15081" y="6266"/>
                  </a:cubicBezTo>
                  <a:cubicBezTo>
                    <a:pt x="15054" y="6103"/>
                    <a:pt x="14864" y="6537"/>
                    <a:pt x="14783" y="6673"/>
                  </a:cubicBezTo>
                  <a:cubicBezTo>
                    <a:pt x="14593" y="6971"/>
                    <a:pt x="14403" y="7297"/>
                    <a:pt x="14267" y="7649"/>
                  </a:cubicBezTo>
                  <a:cubicBezTo>
                    <a:pt x="13860" y="8653"/>
                    <a:pt x="13562" y="9711"/>
                    <a:pt x="13345" y="10796"/>
                  </a:cubicBezTo>
                  <a:cubicBezTo>
                    <a:pt x="12694" y="13861"/>
                    <a:pt x="12287" y="16953"/>
                    <a:pt x="11799" y="20045"/>
                  </a:cubicBezTo>
                  <a:cubicBezTo>
                    <a:pt x="10795" y="20614"/>
                    <a:pt x="9792" y="21184"/>
                    <a:pt x="8788" y="21727"/>
                  </a:cubicBezTo>
                  <a:lnTo>
                    <a:pt x="8815" y="21699"/>
                  </a:lnTo>
                  <a:cubicBezTo>
                    <a:pt x="10606" y="18770"/>
                    <a:pt x="11582" y="15434"/>
                    <a:pt x="11690" y="12016"/>
                  </a:cubicBezTo>
                  <a:cubicBezTo>
                    <a:pt x="11718" y="10823"/>
                    <a:pt x="11690" y="9629"/>
                    <a:pt x="11609" y="8436"/>
                  </a:cubicBezTo>
                  <a:cubicBezTo>
                    <a:pt x="11582" y="8029"/>
                    <a:pt x="11528" y="7622"/>
                    <a:pt x="11473" y="7242"/>
                  </a:cubicBezTo>
                  <a:cubicBezTo>
                    <a:pt x="11473" y="7107"/>
                    <a:pt x="11446" y="6998"/>
                    <a:pt x="11419" y="6863"/>
                  </a:cubicBezTo>
                  <a:cubicBezTo>
                    <a:pt x="11419" y="6808"/>
                    <a:pt x="11419" y="6619"/>
                    <a:pt x="11392" y="6673"/>
                  </a:cubicBezTo>
                  <a:cubicBezTo>
                    <a:pt x="11148" y="7025"/>
                    <a:pt x="10985" y="7432"/>
                    <a:pt x="10904" y="7866"/>
                  </a:cubicBezTo>
                  <a:cubicBezTo>
                    <a:pt x="10551" y="8870"/>
                    <a:pt x="10361" y="9901"/>
                    <a:pt x="10117" y="10904"/>
                  </a:cubicBezTo>
                  <a:cubicBezTo>
                    <a:pt x="9493" y="13318"/>
                    <a:pt x="9032" y="15786"/>
                    <a:pt x="8707" y="18255"/>
                  </a:cubicBezTo>
                  <a:cubicBezTo>
                    <a:pt x="8598" y="19448"/>
                    <a:pt x="8625" y="20642"/>
                    <a:pt x="8598" y="21835"/>
                  </a:cubicBezTo>
                  <a:cubicBezTo>
                    <a:pt x="6618" y="22920"/>
                    <a:pt x="4638" y="23951"/>
                    <a:pt x="2631" y="24954"/>
                  </a:cubicBezTo>
                  <a:cubicBezTo>
                    <a:pt x="1926" y="25307"/>
                    <a:pt x="1194" y="25687"/>
                    <a:pt x="461" y="26039"/>
                  </a:cubicBezTo>
                  <a:lnTo>
                    <a:pt x="27" y="26283"/>
                  </a:lnTo>
                  <a:lnTo>
                    <a:pt x="0" y="26392"/>
                  </a:lnTo>
                  <a:lnTo>
                    <a:pt x="109" y="26419"/>
                  </a:lnTo>
                  <a:cubicBezTo>
                    <a:pt x="109" y="26419"/>
                    <a:pt x="1600" y="25795"/>
                    <a:pt x="2767" y="25225"/>
                  </a:cubicBezTo>
                  <a:cubicBezTo>
                    <a:pt x="3770" y="24710"/>
                    <a:pt x="4774" y="24222"/>
                    <a:pt x="5777" y="23707"/>
                  </a:cubicBezTo>
                  <a:cubicBezTo>
                    <a:pt x="8110" y="25334"/>
                    <a:pt x="11121" y="26039"/>
                    <a:pt x="13942" y="26310"/>
                  </a:cubicBezTo>
                  <a:cubicBezTo>
                    <a:pt x="14593" y="26392"/>
                    <a:pt x="15244" y="26419"/>
                    <a:pt x="15868" y="26392"/>
                  </a:cubicBezTo>
                  <a:cubicBezTo>
                    <a:pt x="16030" y="26392"/>
                    <a:pt x="16220" y="26392"/>
                    <a:pt x="16383" y="26338"/>
                  </a:cubicBezTo>
                  <a:cubicBezTo>
                    <a:pt x="16519" y="26148"/>
                    <a:pt x="15949" y="26093"/>
                    <a:pt x="15732" y="25985"/>
                  </a:cubicBezTo>
                  <a:cubicBezTo>
                    <a:pt x="15108" y="25659"/>
                    <a:pt x="14457" y="25388"/>
                    <a:pt x="13779" y="25198"/>
                  </a:cubicBezTo>
                  <a:cubicBezTo>
                    <a:pt x="11419" y="24466"/>
                    <a:pt x="8653" y="23598"/>
                    <a:pt x="6103" y="23544"/>
                  </a:cubicBezTo>
                  <a:cubicBezTo>
                    <a:pt x="9005" y="22052"/>
                    <a:pt x="11853" y="20479"/>
                    <a:pt x="14674" y="18851"/>
                  </a:cubicBezTo>
                  <a:cubicBezTo>
                    <a:pt x="16302" y="19367"/>
                    <a:pt x="17902" y="20072"/>
                    <a:pt x="19611" y="20425"/>
                  </a:cubicBezTo>
                  <a:cubicBezTo>
                    <a:pt x="21130" y="20669"/>
                    <a:pt x="22649" y="20723"/>
                    <a:pt x="24195" y="20560"/>
                  </a:cubicBezTo>
                  <a:cubicBezTo>
                    <a:pt x="25280" y="20479"/>
                    <a:pt x="26364" y="20289"/>
                    <a:pt x="27422" y="20045"/>
                  </a:cubicBezTo>
                  <a:cubicBezTo>
                    <a:pt x="27775" y="19963"/>
                    <a:pt x="28128" y="19882"/>
                    <a:pt x="28480" y="19774"/>
                  </a:cubicBezTo>
                  <a:cubicBezTo>
                    <a:pt x="28589" y="19746"/>
                    <a:pt x="28670" y="19719"/>
                    <a:pt x="28778" y="19692"/>
                  </a:cubicBezTo>
                  <a:cubicBezTo>
                    <a:pt x="28887" y="19638"/>
                    <a:pt x="28995" y="19665"/>
                    <a:pt x="28941" y="19638"/>
                  </a:cubicBezTo>
                  <a:cubicBezTo>
                    <a:pt x="27992" y="19123"/>
                    <a:pt x="26392" y="19231"/>
                    <a:pt x="25334" y="19123"/>
                  </a:cubicBezTo>
                  <a:cubicBezTo>
                    <a:pt x="22974" y="18879"/>
                    <a:pt x="20587" y="18851"/>
                    <a:pt x="18227" y="18824"/>
                  </a:cubicBezTo>
                  <a:cubicBezTo>
                    <a:pt x="17088" y="18824"/>
                    <a:pt x="15949" y="18906"/>
                    <a:pt x="14810" y="18824"/>
                  </a:cubicBezTo>
                  <a:lnTo>
                    <a:pt x="14701" y="18824"/>
                  </a:lnTo>
                  <a:cubicBezTo>
                    <a:pt x="16491" y="17794"/>
                    <a:pt x="18227" y="16736"/>
                    <a:pt x="19990" y="15651"/>
                  </a:cubicBezTo>
                  <a:lnTo>
                    <a:pt x="20234" y="15759"/>
                  </a:lnTo>
                  <a:lnTo>
                    <a:pt x="20316" y="15759"/>
                  </a:lnTo>
                  <a:cubicBezTo>
                    <a:pt x="23028" y="16519"/>
                    <a:pt x="25822" y="16790"/>
                    <a:pt x="28643" y="16546"/>
                  </a:cubicBezTo>
                  <a:cubicBezTo>
                    <a:pt x="29646" y="16465"/>
                    <a:pt x="30650" y="16329"/>
                    <a:pt x="31654" y="16139"/>
                  </a:cubicBezTo>
                  <a:cubicBezTo>
                    <a:pt x="31925" y="16085"/>
                    <a:pt x="32196" y="16031"/>
                    <a:pt x="32467" y="15976"/>
                  </a:cubicBezTo>
                  <a:cubicBezTo>
                    <a:pt x="32576" y="15922"/>
                    <a:pt x="32684" y="15895"/>
                    <a:pt x="32793" y="15868"/>
                  </a:cubicBezTo>
                  <a:cubicBezTo>
                    <a:pt x="32847" y="15841"/>
                    <a:pt x="33010" y="15841"/>
                    <a:pt x="32956" y="15814"/>
                  </a:cubicBezTo>
                  <a:cubicBezTo>
                    <a:pt x="32142" y="15190"/>
                    <a:pt x="30379" y="15325"/>
                    <a:pt x="29375" y="15298"/>
                  </a:cubicBezTo>
                  <a:cubicBezTo>
                    <a:pt x="26310" y="15244"/>
                    <a:pt x="23327" y="15732"/>
                    <a:pt x="20316" y="15759"/>
                  </a:cubicBezTo>
                  <a:lnTo>
                    <a:pt x="19963" y="15651"/>
                  </a:lnTo>
                  <a:cubicBezTo>
                    <a:pt x="20506" y="15325"/>
                    <a:pt x="21021" y="15000"/>
                    <a:pt x="21536" y="14674"/>
                  </a:cubicBezTo>
                  <a:cubicBezTo>
                    <a:pt x="22432" y="14105"/>
                    <a:pt x="23327" y="13535"/>
                    <a:pt x="24222" y="12938"/>
                  </a:cubicBezTo>
                  <a:cubicBezTo>
                    <a:pt x="26907" y="13264"/>
                    <a:pt x="29646" y="13210"/>
                    <a:pt x="32305" y="12830"/>
                  </a:cubicBezTo>
                  <a:cubicBezTo>
                    <a:pt x="33173" y="12694"/>
                    <a:pt x="34013" y="12504"/>
                    <a:pt x="34827" y="12233"/>
                  </a:cubicBezTo>
                  <a:cubicBezTo>
                    <a:pt x="35180" y="12125"/>
                    <a:pt x="35505" y="11989"/>
                    <a:pt x="35858" y="11881"/>
                  </a:cubicBezTo>
                  <a:cubicBezTo>
                    <a:pt x="35993" y="11826"/>
                    <a:pt x="36427" y="11745"/>
                    <a:pt x="36292" y="11691"/>
                  </a:cubicBezTo>
                  <a:cubicBezTo>
                    <a:pt x="35939" y="11609"/>
                    <a:pt x="35614" y="11609"/>
                    <a:pt x="35261" y="11636"/>
                  </a:cubicBezTo>
                  <a:cubicBezTo>
                    <a:pt x="34285" y="11582"/>
                    <a:pt x="33281" y="11582"/>
                    <a:pt x="32305" y="11664"/>
                  </a:cubicBezTo>
                  <a:cubicBezTo>
                    <a:pt x="29782" y="11881"/>
                    <a:pt x="27287" y="12016"/>
                    <a:pt x="24791" y="12559"/>
                  </a:cubicBezTo>
                  <a:cubicBezTo>
                    <a:pt x="26337" y="11555"/>
                    <a:pt x="27856" y="10524"/>
                    <a:pt x="29348" y="9467"/>
                  </a:cubicBezTo>
                  <a:cubicBezTo>
                    <a:pt x="31518" y="9575"/>
                    <a:pt x="33661" y="9439"/>
                    <a:pt x="35776" y="9033"/>
                  </a:cubicBezTo>
                  <a:cubicBezTo>
                    <a:pt x="36482" y="8897"/>
                    <a:pt x="37187" y="8707"/>
                    <a:pt x="37892" y="8436"/>
                  </a:cubicBezTo>
                  <a:cubicBezTo>
                    <a:pt x="38082" y="8382"/>
                    <a:pt x="38272" y="8273"/>
                    <a:pt x="38489" y="8192"/>
                  </a:cubicBezTo>
                  <a:cubicBezTo>
                    <a:pt x="38570" y="8165"/>
                    <a:pt x="38814" y="8110"/>
                    <a:pt x="38733" y="8083"/>
                  </a:cubicBezTo>
                  <a:cubicBezTo>
                    <a:pt x="38001" y="7893"/>
                    <a:pt x="36997" y="8083"/>
                    <a:pt x="36238" y="8165"/>
                  </a:cubicBezTo>
                  <a:cubicBezTo>
                    <a:pt x="34068" y="8327"/>
                    <a:pt x="31925" y="8707"/>
                    <a:pt x="29809" y="9277"/>
                  </a:cubicBezTo>
                  <a:lnTo>
                    <a:pt x="29402" y="9385"/>
                  </a:lnTo>
                  <a:cubicBezTo>
                    <a:pt x="30650" y="8490"/>
                    <a:pt x="31898" y="7622"/>
                    <a:pt x="33145" y="6727"/>
                  </a:cubicBezTo>
                  <a:lnTo>
                    <a:pt x="33308" y="6591"/>
                  </a:lnTo>
                  <a:close/>
                  <a:moveTo>
                    <a:pt x="4964" y="23707"/>
                  </a:moveTo>
                  <a:cubicBezTo>
                    <a:pt x="6401" y="20886"/>
                    <a:pt x="7079" y="17332"/>
                    <a:pt x="7188" y="14240"/>
                  </a:cubicBezTo>
                  <a:cubicBezTo>
                    <a:pt x="7215" y="13128"/>
                    <a:pt x="7161" y="12016"/>
                    <a:pt x="6998" y="10904"/>
                  </a:cubicBezTo>
                  <a:cubicBezTo>
                    <a:pt x="6944" y="10579"/>
                    <a:pt x="6890" y="10226"/>
                    <a:pt x="6808" y="9901"/>
                  </a:cubicBezTo>
                  <a:cubicBezTo>
                    <a:pt x="6781" y="9738"/>
                    <a:pt x="6754" y="9602"/>
                    <a:pt x="6727" y="9439"/>
                  </a:cubicBezTo>
                  <a:cubicBezTo>
                    <a:pt x="6727" y="9385"/>
                    <a:pt x="6727" y="9195"/>
                    <a:pt x="6700" y="9250"/>
                  </a:cubicBezTo>
                  <a:cubicBezTo>
                    <a:pt x="6483" y="9548"/>
                    <a:pt x="6320" y="9873"/>
                    <a:pt x="6239" y="10199"/>
                  </a:cubicBezTo>
                  <a:cubicBezTo>
                    <a:pt x="5886" y="11202"/>
                    <a:pt x="5642" y="12206"/>
                    <a:pt x="5479" y="13237"/>
                  </a:cubicBezTo>
                  <a:cubicBezTo>
                    <a:pt x="4855" y="16573"/>
                    <a:pt x="4204" y="20316"/>
                    <a:pt x="4584" y="23707"/>
                  </a:cubicBezTo>
                  <a:close/>
                  <a:moveTo>
                    <a:pt x="10606" y="21157"/>
                  </a:moveTo>
                  <a:cubicBezTo>
                    <a:pt x="12992" y="22622"/>
                    <a:pt x="16085" y="23381"/>
                    <a:pt x="18933" y="23381"/>
                  </a:cubicBezTo>
                  <a:cubicBezTo>
                    <a:pt x="19828" y="23381"/>
                    <a:pt x="20723" y="23245"/>
                    <a:pt x="21564" y="23001"/>
                  </a:cubicBezTo>
                  <a:cubicBezTo>
                    <a:pt x="21916" y="22920"/>
                    <a:pt x="22215" y="22811"/>
                    <a:pt x="22540" y="22703"/>
                  </a:cubicBezTo>
                  <a:lnTo>
                    <a:pt x="22784" y="22622"/>
                  </a:lnTo>
                  <a:cubicBezTo>
                    <a:pt x="22865" y="22594"/>
                    <a:pt x="23028" y="22594"/>
                    <a:pt x="22974" y="22540"/>
                  </a:cubicBezTo>
                  <a:cubicBezTo>
                    <a:pt x="22160" y="21835"/>
                    <a:pt x="20560" y="21672"/>
                    <a:pt x="19502" y="21482"/>
                  </a:cubicBezTo>
                  <a:cubicBezTo>
                    <a:pt x="16844" y="20994"/>
                    <a:pt x="13725" y="20452"/>
                    <a:pt x="10985" y="20940"/>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7" name="Google Shape;997;p1"/>
            <p:cNvSpPr/>
            <p:nvPr/>
          </p:nvSpPr>
          <p:spPr>
            <a:xfrm>
              <a:off x="1934700" y="2946325"/>
              <a:ext cx="483525" cy="886975"/>
            </a:xfrm>
            <a:custGeom>
              <a:avLst/>
              <a:gdLst/>
              <a:ahLst/>
              <a:cxnLst/>
              <a:rect l="l" t="t" r="r" b="b"/>
              <a:pathLst>
                <a:path w="19341" h="35479" extrusionOk="0">
                  <a:moveTo>
                    <a:pt x="14811" y="5154"/>
                  </a:moveTo>
                  <a:cubicBezTo>
                    <a:pt x="15353" y="4638"/>
                    <a:pt x="15923" y="4123"/>
                    <a:pt x="16438" y="3581"/>
                  </a:cubicBezTo>
                  <a:cubicBezTo>
                    <a:pt x="16736" y="3255"/>
                    <a:pt x="16980" y="2902"/>
                    <a:pt x="17225" y="2550"/>
                  </a:cubicBezTo>
                  <a:cubicBezTo>
                    <a:pt x="17469" y="2224"/>
                    <a:pt x="17686" y="1845"/>
                    <a:pt x="17876" y="1465"/>
                  </a:cubicBezTo>
                  <a:cubicBezTo>
                    <a:pt x="17930" y="1384"/>
                    <a:pt x="17984" y="1275"/>
                    <a:pt x="18038" y="1139"/>
                  </a:cubicBezTo>
                  <a:cubicBezTo>
                    <a:pt x="18065" y="1085"/>
                    <a:pt x="18174" y="950"/>
                    <a:pt x="18120" y="977"/>
                  </a:cubicBezTo>
                  <a:cubicBezTo>
                    <a:pt x="17767" y="1058"/>
                    <a:pt x="17360" y="1628"/>
                    <a:pt x="17143" y="1872"/>
                  </a:cubicBezTo>
                  <a:cubicBezTo>
                    <a:pt x="16357" y="2713"/>
                    <a:pt x="15679" y="3635"/>
                    <a:pt x="15082" y="4611"/>
                  </a:cubicBezTo>
                  <a:lnTo>
                    <a:pt x="14811" y="5072"/>
                  </a:lnTo>
                  <a:lnTo>
                    <a:pt x="14838" y="4991"/>
                  </a:lnTo>
                  <a:lnTo>
                    <a:pt x="14892" y="4937"/>
                  </a:lnTo>
                  <a:lnTo>
                    <a:pt x="14892" y="4774"/>
                  </a:lnTo>
                  <a:cubicBezTo>
                    <a:pt x="15028" y="4096"/>
                    <a:pt x="15163" y="3445"/>
                    <a:pt x="15299" y="2794"/>
                  </a:cubicBezTo>
                  <a:lnTo>
                    <a:pt x="15353" y="2550"/>
                  </a:lnTo>
                  <a:lnTo>
                    <a:pt x="15407" y="2279"/>
                  </a:lnTo>
                  <a:cubicBezTo>
                    <a:pt x="15407" y="2279"/>
                    <a:pt x="15434" y="2197"/>
                    <a:pt x="15326" y="2279"/>
                  </a:cubicBezTo>
                  <a:cubicBezTo>
                    <a:pt x="15163" y="2930"/>
                    <a:pt x="15000" y="3581"/>
                    <a:pt x="14865" y="4232"/>
                  </a:cubicBezTo>
                  <a:cubicBezTo>
                    <a:pt x="14783" y="3174"/>
                    <a:pt x="14512" y="2143"/>
                    <a:pt x="14051" y="1167"/>
                  </a:cubicBezTo>
                  <a:cubicBezTo>
                    <a:pt x="13915" y="922"/>
                    <a:pt x="13753" y="651"/>
                    <a:pt x="13590" y="407"/>
                  </a:cubicBezTo>
                  <a:cubicBezTo>
                    <a:pt x="13509" y="326"/>
                    <a:pt x="13400" y="0"/>
                    <a:pt x="13346" y="109"/>
                  </a:cubicBezTo>
                  <a:cubicBezTo>
                    <a:pt x="13075" y="516"/>
                    <a:pt x="13237" y="1329"/>
                    <a:pt x="13346" y="1736"/>
                  </a:cubicBezTo>
                  <a:cubicBezTo>
                    <a:pt x="13617" y="2902"/>
                    <a:pt x="14187" y="3933"/>
                    <a:pt x="14675" y="5018"/>
                  </a:cubicBezTo>
                  <a:cubicBezTo>
                    <a:pt x="14349" y="6374"/>
                    <a:pt x="13997" y="7703"/>
                    <a:pt x="13644" y="9032"/>
                  </a:cubicBezTo>
                  <a:cubicBezTo>
                    <a:pt x="13671" y="7161"/>
                    <a:pt x="13400" y="5262"/>
                    <a:pt x="12451" y="3662"/>
                  </a:cubicBezTo>
                  <a:cubicBezTo>
                    <a:pt x="12207" y="3255"/>
                    <a:pt x="11935" y="2848"/>
                    <a:pt x="11637" y="2468"/>
                  </a:cubicBezTo>
                  <a:cubicBezTo>
                    <a:pt x="11529" y="2360"/>
                    <a:pt x="11447" y="2251"/>
                    <a:pt x="11339" y="2143"/>
                  </a:cubicBezTo>
                  <a:cubicBezTo>
                    <a:pt x="11230" y="2224"/>
                    <a:pt x="11230" y="2631"/>
                    <a:pt x="11230" y="2740"/>
                  </a:cubicBezTo>
                  <a:cubicBezTo>
                    <a:pt x="11230" y="3282"/>
                    <a:pt x="11312" y="3825"/>
                    <a:pt x="11447" y="4340"/>
                  </a:cubicBezTo>
                  <a:cubicBezTo>
                    <a:pt x="11908" y="6184"/>
                    <a:pt x="12749" y="7893"/>
                    <a:pt x="13509" y="9602"/>
                  </a:cubicBezTo>
                  <a:cubicBezTo>
                    <a:pt x="13156" y="10985"/>
                    <a:pt x="12776" y="12369"/>
                    <a:pt x="12397" y="13752"/>
                  </a:cubicBezTo>
                  <a:cubicBezTo>
                    <a:pt x="12234" y="11474"/>
                    <a:pt x="11447" y="9304"/>
                    <a:pt x="10064" y="7486"/>
                  </a:cubicBezTo>
                  <a:cubicBezTo>
                    <a:pt x="9711" y="7025"/>
                    <a:pt x="9304" y="6564"/>
                    <a:pt x="8870" y="6157"/>
                  </a:cubicBezTo>
                  <a:cubicBezTo>
                    <a:pt x="8816" y="6130"/>
                    <a:pt x="8572" y="5832"/>
                    <a:pt x="8518" y="5832"/>
                  </a:cubicBezTo>
                  <a:cubicBezTo>
                    <a:pt x="8518" y="6022"/>
                    <a:pt x="8518" y="6212"/>
                    <a:pt x="8545" y="6374"/>
                  </a:cubicBezTo>
                  <a:cubicBezTo>
                    <a:pt x="8653" y="6998"/>
                    <a:pt x="8843" y="7622"/>
                    <a:pt x="9115" y="8219"/>
                  </a:cubicBezTo>
                  <a:cubicBezTo>
                    <a:pt x="10010" y="10362"/>
                    <a:pt x="11040" y="12450"/>
                    <a:pt x="12180" y="14484"/>
                  </a:cubicBezTo>
                  <a:cubicBezTo>
                    <a:pt x="11854" y="15705"/>
                    <a:pt x="11501" y="16898"/>
                    <a:pt x="11149" y="18065"/>
                  </a:cubicBezTo>
                  <a:cubicBezTo>
                    <a:pt x="10986" y="16003"/>
                    <a:pt x="10064" y="13996"/>
                    <a:pt x="8898" y="12369"/>
                  </a:cubicBezTo>
                  <a:cubicBezTo>
                    <a:pt x="8491" y="11772"/>
                    <a:pt x="8030" y="11229"/>
                    <a:pt x="7514" y="10714"/>
                  </a:cubicBezTo>
                  <a:cubicBezTo>
                    <a:pt x="7352" y="10551"/>
                    <a:pt x="7162" y="10416"/>
                    <a:pt x="7026" y="10253"/>
                  </a:cubicBezTo>
                  <a:cubicBezTo>
                    <a:pt x="6945" y="10199"/>
                    <a:pt x="6782" y="9955"/>
                    <a:pt x="6782" y="10063"/>
                  </a:cubicBezTo>
                  <a:cubicBezTo>
                    <a:pt x="6728" y="11012"/>
                    <a:pt x="7379" y="12097"/>
                    <a:pt x="7785" y="12884"/>
                  </a:cubicBezTo>
                  <a:cubicBezTo>
                    <a:pt x="8735" y="14783"/>
                    <a:pt x="9820" y="16600"/>
                    <a:pt x="11067" y="18309"/>
                  </a:cubicBezTo>
                  <a:cubicBezTo>
                    <a:pt x="10661" y="19665"/>
                    <a:pt x="10227" y="20994"/>
                    <a:pt x="9793" y="22323"/>
                  </a:cubicBezTo>
                  <a:cubicBezTo>
                    <a:pt x="9711" y="19773"/>
                    <a:pt x="8518" y="17522"/>
                    <a:pt x="7026" y="15596"/>
                  </a:cubicBezTo>
                  <a:cubicBezTo>
                    <a:pt x="6619" y="15081"/>
                    <a:pt x="6185" y="14566"/>
                    <a:pt x="5724" y="14105"/>
                  </a:cubicBezTo>
                  <a:cubicBezTo>
                    <a:pt x="5616" y="13996"/>
                    <a:pt x="5507" y="13888"/>
                    <a:pt x="5399" y="13806"/>
                  </a:cubicBezTo>
                  <a:cubicBezTo>
                    <a:pt x="5371" y="13752"/>
                    <a:pt x="5317" y="13643"/>
                    <a:pt x="5290" y="13698"/>
                  </a:cubicBezTo>
                  <a:cubicBezTo>
                    <a:pt x="5263" y="13725"/>
                    <a:pt x="5317" y="14186"/>
                    <a:pt x="5344" y="14294"/>
                  </a:cubicBezTo>
                  <a:cubicBezTo>
                    <a:pt x="5480" y="14945"/>
                    <a:pt x="5697" y="15596"/>
                    <a:pt x="6022" y="16220"/>
                  </a:cubicBezTo>
                  <a:cubicBezTo>
                    <a:pt x="7053" y="18444"/>
                    <a:pt x="8301" y="20560"/>
                    <a:pt x="9738" y="22540"/>
                  </a:cubicBezTo>
                  <a:cubicBezTo>
                    <a:pt x="9440" y="23489"/>
                    <a:pt x="9115" y="24439"/>
                    <a:pt x="8789" y="25361"/>
                  </a:cubicBezTo>
                  <a:lnTo>
                    <a:pt x="8789" y="25361"/>
                  </a:lnTo>
                  <a:cubicBezTo>
                    <a:pt x="8572" y="22838"/>
                    <a:pt x="7433" y="20804"/>
                    <a:pt x="6131" y="18716"/>
                  </a:cubicBezTo>
                  <a:cubicBezTo>
                    <a:pt x="5426" y="17576"/>
                    <a:pt x="4531" y="16275"/>
                    <a:pt x="3473" y="15434"/>
                  </a:cubicBezTo>
                  <a:cubicBezTo>
                    <a:pt x="3364" y="15352"/>
                    <a:pt x="3473" y="15705"/>
                    <a:pt x="3500" y="15841"/>
                  </a:cubicBezTo>
                  <a:cubicBezTo>
                    <a:pt x="3554" y="16112"/>
                    <a:pt x="3608" y="16410"/>
                    <a:pt x="3717" y="16681"/>
                  </a:cubicBezTo>
                  <a:cubicBezTo>
                    <a:pt x="4015" y="17495"/>
                    <a:pt x="4368" y="18309"/>
                    <a:pt x="4829" y="19068"/>
                  </a:cubicBezTo>
                  <a:cubicBezTo>
                    <a:pt x="6050" y="21238"/>
                    <a:pt x="7433" y="23327"/>
                    <a:pt x="8762" y="25442"/>
                  </a:cubicBezTo>
                  <a:cubicBezTo>
                    <a:pt x="8464" y="26310"/>
                    <a:pt x="8165" y="27178"/>
                    <a:pt x="7840" y="28046"/>
                  </a:cubicBezTo>
                  <a:lnTo>
                    <a:pt x="7840" y="27992"/>
                  </a:lnTo>
                  <a:cubicBezTo>
                    <a:pt x="7379" y="25307"/>
                    <a:pt x="6212" y="22757"/>
                    <a:pt x="4449" y="20669"/>
                  </a:cubicBezTo>
                  <a:cubicBezTo>
                    <a:pt x="3853" y="19909"/>
                    <a:pt x="3202" y="19204"/>
                    <a:pt x="2523" y="18553"/>
                  </a:cubicBezTo>
                  <a:cubicBezTo>
                    <a:pt x="2279" y="18309"/>
                    <a:pt x="2062" y="18119"/>
                    <a:pt x="1818" y="17902"/>
                  </a:cubicBezTo>
                  <a:lnTo>
                    <a:pt x="1574" y="17712"/>
                  </a:lnTo>
                  <a:cubicBezTo>
                    <a:pt x="1547" y="17658"/>
                    <a:pt x="1438" y="17549"/>
                    <a:pt x="1438" y="17604"/>
                  </a:cubicBezTo>
                  <a:cubicBezTo>
                    <a:pt x="1520" y="17956"/>
                    <a:pt x="1628" y="18282"/>
                    <a:pt x="1791" y="18580"/>
                  </a:cubicBezTo>
                  <a:cubicBezTo>
                    <a:pt x="2117" y="19339"/>
                    <a:pt x="2523" y="20072"/>
                    <a:pt x="2930" y="20831"/>
                  </a:cubicBezTo>
                  <a:cubicBezTo>
                    <a:pt x="3853" y="22594"/>
                    <a:pt x="4856" y="24330"/>
                    <a:pt x="5995" y="25985"/>
                  </a:cubicBezTo>
                  <a:cubicBezTo>
                    <a:pt x="6538" y="26771"/>
                    <a:pt x="7189" y="27450"/>
                    <a:pt x="7813" y="28182"/>
                  </a:cubicBezTo>
                  <a:cubicBezTo>
                    <a:pt x="7189" y="29891"/>
                    <a:pt x="6538" y="31545"/>
                    <a:pt x="5860" y="33200"/>
                  </a:cubicBezTo>
                  <a:cubicBezTo>
                    <a:pt x="5616" y="33796"/>
                    <a:pt x="5371" y="34420"/>
                    <a:pt x="5127" y="35017"/>
                  </a:cubicBezTo>
                  <a:lnTo>
                    <a:pt x="4992" y="35397"/>
                  </a:lnTo>
                  <a:lnTo>
                    <a:pt x="5019" y="35478"/>
                  </a:lnTo>
                  <a:lnTo>
                    <a:pt x="5127" y="35451"/>
                  </a:lnTo>
                  <a:cubicBezTo>
                    <a:pt x="5127" y="35451"/>
                    <a:pt x="5697" y="34258"/>
                    <a:pt x="6077" y="33308"/>
                  </a:cubicBezTo>
                  <a:cubicBezTo>
                    <a:pt x="6429" y="32467"/>
                    <a:pt x="6782" y="31627"/>
                    <a:pt x="7107" y="30813"/>
                  </a:cubicBezTo>
                  <a:cubicBezTo>
                    <a:pt x="9359" y="30542"/>
                    <a:pt x="11556" y="29402"/>
                    <a:pt x="13400" y="28046"/>
                  </a:cubicBezTo>
                  <a:cubicBezTo>
                    <a:pt x="13807" y="27748"/>
                    <a:pt x="14214" y="27422"/>
                    <a:pt x="14594" y="27070"/>
                  </a:cubicBezTo>
                  <a:cubicBezTo>
                    <a:pt x="14594" y="27070"/>
                    <a:pt x="14865" y="26826"/>
                    <a:pt x="14865" y="26799"/>
                  </a:cubicBezTo>
                  <a:cubicBezTo>
                    <a:pt x="14838" y="26609"/>
                    <a:pt x="14485" y="26880"/>
                    <a:pt x="14295" y="26907"/>
                  </a:cubicBezTo>
                  <a:cubicBezTo>
                    <a:pt x="13726" y="27043"/>
                    <a:pt x="13210" y="27233"/>
                    <a:pt x="12695" y="27477"/>
                  </a:cubicBezTo>
                  <a:cubicBezTo>
                    <a:pt x="10905" y="28290"/>
                    <a:pt x="8762" y="29240"/>
                    <a:pt x="7216" y="30542"/>
                  </a:cubicBezTo>
                  <a:cubicBezTo>
                    <a:pt x="8165" y="28128"/>
                    <a:pt x="9060" y="25659"/>
                    <a:pt x="9874" y="23191"/>
                  </a:cubicBezTo>
                  <a:cubicBezTo>
                    <a:pt x="11149" y="22649"/>
                    <a:pt x="12478" y="22242"/>
                    <a:pt x="13671" y="21537"/>
                  </a:cubicBezTo>
                  <a:cubicBezTo>
                    <a:pt x="14729" y="20886"/>
                    <a:pt x="15679" y="20099"/>
                    <a:pt x="16519" y="19204"/>
                  </a:cubicBezTo>
                  <a:cubicBezTo>
                    <a:pt x="17116" y="18553"/>
                    <a:pt x="17686" y="17902"/>
                    <a:pt x="18174" y="17170"/>
                  </a:cubicBezTo>
                  <a:cubicBezTo>
                    <a:pt x="18337" y="16953"/>
                    <a:pt x="18527" y="16708"/>
                    <a:pt x="18662" y="16464"/>
                  </a:cubicBezTo>
                  <a:cubicBezTo>
                    <a:pt x="18716" y="16383"/>
                    <a:pt x="18744" y="16302"/>
                    <a:pt x="18798" y="16247"/>
                  </a:cubicBezTo>
                  <a:cubicBezTo>
                    <a:pt x="18852" y="16166"/>
                    <a:pt x="18933" y="16112"/>
                    <a:pt x="18879" y="16112"/>
                  </a:cubicBezTo>
                  <a:cubicBezTo>
                    <a:pt x="18038" y="16329"/>
                    <a:pt x="17116" y="17224"/>
                    <a:pt x="16438" y="17739"/>
                  </a:cubicBezTo>
                  <a:cubicBezTo>
                    <a:pt x="14892" y="18824"/>
                    <a:pt x="13427" y="20045"/>
                    <a:pt x="12017" y="21292"/>
                  </a:cubicBezTo>
                  <a:cubicBezTo>
                    <a:pt x="11339" y="21889"/>
                    <a:pt x="10688" y="22567"/>
                    <a:pt x="9983" y="23110"/>
                  </a:cubicBezTo>
                  <a:lnTo>
                    <a:pt x="9901" y="23164"/>
                  </a:lnTo>
                  <a:cubicBezTo>
                    <a:pt x="10444" y="21591"/>
                    <a:pt x="10932" y="20045"/>
                    <a:pt x="11420" y="18472"/>
                  </a:cubicBezTo>
                  <a:lnTo>
                    <a:pt x="11610" y="18390"/>
                  </a:lnTo>
                  <a:lnTo>
                    <a:pt x="11664" y="18336"/>
                  </a:lnTo>
                  <a:cubicBezTo>
                    <a:pt x="13698" y="17387"/>
                    <a:pt x="15543" y="16058"/>
                    <a:pt x="17089" y="14430"/>
                  </a:cubicBezTo>
                  <a:cubicBezTo>
                    <a:pt x="17659" y="13860"/>
                    <a:pt x="18201" y="13237"/>
                    <a:pt x="18689" y="12613"/>
                  </a:cubicBezTo>
                  <a:cubicBezTo>
                    <a:pt x="18825" y="12423"/>
                    <a:pt x="18961" y="12233"/>
                    <a:pt x="19096" y="12070"/>
                  </a:cubicBezTo>
                  <a:cubicBezTo>
                    <a:pt x="19150" y="11989"/>
                    <a:pt x="19178" y="11908"/>
                    <a:pt x="19232" y="11799"/>
                  </a:cubicBezTo>
                  <a:cubicBezTo>
                    <a:pt x="19286" y="11718"/>
                    <a:pt x="19340" y="11691"/>
                    <a:pt x="19313" y="11691"/>
                  </a:cubicBezTo>
                  <a:cubicBezTo>
                    <a:pt x="18472" y="11745"/>
                    <a:pt x="17496" y="12776"/>
                    <a:pt x="16872" y="13291"/>
                  </a:cubicBezTo>
                  <a:cubicBezTo>
                    <a:pt x="15028" y="14864"/>
                    <a:pt x="13481" y="16736"/>
                    <a:pt x="11664" y="18336"/>
                  </a:cubicBezTo>
                  <a:lnTo>
                    <a:pt x="11420" y="18444"/>
                  </a:lnTo>
                  <a:cubicBezTo>
                    <a:pt x="11556" y="17983"/>
                    <a:pt x="11718" y="17522"/>
                    <a:pt x="11854" y="17034"/>
                  </a:cubicBezTo>
                  <a:cubicBezTo>
                    <a:pt x="12098" y="16220"/>
                    <a:pt x="12315" y="15407"/>
                    <a:pt x="12559" y="14593"/>
                  </a:cubicBezTo>
                  <a:cubicBezTo>
                    <a:pt x="14322" y="13345"/>
                    <a:pt x="15950" y="11880"/>
                    <a:pt x="17360" y="10253"/>
                  </a:cubicBezTo>
                  <a:cubicBezTo>
                    <a:pt x="17794" y="9711"/>
                    <a:pt x="18201" y="9141"/>
                    <a:pt x="18554" y="8544"/>
                  </a:cubicBezTo>
                  <a:cubicBezTo>
                    <a:pt x="18689" y="8300"/>
                    <a:pt x="18825" y="8056"/>
                    <a:pt x="18961" y="7785"/>
                  </a:cubicBezTo>
                  <a:cubicBezTo>
                    <a:pt x="19042" y="7676"/>
                    <a:pt x="19259" y="7405"/>
                    <a:pt x="19150" y="7459"/>
                  </a:cubicBezTo>
                  <a:cubicBezTo>
                    <a:pt x="18906" y="7595"/>
                    <a:pt x="18689" y="7758"/>
                    <a:pt x="18472" y="7947"/>
                  </a:cubicBezTo>
                  <a:cubicBezTo>
                    <a:pt x="17876" y="8436"/>
                    <a:pt x="17279" y="8978"/>
                    <a:pt x="16736" y="9548"/>
                  </a:cubicBezTo>
                  <a:cubicBezTo>
                    <a:pt x="15326" y="11012"/>
                    <a:pt x="13888" y="12396"/>
                    <a:pt x="12695" y="14050"/>
                  </a:cubicBezTo>
                  <a:cubicBezTo>
                    <a:pt x="13075" y="12640"/>
                    <a:pt x="13427" y="11202"/>
                    <a:pt x="13780" y="9765"/>
                  </a:cubicBezTo>
                  <a:cubicBezTo>
                    <a:pt x="15136" y="8707"/>
                    <a:pt x="16357" y="7486"/>
                    <a:pt x="17414" y="6130"/>
                  </a:cubicBezTo>
                  <a:cubicBezTo>
                    <a:pt x="17794" y="5669"/>
                    <a:pt x="18120" y="5181"/>
                    <a:pt x="18391" y="4666"/>
                  </a:cubicBezTo>
                  <a:cubicBezTo>
                    <a:pt x="18472" y="4503"/>
                    <a:pt x="18527" y="4367"/>
                    <a:pt x="18608" y="4204"/>
                  </a:cubicBezTo>
                  <a:cubicBezTo>
                    <a:pt x="18635" y="4123"/>
                    <a:pt x="18771" y="3960"/>
                    <a:pt x="18689" y="3987"/>
                  </a:cubicBezTo>
                  <a:cubicBezTo>
                    <a:pt x="18147" y="4259"/>
                    <a:pt x="17686" y="4910"/>
                    <a:pt x="17252" y="5344"/>
                  </a:cubicBezTo>
                  <a:cubicBezTo>
                    <a:pt x="16031" y="6618"/>
                    <a:pt x="14946" y="7975"/>
                    <a:pt x="13997" y="9439"/>
                  </a:cubicBezTo>
                  <a:lnTo>
                    <a:pt x="13807" y="9711"/>
                  </a:lnTo>
                  <a:cubicBezTo>
                    <a:pt x="14105" y="8544"/>
                    <a:pt x="14377" y="7351"/>
                    <a:pt x="14648" y="6157"/>
                  </a:cubicBezTo>
                  <a:lnTo>
                    <a:pt x="14702" y="5967"/>
                  </a:lnTo>
                  <a:cubicBezTo>
                    <a:pt x="14675" y="5696"/>
                    <a:pt x="14756" y="5425"/>
                    <a:pt x="14811" y="5154"/>
                  </a:cubicBezTo>
                  <a:close/>
                  <a:moveTo>
                    <a:pt x="6592" y="31247"/>
                  </a:moveTo>
                  <a:cubicBezTo>
                    <a:pt x="5968" y="28779"/>
                    <a:pt x="4503" y="26283"/>
                    <a:pt x="2930" y="24357"/>
                  </a:cubicBezTo>
                  <a:cubicBezTo>
                    <a:pt x="2361" y="23679"/>
                    <a:pt x="1737" y="23055"/>
                    <a:pt x="1059" y="22486"/>
                  </a:cubicBezTo>
                  <a:cubicBezTo>
                    <a:pt x="842" y="22296"/>
                    <a:pt x="625" y="22133"/>
                    <a:pt x="408" y="21970"/>
                  </a:cubicBezTo>
                  <a:lnTo>
                    <a:pt x="109" y="21726"/>
                  </a:lnTo>
                  <a:cubicBezTo>
                    <a:pt x="82" y="21699"/>
                    <a:pt x="1" y="21591"/>
                    <a:pt x="1" y="21645"/>
                  </a:cubicBezTo>
                  <a:cubicBezTo>
                    <a:pt x="1" y="21916"/>
                    <a:pt x="82" y="22187"/>
                    <a:pt x="218" y="22459"/>
                  </a:cubicBezTo>
                  <a:cubicBezTo>
                    <a:pt x="543" y="23218"/>
                    <a:pt x="923" y="23978"/>
                    <a:pt x="1357" y="24683"/>
                  </a:cubicBezTo>
                  <a:cubicBezTo>
                    <a:pt x="2768" y="27016"/>
                    <a:pt x="4341" y="29592"/>
                    <a:pt x="6375" y="31437"/>
                  </a:cubicBezTo>
                  <a:close/>
                  <a:moveTo>
                    <a:pt x="8626" y="26717"/>
                  </a:moveTo>
                  <a:cubicBezTo>
                    <a:pt x="10932" y="26283"/>
                    <a:pt x="13048" y="25225"/>
                    <a:pt x="14811" y="23679"/>
                  </a:cubicBezTo>
                  <a:cubicBezTo>
                    <a:pt x="15326" y="23191"/>
                    <a:pt x="15787" y="22621"/>
                    <a:pt x="16194" y="22025"/>
                  </a:cubicBezTo>
                  <a:cubicBezTo>
                    <a:pt x="16330" y="21808"/>
                    <a:pt x="16465" y="21591"/>
                    <a:pt x="16601" y="21347"/>
                  </a:cubicBezTo>
                  <a:cubicBezTo>
                    <a:pt x="16655" y="21292"/>
                    <a:pt x="16682" y="21238"/>
                    <a:pt x="16709" y="21157"/>
                  </a:cubicBezTo>
                  <a:cubicBezTo>
                    <a:pt x="16763" y="21103"/>
                    <a:pt x="16845" y="21021"/>
                    <a:pt x="16791" y="21021"/>
                  </a:cubicBezTo>
                  <a:cubicBezTo>
                    <a:pt x="15923" y="21021"/>
                    <a:pt x="14865" y="21781"/>
                    <a:pt x="14160" y="22215"/>
                  </a:cubicBezTo>
                  <a:cubicBezTo>
                    <a:pt x="12288" y="23327"/>
                    <a:pt x="10145" y="24656"/>
                    <a:pt x="8735" y="26392"/>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8" name="Google Shape;998;p1"/>
            <p:cNvSpPr/>
            <p:nvPr/>
          </p:nvSpPr>
          <p:spPr>
            <a:xfrm>
              <a:off x="748725" y="4109925"/>
              <a:ext cx="1116850" cy="589300"/>
            </a:xfrm>
            <a:custGeom>
              <a:avLst/>
              <a:gdLst/>
              <a:ahLst/>
              <a:cxnLst/>
              <a:rect l="l" t="t" r="r" b="b"/>
              <a:pathLst>
                <a:path w="44674" h="23572" extrusionOk="0">
                  <a:moveTo>
                    <a:pt x="6320" y="5887"/>
                  </a:moveTo>
                  <a:cubicBezTo>
                    <a:pt x="5642" y="5208"/>
                    <a:pt x="5018" y="4530"/>
                    <a:pt x="4286" y="3906"/>
                  </a:cubicBezTo>
                  <a:cubicBezTo>
                    <a:pt x="3852" y="3581"/>
                    <a:pt x="3418" y="3256"/>
                    <a:pt x="2984" y="2957"/>
                  </a:cubicBezTo>
                  <a:cubicBezTo>
                    <a:pt x="2550" y="2686"/>
                    <a:pt x="2089" y="2442"/>
                    <a:pt x="1628" y="2225"/>
                  </a:cubicBezTo>
                  <a:lnTo>
                    <a:pt x="1221" y="2035"/>
                  </a:lnTo>
                  <a:cubicBezTo>
                    <a:pt x="1139" y="2008"/>
                    <a:pt x="950" y="1872"/>
                    <a:pt x="977" y="1954"/>
                  </a:cubicBezTo>
                  <a:cubicBezTo>
                    <a:pt x="1112" y="2360"/>
                    <a:pt x="1845" y="2849"/>
                    <a:pt x="2143" y="3120"/>
                  </a:cubicBezTo>
                  <a:cubicBezTo>
                    <a:pt x="3255" y="4042"/>
                    <a:pt x="4421" y="4856"/>
                    <a:pt x="5696" y="5561"/>
                  </a:cubicBezTo>
                  <a:lnTo>
                    <a:pt x="6266" y="5859"/>
                  </a:lnTo>
                  <a:lnTo>
                    <a:pt x="6185" y="5859"/>
                  </a:lnTo>
                  <a:lnTo>
                    <a:pt x="6103" y="5778"/>
                  </a:lnTo>
                  <a:lnTo>
                    <a:pt x="5886" y="5778"/>
                  </a:lnTo>
                  <a:cubicBezTo>
                    <a:pt x="5045" y="5642"/>
                    <a:pt x="4232" y="5507"/>
                    <a:pt x="3418" y="5344"/>
                  </a:cubicBezTo>
                  <a:lnTo>
                    <a:pt x="3092" y="5290"/>
                  </a:lnTo>
                  <a:lnTo>
                    <a:pt x="2767" y="5236"/>
                  </a:lnTo>
                  <a:cubicBezTo>
                    <a:pt x="2767" y="5236"/>
                    <a:pt x="2631" y="5208"/>
                    <a:pt x="2740" y="5371"/>
                  </a:cubicBezTo>
                  <a:cubicBezTo>
                    <a:pt x="3581" y="5507"/>
                    <a:pt x="4394" y="5670"/>
                    <a:pt x="5208" y="5859"/>
                  </a:cubicBezTo>
                  <a:cubicBezTo>
                    <a:pt x="3879" y="5968"/>
                    <a:pt x="2604" y="6375"/>
                    <a:pt x="1438" y="7026"/>
                  </a:cubicBezTo>
                  <a:cubicBezTo>
                    <a:pt x="1112" y="7188"/>
                    <a:pt x="787" y="7405"/>
                    <a:pt x="516" y="7650"/>
                  </a:cubicBezTo>
                  <a:cubicBezTo>
                    <a:pt x="380" y="7758"/>
                    <a:pt x="0" y="7867"/>
                    <a:pt x="136" y="7948"/>
                  </a:cubicBezTo>
                  <a:cubicBezTo>
                    <a:pt x="678" y="8273"/>
                    <a:pt x="1655" y="8029"/>
                    <a:pt x="2170" y="7894"/>
                  </a:cubicBezTo>
                  <a:cubicBezTo>
                    <a:pt x="3608" y="7514"/>
                    <a:pt x="4883" y="6727"/>
                    <a:pt x="6185" y="6076"/>
                  </a:cubicBezTo>
                  <a:cubicBezTo>
                    <a:pt x="7866" y="6402"/>
                    <a:pt x="9575" y="6782"/>
                    <a:pt x="11257" y="7134"/>
                  </a:cubicBezTo>
                  <a:cubicBezTo>
                    <a:pt x="8924" y="7188"/>
                    <a:pt x="6564" y="7650"/>
                    <a:pt x="4611" y="8897"/>
                  </a:cubicBezTo>
                  <a:cubicBezTo>
                    <a:pt x="4123" y="9223"/>
                    <a:pt x="3635" y="9575"/>
                    <a:pt x="3174" y="9982"/>
                  </a:cubicBezTo>
                  <a:cubicBezTo>
                    <a:pt x="3038" y="10091"/>
                    <a:pt x="2903" y="10226"/>
                    <a:pt x="2767" y="10389"/>
                  </a:cubicBezTo>
                  <a:cubicBezTo>
                    <a:pt x="2875" y="10498"/>
                    <a:pt x="3364" y="10470"/>
                    <a:pt x="3526" y="10470"/>
                  </a:cubicBezTo>
                  <a:cubicBezTo>
                    <a:pt x="4204" y="10443"/>
                    <a:pt x="4883" y="10335"/>
                    <a:pt x="5506" y="10118"/>
                  </a:cubicBezTo>
                  <a:cubicBezTo>
                    <a:pt x="7785" y="9467"/>
                    <a:pt x="9873" y="8301"/>
                    <a:pt x="11989" y="7297"/>
                  </a:cubicBezTo>
                  <a:cubicBezTo>
                    <a:pt x="13725" y="7677"/>
                    <a:pt x="15461" y="8084"/>
                    <a:pt x="17197" y="8490"/>
                  </a:cubicBezTo>
                  <a:cubicBezTo>
                    <a:pt x="14376" y="8762"/>
                    <a:pt x="11691" y="9874"/>
                    <a:pt x="9494" y="11691"/>
                  </a:cubicBezTo>
                  <a:cubicBezTo>
                    <a:pt x="8924" y="12179"/>
                    <a:pt x="8382" y="12695"/>
                    <a:pt x="7893" y="13264"/>
                  </a:cubicBezTo>
                  <a:cubicBezTo>
                    <a:pt x="7866" y="13291"/>
                    <a:pt x="7486" y="13644"/>
                    <a:pt x="7514" y="13698"/>
                  </a:cubicBezTo>
                  <a:cubicBezTo>
                    <a:pt x="7758" y="13725"/>
                    <a:pt x="7975" y="13698"/>
                    <a:pt x="8192" y="13644"/>
                  </a:cubicBezTo>
                  <a:cubicBezTo>
                    <a:pt x="8978" y="13481"/>
                    <a:pt x="9711" y="13210"/>
                    <a:pt x="10443" y="12857"/>
                  </a:cubicBezTo>
                  <a:cubicBezTo>
                    <a:pt x="13074" y="11637"/>
                    <a:pt x="15651" y="10226"/>
                    <a:pt x="18146" y="8707"/>
                  </a:cubicBezTo>
                  <a:cubicBezTo>
                    <a:pt x="19665" y="9087"/>
                    <a:pt x="21157" y="9440"/>
                    <a:pt x="22676" y="9847"/>
                  </a:cubicBezTo>
                  <a:cubicBezTo>
                    <a:pt x="20072" y="10145"/>
                    <a:pt x="17658" y="11393"/>
                    <a:pt x="15651" y="12912"/>
                  </a:cubicBezTo>
                  <a:cubicBezTo>
                    <a:pt x="14946" y="13454"/>
                    <a:pt x="14267" y="14078"/>
                    <a:pt x="13644" y="14729"/>
                  </a:cubicBezTo>
                  <a:cubicBezTo>
                    <a:pt x="13454" y="14946"/>
                    <a:pt x="13291" y="15136"/>
                    <a:pt x="13101" y="15353"/>
                  </a:cubicBezTo>
                  <a:cubicBezTo>
                    <a:pt x="13020" y="15461"/>
                    <a:pt x="12748" y="15678"/>
                    <a:pt x="12884" y="15678"/>
                  </a:cubicBezTo>
                  <a:cubicBezTo>
                    <a:pt x="14078" y="15678"/>
                    <a:pt x="15352" y="14837"/>
                    <a:pt x="16356" y="14268"/>
                  </a:cubicBezTo>
                  <a:cubicBezTo>
                    <a:pt x="18662" y="13020"/>
                    <a:pt x="20886" y="11555"/>
                    <a:pt x="22947" y="9901"/>
                  </a:cubicBezTo>
                  <a:cubicBezTo>
                    <a:pt x="24656" y="10362"/>
                    <a:pt x="26338" y="10823"/>
                    <a:pt x="28019" y="11284"/>
                  </a:cubicBezTo>
                  <a:cubicBezTo>
                    <a:pt x="24846" y="11528"/>
                    <a:pt x="22079" y="13129"/>
                    <a:pt x="19746" y="15081"/>
                  </a:cubicBezTo>
                  <a:cubicBezTo>
                    <a:pt x="19123" y="15624"/>
                    <a:pt x="18526" y="16194"/>
                    <a:pt x="17956" y="16763"/>
                  </a:cubicBezTo>
                  <a:cubicBezTo>
                    <a:pt x="17821" y="16899"/>
                    <a:pt x="17712" y="17034"/>
                    <a:pt x="17577" y="17170"/>
                  </a:cubicBezTo>
                  <a:cubicBezTo>
                    <a:pt x="17549" y="17224"/>
                    <a:pt x="17387" y="17306"/>
                    <a:pt x="17441" y="17333"/>
                  </a:cubicBezTo>
                  <a:cubicBezTo>
                    <a:pt x="17577" y="17414"/>
                    <a:pt x="18065" y="17279"/>
                    <a:pt x="18200" y="17251"/>
                  </a:cubicBezTo>
                  <a:cubicBezTo>
                    <a:pt x="19041" y="17034"/>
                    <a:pt x="19828" y="16736"/>
                    <a:pt x="20587" y="16329"/>
                  </a:cubicBezTo>
                  <a:cubicBezTo>
                    <a:pt x="23300" y="14919"/>
                    <a:pt x="25904" y="13264"/>
                    <a:pt x="28290" y="11366"/>
                  </a:cubicBezTo>
                  <a:cubicBezTo>
                    <a:pt x="29484" y="11718"/>
                    <a:pt x="30705" y="12071"/>
                    <a:pt x="31898" y="12450"/>
                  </a:cubicBezTo>
                  <a:lnTo>
                    <a:pt x="31871" y="12450"/>
                  </a:lnTo>
                  <a:cubicBezTo>
                    <a:pt x="28724" y="12857"/>
                    <a:pt x="26229" y="14376"/>
                    <a:pt x="23707" y="16085"/>
                  </a:cubicBezTo>
                  <a:cubicBezTo>
                    <a:pt x="22296" y="17034"/>
                    <a:pt x="20696" y="18201"/>
                    <a:pt x="19719" y="19557"/>
                  </a:cubicBezTo>
                  <a:cubicBezTo>
                    <a:pt x="19611" y="19693"/>
                    <a:pt x="20045" y="19530"/>
                    <a:pt x="20208" y="19503"/>
                  </a:cubicBezTo>
                  <a:cubicBezTo>
                    <a:pt x="20560" y="19448"/>
                    <a:pt x="20913" y="19340"/>
                    <a:pt x="21265" y="19204"/>
                  </a:cubicBezTo>
                  <a:cubicBezTo>
                    <a:pt x="22296" y="18797"/>
                    <a:pt x="23273" y="18282"/>
                    <a:pt x="24195" y="17712"/>
                  </a:cubicBezTo>
                  <a:cubicBezTo>
                    <a:pt x="26853" y="16058"/>
                    <a:pt x="29375" y="14241"/>
                    <a:pt x="31952" y="12450"/>
                  </a:cubicBezTo>
                  <a:cubicBezTo>
                    <a:pt x="33064" y="12803"/>
                    <a:pt x="34149" y="13129"/>
                    <a:pt x="35261" y="13481"/>
                  </a:cubicBezTo>
                  <a:lnTo>
                    <a:pt x="35207" y="13481"/>
                  </a:lnTo>
                  <a:cubicBezTo>
                    <a:pt x="31871" y="14186"/>
                    <a:pt x="28752" y="15787"/>
                    <a:pt x="26202" y="18065"/>
                  </a:cubicBezTo>
                  <a:cubicBezTo>
                    <a:pt x="25307" y="18852"/>
                    <a:pt x="24466" y="19693"/>
                    <a:pt x="23652" y="20588"/>
                  </a:cubicBezTo>
                  <a:cubicBezTo>
                    <a:pt x="23381" y="20886"/>
                    <a:pt x="23137" y="21184"/>
                    <a:pt x="22893" y="21510"/>
                  </a:cubicBezTo>
                  <a:cubicBezTo>
                    <a:pt x="22811" y="21591"/>
                    <a:pt x="22730" y="21700"/>
                    <a:pt x="22649" y="21808"/>
                  </a:cubicBezTo>
                  <a:cubicBezTo>
                    <a:pt x="22622" y="21862"/>
                    <a:pt x="22459" y="21971"/>
                    <a:pt x="22540" y="21971"/>
                  </a:cubicBezTo>
                  <a:cubicBezTo>
                    <a:pt x="22974" y="21890"/>
                    <a:pt x="23354" y="21727"/>
                    <a:pt x="23734" y="21510"/>
                  </a:cubicBezTo>
                  <a:cubicBezTo>
                    <a:pt x="24683" y="21049"/>
                    <a:pt x="25578" y="20479"/>
                    <a:pt x="26473" y="19964"/>
                  </a:cubicBezTo>
                  <a:cubicBezTo>
                    <a:pt x="28670" y="18743"/>
                    <a:pt x="30759" y="17387"/>
                    <a:pt x="32793" y="15922"/>
                  </a:cubicBezTo>
                  <a:cubicBezTo>
                    <a:pt x="33742" y="15190"/>
                    <a:pt x="34556" y="14322"/>
                    <a:pt x="35451" y="13535"/>
                  </a:cubicBezTo>
                  <a:cubicBezTo>
                    <a:pt x="37594" y="14241"/>
                    <a:pt x="39710" y="14946"/>
                    <a:pt x="41825" y="15705"/>
                  </a:cubicBezTo>
                  <a:cubicBezTo>
                    <a:pt x="42558" y="15977"/>
                    <a:pt x="43344" y="16275"/>
                    <a:pt x="44104" y="16546"/>
                  </a:cubicBezTo>
                  <a:lnTo>
                    <a:pt x="44565" y="16682"/>
                  </a:lnTo>
                  <a:lnTo>
                    <a:pt x="44673" y="16655"/>
                  </a:lnTo>
                  <a:lnTo>
                    <a:pt x="44646" y="16546"/>
                  </a:lnTo>
                  <a:cubicBezTo>
                    <a:pt x="44646" y="16546"/>
                    <a:pt x="43127" y="15895"/>
                    <a:pt x="41934" y="15434"/>
                  </a:cubicBezTo>
                  <a:cubicBezTo>
                    <a:pt x="40876" y="15054"/>
                    <a:pt x="39818" y="14675"/>
                    <a:pt x="38760" y="14295"/>
                  </a:cubicBezTo>
                  <a:cubicBezTo>
                    <a:pt x="38326" y="11474"/>
                    <a:pt x="36780" y="8816"/>
                    <a:pt x="35017" y="6565"/>
                  </a:cubicBezTo>
                  <a:cubicBezTo>
                    <a:pt x="34637" y="6076"/>
                    <a:pt x="34203" y="5588"/>
                    <a:pt x="33742" y="5127"/>
                  </a:cubicBezTo>
                  <a:cubicBezTo>
                    <a:pt x="33715" y="5100"/>
                    <a:pt x="33417" y="4802"/>
                    <a:pt x="33390" y="4802"/>
                  </a:cubicBezTo>
                  <a:cubicBezTo>
                    <a:pt x="33119" y="4856"/>
                    <a:pt x="33471" y="5290"/>
                    <a:pt x="33553" y="5507"/>
                  </a:cubicBezTo>
                  <a:cubicBezTo>
                    <a:pt x="33742" y="6185"/>
                    <a:pt x="34014" y="6863"/>
                    <a:pt x="34339" y="7487"/>
                  </a:cubicBezTo>
                  <a:cubicBezTo>
                    <a:pt x="35424" y="9684"/>
                    <a:pt x="36699" y="12288"/>
                    <a:pt x="38435" y="14186"/>
                  </a:cubicBezTo>
                  <a:cubicBezTo>
                    <a:pt x="35343" y="13101"/>
                    <a:pt x="32251" y="12125"/>
                    <a:pt x="29104" y="11203"/>
                  </a:cubicBezTo>
                  <a:cubicBezTo>
                    <a:pt x="28372" y="9657"/>
                    <a:pt x="27775" y="8002"/>
                    <a:pt x="26853" y="6537"/>
                  </a:cubicBezTo>
                  <a:cubicBezTo>
                    <a:pt x="25985" y="5263"/>
                    <a:pt x="24954" y="4123"/>
                    <a:pt x="23788" y="3120"/>
                  </a:cubicBezTo>
                  <a:cubicBezTo>
                    <a:pt x="22974" y="2388"/>
                    <a:pt x="22106" y="1737"/>
                    <a:pt x="21211" y="1113"/>
                  </a:cubicBezTo>
                  <a:cubicBezTo>
                    <a:pt x="20913" y="923"/>
                    <a:pt x="20587" y="733"/>
                    <a:pt x="20262" y="543"/>
                  </a:cubicBezTo>
                  <a:lnTo>
                    <a:pt x="19991" y="408"/>
                  </a:lnTo>
                  <a:cubicBezTo>
                    <a:pt x="19936" y="353"/>
                    <a:pt x="19828" y="245"/>
                    <a:pt x="19855" y="299"/>
                  </a:cubicBezTo>
                  <a:cubicBezTo>
                    <a:pt x="20126" y="1330"/>
                    <a:pt x="21320" y="2442"/>
                    <a:pt x="21971" y="3283"/>
                  </a:cubicBezTo>
                  <a:cubicBezTo>
                    <a:pt x="23435" y="5154"/>
                    <a:pt x="25036" y="6917"/>
                    <a:pt x="26663" y="8626"/>
                  </a:cubicBezTo>
                  <a:cubicBezTo>
                    <a:pt x="27423" y="9467"/>
                    <a:pt x="28290" y="10226"/>
                    <a:pt x="28996" y="11094"/>
                  </a:cubicBezTo>
                  <a:lnTo>
                    <a:pt x="29077" y="11203"/>
                  </a:lnTo>
                  <a:cubicBezTo>
                    <a:pt x="27097" y="10606"/>
                    <a:pt x="25117" y="10064"/>
                    <a:pt x="23137" y="9548"/>
                  </a:cubicBezTo>
                  <a:lnTo>
                    <a:pt x="23028" y="9304"/>
                  </a:lnTo>
                  <a:lnTo>
                    <a:pt x="22974" y="9250"/>
                  </a:lnTo>
                  <a:cubicBezTo>
                    <a:pt x="21672" y="6754"/>
                    <a:pt x="19936" y="4530"/>
                    <a:pt x="17821" y="2686"/>
                  </a:cubicBezTo>
                  <a:cubicBezTo>
                    <a:pt x="17061" y="2008"/>
                    <a:pt x="16275" y="1357"/>
                    <a:pt x="15461" y="760"/>
                  </a:cubicBezTo>
                  <a:cubicBezTo>
                    <a:pt x="15217" y="597"/>
                    <a:pt x="15000" y="435"/>
                    <a:pt x="14783" y="299"/>
                  </a:cubicBezTo>
                  <a:cubicBezTo>
                    <a:pt x="14674" y="245"/>
                    <a:pt x="14566" y="191"/>
                    <a:pt x="14457" y="109"/>
                  </a:cubicBezTo>
                  <a:cubicBezTo>
                    <a:pt x="14403" y="82"/>
                    <a:pt x="14295" y="1"/>
                    <a:pt x="14295" y="55"/>
                  </a:cubicBezTo>
                  <a:cubicBezTo>
                    <a:pt x="14403" y="1058"/>
                    <a:pt x="15732" y="2252"/>
                    <a:pt x="16410" y="2984"/>
                  </a:cubicBezTo>
                  <a:cubicBezTo>
                    <a:pt x="18472" y="5236"/>
                    <a:pt x="20886" y="7080"/>
                    <a:pt x="22974" y="9250"/>
                  </a:cubicBezTo>
                  <a:lnTo>
                    <a:pt x="23137" y="9548"/>
                  </a:lnTo>
                  <a:lnTo>
                    <a:pt x="21347" y="9087"/>
                  </a:lnTo>
                  <a:cubicBezTo>
                    <a:pt x="20316" y="8843"/>
                    <a:pt x="19285" y="8572"/>
                    <a:pt x="18228" y="8328"/>
                  </a:cubicBezTo>
                  <a:cubicBezTo>
                    <a:pt x="16600" y="6185"/>
                    <a:pt x="14701" y="4232"/>
                    <a:pt x="12586" y="2550"/>
                  </a:cubicBezTo>
                  <a:cubicBezTo>
                    <a:pt x="11908" y="2035"/>
                    <a:pt x="11175" y="1547"/>
                    <a:pt x="10416" y="1140"/>
                  </a:cubicBezTo>
                  <a:cubicBezTo>
                    <a:pt x="10090" y="977"/>
                    <a:pt x="9765" y="787"/>
                    <a:pt x="9467" y="652"/>
                  </a:cubicBezTo>
                  <a:cubicBezTo>
                    <a:pt x="9304" y="570"/>
                    <a:pt x="8978" y="299"/>
                    <a:pt x="9033" y="462"/>
                  </a:cubicBezTo>
                  <a:cubicBezTo>
                    <a:pt x="9195" y="733"/>
                    <a:pt x="9412" y="1004"/>
                    <a:pt x="9684" y="1248"/>
                  </a:cubicBezTo>
                  <a:cubicBezTo>
                    <a:pt x="10307" y="1981"/>
                    <a:pt x="11013" y="2686"/>
                    <a:pt x="11745" y="3364"/>
                  </a:cubicBezTo>
                  <a:cubicBezTo>
                    <a:pt x="13616" y="5046"/>
                    <a:pt x="15461" y="6754"/>
                    <a:pt x="17549" y="8192"/>
                  </a:cubicBezTo>
                  <a:cubicBezTo>
                    <a:pt x="15759" y="7785"/>
                    <a:pt x="13969" y="7378"/>
                    <a:pt x="12179" y="7026"/>
                  </a:cubicBezTo>
                  <a:cubicBezTo>
                    <a:pt x="10768" y="5371"/>
                    <a:pt x="9168" y="3906"/>
                    <a:pt x="7432" y="2659"/>
                  </a:cubicBezTo>
                  <a:cubicBezTo>
                    <a:pt x="6835" y="2225"/>
                    <a:pt x="6212" y="1845"/>
                    <a:pt x="5561" y="1547"/>
                  </a:cubicBezTo>
                  <a:cubicBezTo>
                    <a:pt x="5371" y="1438"/>
                    <a:pt x="5181" y="1357"/>
                    <a:pt x="4964" y="1275"/>
                  </a:cubicBezTo>
                  <a:cubicBezTo>
                    <a:pt x="4883" y="1248"/>
                    <a:pt x="4666" y="1086"/>
                    <a:pt x="4720" y="1167"/>
                  </a:cubicBezTo>
                  <a:cubicBezTo>
                    <a:pt x="5072" y="1845"/>
                    <a:pt x="5913" y="2415"/>
                    <a:pt x="6483" y="2930"/>
                  </a:cubicBezTo>
                  <a:cubicBezTo>
                    <a:pt x="8110" y="4368"/>
                    <a:pt x="9873" y="5670"/>
                    <a:pt x="11745" y="6782"/>
                  </a:cubicBezTo>
                  <a:lnTo>
                    <a:pt x="12098" y="6999"/>
                  </a:lnTo>
                  <a:cubicBezTo>
                    <a:pt x="10579" y="6700"/>
                    <a:pt x="9087" y="6402"/>
                    <a:pt x="7568" y="6104"/>
                  </a:cubicBezTo>
                  <a:lnTo>
                    <a:pt x="7351" y="6076"/>
                  </a:lnTo>
                  <a:close/>
                  <a:moveTo>
                    <a:pt x="39330" y="14892"/>
                  </a:moveTo>
                  <a:cubicBezTo>
                    <a:pt x="36292" y="15787"/>
                    <a:pt x="33227" y="17712"/>
                    <a:pt x="30921" y="19774"/>
                  </a:cubicBezTo>
                  <a:cubicBezTo>
                    <a:pt x="30081" y="20506"/>
                    <a:pt x="29321" y="21320"/>
                    <a:pt x="28643" y="22215"/>
                  </a:cubicBezTo>
                  <a:cubicBezTo>
                    <a:pt x="28426" y="22486"/>
                    <a:pt x="28236" y="22758"/>
                    <a:pt x="28019" y="23056"/>
                  </a:cubicBezTo>
                  <a:cubicBezTo>
                    <a:pt x="27938" y="23164"/>
                    <a:pt x="27856" y="23300"/>
                    <a:pt x="27775" y="23408"/>
                  </a:cubicBezTo>
                  <a:cubicBezTo>
                    <a:pt x="27721" y="23463"/>
                    <a:pt x="27585" y="23571"/>
                    <a:pt x="27667" y="23571"/>
                  </a:cubicBezTo>
                  <a:cubicBezTo>
                    <a:pt x="28019" y="23544"/>
                    <a:pt x="28345" y="23408"/>
                    <a:pt x="28643" y="23246"/>
                  </a:cubicBezTo>
                  <a:cubicBezTo>
                    <a:pt x="29592" y="22812"/>
                    <a:pt x="30515" y="22296"/>
                    <a:pt x="31355" y="21727"/>
                  </a:cubicBezTo>
                  <a:cubicBezTo>
                    <a:pt x="34231" y="19855"/>
                    <a:pt x="37350" y="17767"/>
                    <a:pt x="39574" y="15136"/>
                  </a:cubicBezTo>
                  <a:close/>
                  <a:moveTo>
                    <a:pt x="33580" y="12532"/>
                  </a:moveTo>
                  <a:cubicBezTo>
                    <a:pt x="33037" y="9792"/>
                    <a:pt x="31410" y="7026"/>
                    <a:pt x="29484" y="4964"/>
                  </a:cubicBezTo>
                  <a:cubicBezTo>
                    <a:pt x="28833" y="4313"/>
                    <a:pt x="28128" y="3771"/>
                    <a:pt x="27368" y="3310"/>
                  </a:cubicBezTo>
                  <a:cubicBezTo>
                    <a:pt x="27070" y="3147"/>
                    <a:pt x="26799" y="2984"/>
                    <a:pt x="26500" y="2822"/>
                  </a:cubicBezTo>
                  <a:lnTo>
                    <a:pt x="26256" y="2686"/>
                  </a:lnTo>
                  <a:cubicBezTo>
                    <a:pt x="26202" y="2659"/>
                    <a:pt x="26066" y="2550"/>
                    <a:pt x="26066" y="2605"/>
                  </a:cubicBezTo>
                  <a:cubicBezTo>
                    <a:pt x="26121" y="3689"/>
                    <a:pt x="27124" y="4991"/>
                    <a:pt x="27694" y="5859"/>
                  </a:cubicBezTo>
                  <a:cubicBezTo>
                    <a:pt x="29186" y="8111"/>
                    <a:pt x="30921" y="10742"/>
                    <a:pt x="33173" y="12423"/>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9" name="Google Shape;999;p1"/>
            <p:cNvSpPr/>
            <p:nvPr/>
          </p:nvSpPr>
          <p:spPr>
            <a:xfrm>
              <a:off x="1250500" y="4146550"/>
              <a:ext cx="1388100" cy="780500"/>
            </a:xfrm>
            <a:custGeom>
              <a:avLst/>
              <a:gdLst/>
              <a:ahLst/>
              <a:cxnLst/>
              <a:rect l="l" t="t" r="r" b="b"/>
              <a:pathLst>
                <a:path w="55524" h="31220" extrusionOk="0">
                  <a:moveTo>
                    <a:pt x="23951" y="0"/>
                  </a:moveTo>
                  <a:lnTo>
                    <a:pt x="571" y="17929"/>
                  </a:lnTo>
                  <a:lnTo>
                    <a:pt x="1" y="24819"/>
                  </a:lnTo>
                  <a:lnTo>
                    <a:pt x="33038" y="31220"/>
                  </a:lnTo>
                  <a:lnTo>
                    <a:pt x="55524" y="4693"/>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0" name="Google Shape;1000;p1"/>
            <p:cNvSpPr/>
            <p:nvPr/>
          </p:nvSpPr>
          <p:spPr>
            <a:xfrm>
              <a:off x="1275600" y="4091625"/>
              <a:ext cx="1350125" cy="804250"/>
            </a:xfrm>
            <a:custGeom>
              <a:avLst/>
              <a:gdLst/>
              <a:ahLst/>
              <a:cxnLst/>
              <a:rect l="l" t="t" r="r" b="b"/>
              <a:pathLst>
                <a:path w="54005" h="32170" extrusionOk="0">
                  <a:moveTo>
                    <a:pt x="1058" y="20804"/>
                  </a:moveTo>
                  <a:cubicBezTo>
                    <a:pt x="1655" y="22513"/>
                    <a:pt x="1519" y="24873"/>
                    <a:pt x="1" y="26473"/>
                  </a:cubicBezTo>
                  <a:lnTo>
                    <a:pt x="32007" y="32169"/>
                  </a:lnTo>
                  <a:lnTo>
                    <a:pt x="53380" y="6673"/>
                  </a:lnTo>
                  <a:cubicBezTo>
                    <a:pt x="53380" y="6673"/>
                    <a:pt x="51861" y="3065"/>
                    <a:pt x="5400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1" name="Google Shape;1001;p1"/>
            <p:cNvSpPr/>
            <p:nvPr/>
          </p:nvSpPr>
          <p:spPr>
            <a:xfrm>
              <a:off x="1314908" y="4631375"/>
              <a:ext cx="748605" cy="135650"/>
            </a:xfrm>
            <a:custGeom>
              <a:avLst/>
              <a:gdLst/>
              <a:ahLst/>
              <a:cxnLst/>
              <a:rect l="l" t="t" r="r" b="b"/>
              <a:pathLst>
                <a:path w="31085" h="5426" extrusionOk="0">
                  <a:moveTo>
                    <a:pt x="0" y="28"/>
                  </a:moveTo>
                  <a:cubicBezTo>
                    <a:pt x="950" y="164"/>
                    <a:pt x="1899" y="326"/>
                    <a:pt x="2821" y="489"/>
                  </a:cubicBezTo>
                  <a:cubicBezTo>
                    <a:pt x="5018" y="896"/>
                    <a:pt x="7215" y="1384"/>
                    <a:pt x="9385" y="1764"/>
                  </a:cubicBezTo>
                  <a:cubicBezTo>
                    <a:pt x="13725" y="2523"/>
                    <a:pt x="18038" y="3310"/>
                    <a:pt x="22378" y="4042"/>
                  </a:cubicBezTo>
                  <a:cubicBezTo>
                    <a:pt x="25280" y="4531"/>
                    <a:pt x="28155" y="4992"/>
                    <a:pt x="31057" y="5426"/>
                  </a:cubicBezTo>
                  <a:cubicBezTo>
                    <a:pt x="31057" y="5426"/>
                    <a:pt x="31084" y="5426"/>
                    <a:pt x="31084" y="5426"/>
                  </a:cubicBezTo>
                  <a:cubicBezTo>
                    <a:pt x="31084" y="5398"/>
                    <a:pt x="31084" y="5398"/>
                    <a:pt x="31057" y="5398"/>
                  </a:cubicBezTo>
                  <a:cubicBezTo>
                    <a:pt x="28887" y="5046"/>
                    <a:pt x="26745" y="4693"/>
                    <a:pt x="24575" y="4314"/>
                  </a:cubicBezTo>
                  <a:cubicBezTo>
                    <a:pt x="19502" y="3473"/>
                    <a:pt x="14457" y="2578"/>
                    <a:pt x="9412" y="1710"/>
                  </a:cubicBezTo>
                  <a:cubicBezTo>
                    <a:pt x="7215" y="1330"/>
                    <a:pt x="5045" y="842"/>
                    <a:pt x="2848" y="462"/>
                  </a:cubicBezTo>
                  <a:cubicBezTo>
                    <a:pt x="1899" y="272"/>
                    <a:pt x="950" y="109"/>
                    <a:pt x="0" y="1"/>
                  </a:cubicBezTo>
                  <a:cubicBezTo>
                    <a:pt x="0" y="1"/>
                    <a:pt x="0" y="1"/>
                    <a:pt x="0" y="28"/>
                  </a:cubicBezTo>
                  <a:cubicBezTo>
                    <a:pt x="0" y="28"/>
                    <a:pt x="0" y="28"/>
                    <a:pt x="0"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2" name="Google Shape;1002;p1"/>
            <p:cNvSpPr/>
            <p:nvPr/>
          </p:nvSpPr>
          <p:spPr>
            <a:xfrm>
              <a:off x="1308381" y="4646975"/>
              <a:ext cx="710048" cy="137675"/>
            </a:xfrm>
            <a:custGeom>
              <a:avLst/>
              <a:gdLst/>
              <a:ahLst/>
              <a:cxnLst/>
              <a:rect l="l" t="t" r="r" b="b"/>
              <a:pathLst>
                <a:path w="29484" h="5507" extrusionOk="0">
                  <a:moveTo>
                    <a:pt x="0" y="28"/>
                  </a:moveTo>
                  <a:cubicBezTo>
                    <a:pt x="109" y="55"/>
                    <a:pt x="190" y="82"/>
                    <a:pt x="299" y="109"/>
                  </a:cubicBezTo>
                  <a:cubicBezTo>
                    <a:pt x="1166" y="326"/>
                    <a:pt x="2062" y="462"/>
                    <a:pt x="2930" y="597"/>
                  </a:cubicBezTo>
                  <a:cubicBezTo>
                    <a:pt x="8246" y="1601"/>
                    <a:pt x="13562" y="2550"/>
                    <a:pt x="18851" y="3527"/>
                  </a:cubicBezTo>
                  <a:cubicBezTo>
                    <a:pt x="21699" y="4042"/>
                    <a:pt x="24520" y="4585"/>
                    <a:pt x="27341" y="5127"/>
                  </a:cubicBezTo>
                  <a:cubicBezTo>
                    <a:pt x="28046" y="5236"/>
                    <a:pt x="28751" y="5371"/>
                    <a:pt x="29457" y="5507"/>
                  </a:cubicBezTo>
                  <a:cubicBezTo>
                    <a:pt x="29457" y="5507"/>
                    <a:pt x="29484" y="5507"/>
                    <a:pt x="29484" y="5507"/>
                  </a:cubicBezTo>
                  <a:cubicBezTo>
                    <a:pt x="29484" y="5480"/>
                    <a:pt x="29484" y="5480"/>
                    <a:pt x="29484" y="5480"/>
                  </a:cubicBezTo>
                  <a:cubicBezTo>
                    <a:pt x="28697" y="5290"/>
                    <a:pt x="27911" y="5127"/>
                    <a:pt x="27124" y="4964"/>
                  </a:cubicBezTo>
                  <a:cubicBezTo>
                    <a:pt x="24005" y="4313"/>
                    <a:pt x="20858" y="3744"/>
                    <a:pt x="17712" y="3174"/>
                  </a:cubicBezTo>
                  <a:cubicBezTo>
                    <a:pt x="12423" y="2171"/>
                    <a:pt x="7107" y="1221"/>
                    <a:pt x="1790" y="272"/>
                  </a:cubicBezTo>
                  <a:cubicBezTo>
                    <a:pt x="1302" y="191"/>
                    <a:pt x="841" y="82"/>
                    <a:pt x="380" y="28"/>
                  </a:cubicBezTo>
                  <a:cubicBezTo>
                    <a:pt x="244" y="28"/>
                    <a:pt x="136" y="1"/>
                    <a:pt x="0" y="1"/>
                  </a:cubicBezTo>
                  <a:cubicBezTo>
                    <a:pt x="0" y="1"/>
                    <a:pt x="0" y="1"/>
                    <a:pt x="0"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3" name="Google Shape;1003;p1"/>
            <p:cNvSpPr/>
            <p:nvPr/>
          </p:nvSpPr>
          <p:spPr>
            <a:xfrm>
              <a:off x="1319484" y="4681575"/>
              <a:ext cx="753830" cy="142400"/>
            </a:xfrm>
            <a:custGeom>
              <a:avLst/>
              <a:gdLst/>
              <a:ahLst/>
              <a:cxnLst/>
              <a:rect l="l" t="t" r="r" b="b"/>
              <a:pathLst>
                <a:path w="31302" h="5696" extrusionOk="0">
                  <a:moveTo>
                    <a:pt x="27" y="27"/>
                  </a:moveTo>
                  <a:lnTo>
                    <a:pt x="461" y="136"/>
                  </a:lnTo>
                  <a:cubicBezTo>
                    <a:pt x="1763" y="380"/>
                    <a:pt x="3092" y="597"/>
                    <a:pt x="4394" y="841"/>
                  </a:cubicBezTo>
                  <a:cubicBezTo>
                    <a:pt x="10226" y="1899"/>
                    <a:pt x="16058" y="2984"/>
                    <a:pt x="21862" y="4041"/>
                  </a:cubicBezTo>
                  <a:cubicBezTo>
                    <a:pt x="24357" y="4475"/>
                    <a:pt x="26853" y="4937"/>
                    <a:pt x="29375" y="5371"/>
                  </a:cubicBezTo>
                  <a:cubicBezTo>
                    <a:pt x="29999" y="5479"/>
                    <a:pt x="30623" y="5588"/>
                    <a:pt x="31247" y="5669"/>
                  </a:cubicBezTo>
                  <a:cubicBezTo>
                    <a:pt x="31301" y="5696"/>
                    <a:pt x="31301" y="5588"/>
                    <a:pt x="31247" y="5588"/>
                  </a:cubicBezTo>
                  <a:lnTo>
                    <a:pt x="29755" y="5289"/>
                  </a:lnTo>
                  <a:cubicBezTo>
                    <a:pt x="27748" y="4909"/>
                    <a:pt x="25741" y="4557"/>
                    <a:pt x="23761" y="4204"/>
                  </a:cubicBezTo>
                  <a:lnTo>
                    <a:pt x="12531" y="2170"/>
                  </a:lnTo>
                  <a:cubicBezTo>
                    <a:pt x="9195" y="1573"/>
                    <a:pt x="5859" y="976"/>
                    <a:pt x="2523" y="407"/>
                  </a:cubicBezTo>
                  <a:cubicBezTo>
                    <a:pt x="1790" y="271"/>
                    <a:pt x="1031" y="109"/>
                    <a:pt x="271" y="27"/>
                  </a:cubicBezTo>
                  <a:lnTo>
                    <a:pt x="27" y="0"/>
                  </a:lnTo>
                  <a:cubicBezTo>
                    <a:pt x="27" y="0"/>
                    <a:pt x="0" y="0"/>
                    <a:pt x="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4" name="Google Shape;1004;p1"/>
            <p:cNvSpPr/>
            <p:nvPr/>
          </p:nvSpPr>
          <p:spPr>
            <a:xfrm>
              <a:off x="1298579" y="4696475"/>
              <a:ext cx="743379" cy="137000"/>
            </a:xfrm>
            <a:custGeom>
              <a:avLst/>
              <a:gdLst/>
              <a:ahLst/>
              <a:cxnLst/>
              <a:rect l="l" t="t" r="r" b="b"/>
              <a:pathLst>
                <a:path w="30868" h="5480" extrusionOk="0">
                  <a:moveTo>
                    <a:pt x="0" y="55"/>
                  </a:moveTo>
                  <a:lnTo>
                    <a:pt x="326" y="136"/>
                  </a:lnTo>
                  <a:cubicBezTo>
                    <a:pt x="570" y="191"/>
                    <a:pt x="814" y="218"/>
                    <a:pt x="1058" y="272"/>
                  </a:cubicBezTo>
                  <a:cubicBezTo>
                    <a:pt x="4313" y="842"/>
                    <a:pt x="7541" y="1411"/>
                    <a:pt x="10768" y="2008"/>
                  </a:cubicBezTo>
                  <a:cubicBezTo>
                    <a:pt x="14376" y="2686"/>
                    <a:pt x="17956" y="3337"/>
                    <a:pt x="21564" y="3961"/>
                  </a:cubicBezTo>
                  <a:cubicBezTo>
                    <a:pt x="24032" y="4395"/>
                    <a:pt x="26500" y="4829"/>
                    <a:pt x="28996" y="5209"/>
                  </a:cubicBezTo>
                  <a:cubicBezTo>
                    <a:pt x="29592" y="5290"/>
                    <a:pt x="30216" y="5371"/>
                    <a:pt x="30840" y="5480"/>
                  </a:cubicBezTo>
                  <a:cubicBezTo>
                    <a:pt x="30840" y="5480"/>
                    <a:pt x="30867" y="5480"/>
                    <a:pt x="30867" y="5453"/>
                  </a:cubicBezTo>
                  <a:lnTo>
                    <a:pt x="30867" y="5425"/>
                  </a:lnTo>
                  <a:cubicBezTo>
                    <a:pt x="30054" y="5290"/>
                    <a:pt x="29213" y="5154"/>
                    <a:pt x="28399" y="4992"/>
                  </a:cubicBezTo>
                  <a:cubicBezTo>
                    <a:pt x="25090" y="4449"/>
                    <a:pt x="21808" y="3879"/>
                    <a:pt x="18526" y="3256"/>
                  </a:cubicBezTo>
                  <a:cubicBezTo>
                    <a:pt x="14403" y="2523"/>
                    <a:pt x="10307" y="1764"/>
                    <a:pt x="6212" y="1031"/>
                  </a:cubicBezTo>
                  <a:cubicBezTo>
                    <a:pt x="4340" y="679"/>
                    <a:pt x="2496" y="353"/>
                    <a:pt x="651" y="82"/>
                  </a:cubicBezTo>
                  <a:lnTo>
                    <a:pt x="27" y="1"/>
                  </a:lnTo>
                  <a:cubicBezTo>
                    <a:pt x="0" y="1"/>
                    <a:pt x="0" y="55"/>
                    <a:pt x="27"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1"/>
            <p:cNvSpPr/>
            <p:nvPr/>
          </p:nvSpPr>
          <p:spPr>
            <a:xfrm>
              <a:off x="1299880" y="4716825"/>
              <a:ext cx="780610" cy="145125"/>
            </a:xfrm>
            <a:custGeom>
              <a:avLst/>
              <a:gdLst/>
              <a:ahLst/>
              <a:cxnLst/>
              <a:rect l="l" t="t" r="r" b="b"/>
              <a:pathLst>
                <a:path w="32414" h="5805" extrusionOk="0">
                  <a:moveTo>
                    <a:pt x="28" y="28"/>
                  </a:moveTo>
                  <a:cubicBezTo>
                    <a:pt x="82" y="55"/>
                    <a:pt x="136" y="82"/>
                    <a:pt x="190" y="82"/>
                  </a:cubicBezTo>
                  <a:cubicBezTo>
                    <a:pt x="652" y="190"/>
                    <a:pt x="1113" y="272"/>
                    <a:pt x="1574" y="326"/>
                  </a:cubicBezTo>
                  <a:cubicBezTo>
                    <a:pt x="6239" y="1140"/>
                    <a:pt x="10904" y="2008"/>
                    <a:pt x="15543" y="2848"/>
                  </a:cubicBezTo>
                  <a:cubicBezTo>
                    <a:pt x="19475" y="3581"/>
                    <a:pt x="23408" y="4205"/>
                    <a:pt x="27341" y="4883"/>
                  </a:cubicBezTo>
                  <a:cubicBezTo>
                    <a:pt x="29050" y="5154"/>
                    <a:pt x="30732" y="5452"/>
                    <a:pt x="32414" y="5805"/>
                  </a:cubicBezTo>
                  <a:lnTo>
                    <a:pt x="32414" y="5805"/>
                  </a:lnTo>
                  <a:lnTo>
                    <a:pt x="32414" y="5805"/>
                  </a:lnTo>
                  <a:cubicBezTo>
                    <a:pt x="30732" y="5425"/>
                    <a:pt x="29050" y="5100"/>
                    <a:pt x="27369" y="4774"/>
                  </a:cubicBezTo>
                  <a:cubicBezTo>
                    <a:pt x="23436" y="4042"/>
                    <a:pt x="19475" y="3445"/>
                    <a:pt x="15570" y="2740"/>
                  </a:cubicBezTo>
                  <a:cubicBezTo>
                    <a:pt x="11962" y="2089"/>
                    <a:pt x="8328" y="1384"/>
                    <a:pt x="4720" y="760"/>
                  </a:cubicBezTo>
                  <a:cubicBezTo>
                    <a:pt x="3310" y="516"/>
                    <a:pt x="1926" y="272"/>
                    <a:pt x="516" y="55"/>
                  </a:cubicBezTo>
                  <a:cubicBezTo>
                    <a:pt x="407" y="28"/>
                    <a:pt x="299" y="28"/>
                    <a:pt x="190" y="0"/>
                  </a:cubicBezTo>
                  <a:lnTo>
                    <a:pt x="28" y="0"/>
                  </a:lnTo>
                  <a:cubicBezTo>
                    <a:pt x="28" y="0"/>
                    <a:pt x="1" y="28"/>
                    <a:pt x="1" y="28"/>
                  </a:cubicBezTo>
                  <a:cubicBezTo>
                    <a:pt x="1" y="28"/>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6" name="Google Shape;1006;p1"/>
            <p:cNvSpPr/>
            <p:nvPr/>
          </p:nvSpPr>
          <p:spPr>
            <a:xfrm>
              <a:off x="1278975" y="4733775"/>
              <a:ext cx="772783" cy="138350"/>
            </a:xfrm>
            <a:custGeom>
              <a:avLst/>
              <a:gdLst/>
              <a:ahLst/>
              <a:cxnLst/>
              <a:rect l="l" t="t" r="r" b="b"/>
              <a:pathLst>
                <a:path w="32089" h="5534" extrusionOk="0">
                  <a:moveTo>
                    <a:pt x="55" y="55"/>
                  </a:moveTo>
                  <a:cubicBezTo>
                    <a:pt x="136" y="82"/>
                    <a:pt x="218" y="109"/>
                    <a:pt x="326" y="136"/>
                  </a:cubicBezTo>
                  <a:cubicBezTo>
                    <a:pt x="652" y="218"/>
                    <a:pt x="1004" y="245"/>
                    <a:pt x="1330" y="326"/>
                  </a:cubicBezTo>
                  <a:cubicBezTo>
                    <a:pt x="5154" y="1031"/>
                    <a:pt x="8979" y="1736"/>
                    <a:pt x="12830" y="2387"/>
                  </a:cubicBezTo>
                  <a:cubicBezTo>
                    <a:pt x="18608" y="3364"/>
                    <a:pt x="24358" y="4340"/>
                    <a:pt x="30135" y="5235"/>
                  </a:cubicBezTo>
                  <a:lnTo>
                    <a:pt x="32061" y="5534"/>
                  </a:lnTo>
                  <a:cubicBezTo>
                    <a:pt x="32088" y="5534"/>
                    <a:pt x="32088" y="5452"/>
                    <a:pt x="32061" y="5452"/>
                  </a:cubicBezTo>
                  <a:lnTo>
                    <a:pt x="30461" y="5181"/>
                  </a:lnTo>
                  <a:cubicBezTo>
                    <a:pt x="25660" y="4367"/>
                    <a:pt x="20859" y="3608"/>
                    <a:pt x="16058" y="2794"/>
                  </a:cubicBezTo>
                  <a:cubicBezTo>
                    <a:pt x="11772" y="2062"/>
                    <a:pt x="7514" y="1302"/>
                    <a:pt x="3255" y="543"/>
                  </a:cubicBezTo>
                  <a:cubicBezTo>
                    <a:pt x="2306" y="380"/>
                    <a:pt x="1357" y="163"/>
                    <a:pt x="380" y="28"/>
                  </a:cubicBezTo>
                  <a:cubicBezTo>
                    <a:pt x="272" y="28"/>
                    <a:pt x="163" y="28"/>
                    <a:pt x="55" y="1"/>
                  </a:cubicBezTo>
                  <a:cubicBezTo>
                    <a:pt x="28" y="1"/>
                    <a:pt x="28" y="1"/>
                    <a:pt x="28" y="1"/>
                  </a:cubicBezTo>
                  <a:cubicBezTo>
                    <a:pt x="1" y="55"/>
                    <a:pt x="28" y="82"/>
                    <a:pt x="55"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7" name="Google Shape;1007;p1"/>
            <p:cNvSpPr/>
            <p:nvPr/>
          </p:nvSpPr>
          <p:spPr>
            <a:xfrm>
              <a:off x="2084575" y="4180425"/>
              <a:ext cx="502895" cy="589198"/>
            </a:xfrm>
            <a:custGeom>
              <a:avLst/>
              <a:gdLst/>
              <a:ahLst/>
              <a:cxnLst/>
              <a:rect l="l" t="t" r="r" b="b"/>
              <a:pathLst>
                <a:path w="23599" h="26800" extrusionOk="0">
                  <a:moveTo>
                    <a:pt x="55" y="26799"/>
                  </a:moveTo>
                  <a:cubicBezTo>
                    <a:pt x="136" y="26745"/>
                    <a:pt x="190" y="26664"/>
                    <a:pt x="272" y="26609"/>
                  </a:cubicBezTo>
                  <a:cubicBezTo>
                    <a:pt x="434" y="26447"/>
                    <a:pt x="706" y="26148"/>
                    <a:pt x="1031" y="25768"/>
                  </a:cubicBezTo>
                  <a:cubicBezTo>
                    <a:pt x="2604" y="24005"/>
                    <a:pt x="5913" y="20262"/>
                    <a:pt x="9521" y="16139"/>
                  </a:cubicBezTo>
                  <a:cubicBezTo>
                    <a:pt x="12966" y="12261"/>
                    <a:pt x="16681" y="8029"/>
                    <a:pt x="19394" y="4883"/>
                  </a:cubicBezTo>
                  <a:cubicBezTo>
                    <a:pt x="21889" y="2035"/>
                    <a:pt x="23598" y="55"/>
                    <a:pt x="23598" y="55"/>
                  </a:cubicBezTo>
                  <a:cubicBezTo>
                    <a:pt x="23598" y="55"/>
                    <a:pt x="23598" y="28"/>
                    <a:pt x="23598" y="28"/>
                  </a:cubicBezTo>
                  <a:cubicBezTo>
                    <a:pt x="23598" y="1"/>
                    <a:pt x="23571" y="1"/>
                    <a:pt x="23571" y="28"/>
                  </a:cubicBezTo>
                  <a:cubicBezTo>
                    <a:pt x="23571" y="28"/>
                    <a:pt x="21835" y="1954"/>
                    <a:pt x="19313" y="4802"/>
                  </a:cubicBezTo>
                  <a:cubicBezTo>
                    <a:pt x="16546" y="7921"/>
                    <a:pt x="12830" y="12125"/>
                    <a:pt x="9385" y="16031"/>
                  </a:cubicBezTo>
                  <a:cubicBezTo>
                    <a:pt x="5778" y="20127"/>
                    <a:pt x="2469" y="23897"/>
                    <a:pt x="923" y="25660"/>
                  </a:cubicBezTo>
                  <a:cubicBezTo>
                    <a:pt x="570" y="26040"/>
                    <a:pt x="326" y="26338"/>
                    <a:pt x="163" y="26528"/>
                  </a:cubicBezTo>
                  <a:cubicBezTo>
                    <a:pt x="109" y="26609"/>
                    <a:pt x="55" y="26691"/>
                    <a:pt x="0" y="26772"/>
                  </a:cubicBezTo>
                  <a:cubicBezTo>
                    <a:pt x="0" y="26772"/>
                    <a:pt x="27" y="26799"/>
                    <a:pt x="27" y="2679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8" name="Google Shape;1008;p1"/>
            <p:cNvSpPr/>
            <p:nvPr/>
          </p:nvSpPr>
          <p:spPr>
            <a:xfrm>
              <a:off x="2086301" y="4210258"/>
              <a:ext cx="503470" cy="589770"/>
            </a:xfrm>
            <a:custGeom>
              <a:avLst/>
              <a:gdLst/>
              <a:ahLst/>
              <a:cxnLst/>
              <a:rect l="l" t="t" r="r" b="b"/>
              <a:pathLst>
                <a:path w="23626" h="26826" extrusionOk="0">
                  <a:moveTo>
                    <a:pt x="82" y="26771"/>
                  </a:moveTo>
                  <a:cubicBezTo>
                    <a:pt x="163" y="26717"/>
                    <a:pt x="218" y="26663"/>
                    <a:pt x="299" y="26581"/>
                  </a:cubicBezTo>
                  <a:cubicBezTo>
                    <a:pt x="462" y="26419"/>
                    <a:pt x="706" y="26120"/>
                    <a:pt x="1059" y="25740"/>
                  </a:cubicBezTo>
                  <a:cubicBezTo>
                    <a:pt x="2632" y="23977"/>
                    <a:pt x="5941" y="20234"/>
                    <a:pt x="9521" y="16139"/>
                  </a:cubicBezTo>
                  <a:cubicBezTo>
                    <a:pt x="12966" y="12233"/>
                    <a:pt x="16655" y="8002"/>
                    <a:pt x="19394" y="4882"/>
                  </a:cubicBezTo>
                  <a:cubicBezTo>
                    <a:pt x="21890" y="2007"/>
                    <a:pt x="23598" y="27"/>
                    <a:pt x="23598" y="27"/>
                  </a:cubicBezTo>
                  <a:cubicBezTo>
                    <a:pt x="23626" y="27"/>
                    <a:pt x="23626" y="0"/>
                    <a:pt x="23598" y="0"/>
                  </a:cubicBezTo>
                  <a:cubicBezTo>
                    <a:pt x="23598" y="0"/>
                    <a:pt x="23571" y="0"/>
                    <a:pt x="23571" y="0"/>
                  </a:cubicBezTo>
                  <a:cubicBezTo>
                    <a:pt x="23571" y="0"/>
                    <a:pt x="21835" y="1953"/>
                    <a:pt x="19313" y="4801"/>
                  </a:cubicBezTo>
                  <a:cubicBezTo>
                    <a:pt x="16546" y="7920"/>
                    <a:pt x="12830" y="12124"/>
                    <a:pt x="9413" y="16003"/>
                  </a:cubicBezTo>
                  <a:cubicBezTo>
                    <a:pt x="5778" y="20126"/>
                    <a:pt x="2496" y="23869"/>
                    <a:pt x="923" y="25659"/>
                  </a:cubicBezTo>
                  <a:cubicBezTo>
                    <a:pt x="597" y="26039"/>
                    <a:pt x="326" y="26337"/>
                    <a:pt x="191" y="26527"/>
                  </a:cubicBezTo>
                  <a:cubicBezTo>
                    <a:pt x="109" y="26581"/>
                    <a:pt x="55" y="26663"/>
                    <a:pt x="28" y="26744"/>
                  </a:cubicBezTo>
                  <a:cubicBezTo>
                    <a:pt x="1" y="26771"/>
                    <a:pt x="1" y="26771"/>
                    <a:pt x="28" y="26771"/>
                  </a:cubicBezTo>
                  <a:cubicBezTo>
                    <a:pt x="28" y="26825"/>
                    <a:pt x="82" y="26825"/>
                    <a:pt x="82" y="2677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9" name="Google Shape;1009;p1"/>
            <p:cNvSpPr/>
            <p:nvPr/>
          </p:nvSpPr>
          <p:spPr>
            <a:xfrm>
              <a:off x="2088624" y="4235891"/>
              <a:ext cx="502873" cy="589176"/>
            </a:xfrm>
            <a:custGeom>
              <a:avLst/>
              <a:gdLst/>
              <a:ahLst/>
              <a:cxnLst/>
              <a:rect l="l" t="t" r="r" b="b"/>
              <a:pathLst>
                <a:path w="23598" h="26799" extrusionOk="0">
                  <a:moveTo>
                    <a:pt x="54" y="26772"/>
                  </a:moveTo>
                  <a:cubicBezTo>
                    <a:pt x="136" y="26717"/>
                    <a:pt x="190" y="26663"/>
                    <a:pt x="271" y="26582"/>
                  </a:cubicBezTo>
                  <a:cubicBezTo>
                    <a:pt x="434" y="26419"/>
                    <a:pt x="678" y="26121"/>
                    <a:pt x="1031" y="25741"/>
                  </a:cubicBezTo>
                  <a:cubicBezTo>
                    <a:pt x="2604" y="23978"/>
                    <a:pt x="5913" y="20235"/>
                    <a:pt x="9494" y="16139"/>
                  </a:cubicBezTo>
                  <a:cubicBezTo>
                    <a:pt x="12938" y="12233"/>
                    <a:pt x="16627" y="8002"/>
                    <a:pt x="19367" y="4883"/>
                  </a:cubicBezTo>
                  <a:cubicBezTo>
                    <a:pt x="21916" y="2007"/>
                    <a:pt x="23598" y="27"/>
                    <a:pt x="23598" y="27"/>
                  </a:cubicBezTo>
                  <a:cubicBezTo>
                    <a:pt x="23598" y="27"/>
                    <a:pt x="23598" y="0"/>
                    <a:pt x="23598" y="0"/>
                  </a:cubicBezTo>
                  <a:lnTo>
                    <a:pt x="23571" y="0"/>
                  </a:lnTo>
                  <a:cubicBezTo>
                    <a:pt x="23571" y="0"/>
                    <a:pt x="21835" y="1953"/>
                    <a:pt x="19312" y="4801"/>
                  </a:cubicBezTo>
                  <a:cubicBezTo>
                    <a:pt x="16546" y="7920"/>
                    <a:pt x="12830" y="12125"/>
                    <a:pt x="9385" y="16003"/>
                  </a:cubicBezTo>
                  <a:cubicBezTo>
                    <a:pt x="5778" y="20099"/>
                    <a:pt x="2496" y="23869"/>
                    <a:pt x="922" y="25659"/>
                  </a:cubicBezTo>
                  <a:cubicBezTo>
                    <a:pt x="570" y="26039"/>
                    <a:pt x="326" y="26338"/>
                    <a:pt x="190" y="26500"/>
                  </a:cubicBezTo>
                  <a:cubicBezTo>
                    <a:pt x="109" y="26582"/>
                    <a:pt x="54" y="26663"/>
                    <a:pt x="27" y="26744"/>
                  </a:cubicBezTo>
                  <a:cubicBezTo>
                    <a:pt x="0" y="26744"/>
                    <a:pt x="0" y="26772"/>
                    <a:pt x="27" y="26772"/>
                  </a:cubicBezTo>
                  <a:cubicBezTo>
                    <a:pt x="27" y="26772"/>
                    <a:pt x="27" y="26799"/>
                    <a:pt x="54" y="2677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0" name="Google Shape;1010;p1"/>
            <p:cNvSpPr/>
            <p:nvPr/>
          </p:nvSpPr>
          <p:spPr>
            <a:xfrm>
              <a:off x="2089775" y="4258557"/>
              <a:ext cx="502895" cy="589176"/>
            </a:xfrm>
            <a:custGeom>
              <a:avLst/>
              <a:gdLst/>
              <a:ahLst/>
              <a:cxnLst/>
              <a:rect l="l" t="t" r="r" b="b"/>
              <a:pathLst>
                <a:path w="23599" h="26799" extrusionOk="0">
                  <a:moveTo>
                    <a:pt x="82" y="26771"/>
                  </a:moveTo>
                  <a:cubicBezTo>
                    <a:pt x="136" y="26717"/>
                    <a:pt x="217" y="26663"/>
                    <a:pt x="272" y="26581"/>
                  </a:cubicBezTo>
                  <a:cubicBezTo>
                    <a:pt x="462" y="26419"/>
                    <a:pt x="706" y="26120"/>
                    <a:pt x="1058" y="25741"/>
                  </a:cubicBezTo>
                  <a:cubicBezTo>
                    <a:pt x="2604" y="23977"/>
                    <a:pt x="5913" y="20234"/>
                    <a:pt x="9521" y="16112"/>
                  </a:cubicBezTo>
                  <a:cubicBezTo>
                    <a:pt x="12966" y="12233"/>
                    <a:pt x="16654" y="8002"/>
                    <a:pt x="19394" y="4882"/>
                  </a:cubicBezTo>
                  <a:cubicBezTo>
                    <a:pt x="21889" y="2007"/>
                    <a:pt x="23598" y="27"/>
                    <a:pt x="23598" y="27"/>
                  </a:cubicBezTo>
                  <a:cubicBezTo>
                    <a:pt x="23598" y="27"/>
                    <a:pt x="23598" y="0"/>
                    <a:pt x="23598" y="0"/>
                  </a:cubicBezTo>
                  <a:cubicBezTo>
                    <a:pt x="23598" y="0"/>
                    <a:pt x="23571" y="0"/>
                    <a:pt x="23571" y="0"/>
                  </a:cubicBezTo>
                  <a:cubicBezTo>
                    <a:pt x="23571" y="0"/>
                    <a:pt x="21835" y="1953"/>
                    <a:pt x="19313" y="4801"/>
                  </a:cubicBezTo>
                  <a:cubicBezTo>
                    <a:pt x="16546" y="7920"/>
                    <a:pt x="12830" y="12097"/>
                    <a:pt x="9385" y="16003"/>
                  </a:cubicBezTo>
                  <a:cubicBezTo>
                    <a:pt x="5778" y="20099"/>
                    <a:pt x="2469" y="23869"/>
                    <a:pt x="923" y="25632"/>
                  </a:cubicBezTo>
                  <a:cubicBezTo>
                    <a:pt x="597" y="26039"/>
                    <a:pt x="326" y="26310"/>
                    <a:pt x="190" y="26500"/>
                  </a:cubicBezTo>
                  <a:cubicBezTo>
                    <a:pt x="136" y="26581"/>
                    <a:pt x="82" y="26663"/>
                    <a:pt x="28" y="26744"/>
                  </a:cubicBezTo>
                  <a:cubicBezTo>
                    <a:pt x="0" y="26771"/>
                    <a:pt x="28" y="26798"/>
                    <a:pt x="55" y="2677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1" name="Google Shape;1011;p1"/>
            <p:cNvSpPr/>
            <p:nvPr/>
          </p:nvSpPr>
          <p:spPr>
            <a:xfrm>
              <a:off x="1264750" y="3992625"/>
              <a:ext cx="1389450" cy="756775"/>
            </a:xfrm>
            <a:custGeom>
              <a:avLst/>
              <a:gdLst/>
              <a:ahLst/>
              <a:cxnLst/>
              <a:rect l="l" t="t" r="r" b="b"/>
              <a:pathLst>
                <a:path w="55578" h="30271" extrusionOk="0">
                  <a:moveTo>
                    <a:pt x="25334" y="0"/>
                  </a:moveTo>
                  <a:lnTo>
                    <a:pt x="1" y="24303"/>
                  </a:lnTo>
                  <a:lnTo>
                    <a:pt x="32332" y="30270"/>
                  </a:lnTo>
                  <a:lnTo>
                    <a:pt x="55577" y="3879"/>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2" name="Google Shape;1012;p1"/>
            <p:cNvSpPr/>
            <p:nvPr/>
          </p:nvSpPr>
          <p:spPr>
            <a:xfrm>
              <a:off x="1185425" y="3916000"/>
              <a:ext cx="1388750" cy="779825"/>
            </a:xfrm>
            <a:custGeom>
              <a:avLst/>
              <a:gdLst/>
              <a:ahLst/>
              <a:cxnLst/>
              <a:rect l="l" t="t" r="r" b="b"/>
              <a:pathLst>
                <a:path w="55550" h="31193" extrusionOk="0">
                  <a:moveTo>
                    <a:pt x="23978" y="0"/>
                  </a:moveTo>
                  <a:lnTo>
                    <a:pt x="570" y="17902"/>
                  </a:lnTo>
                  <a:lnTo>
                    <a:pt x="0" y="24791"/>
                  </a:lnTo>
                  <a:lnTo>
                    <a:pt x="33064" y="31193"/>
                  </a:lnTo>
                  <a:lnTo>
                    <a:pt x="55550" y="4666"/>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3" name="Google Shape;1013;p1"/>
            <p:cNvSpPr/>
            <p:nvPr/>
          </p:nvSpPr>
          <p:spPr>
            <a:xfrm>
              <a:off x="1210500" y="3861075"/>
              <a:ext cx="1350800" cy="804250"/>
            </a:xfrm>
            <a:custGeom>
              <a:avLst/>
              <a:gdLst/>
              <a:ahLst/>
              <a:cxnLst/>
              <a:rect l="l" t="t" r="r" b="b"/>
              <a:pathLst>
                <a:path w="54032" h="32170" extrusionOk="0">
                  <a:moveTo>
                    <a:pt x="1086" y="20804"/>
                  </a:moveTo>
                  <a:cubicBezTo>
                    <a:pt x="1655" y="22486"/>
                    <a:pt x="1547" y="24873"/>
                    <a:pt x="1" y="26473"/>
                  </a:cubicBezTo>
                  <a:lnTo>
                    <a:pt x="32007" y="32169"/>
                  </a:lnTo>
                  <a:lnTo>
                    <a:pt x="53408" y="6673"/>
                  </a:lnTo>
                  <a:cubicBezTo>
                    <a:pt x="53408" y="6673"/>
                    <a:pt x="51861" y="3038"/>
                    <a:pt x="5403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4" name="Google Shape;1014;p1"/>
            <p:cNvSpPr/>
            <p:nvPr/>
          </p:nvSpPr>
          <p:spPr>
            <a:xfrm>
              <a:off x="1269217" y="4400825"/>
              <a:ext cx="730264" cy="135650"/>
            </a:xfrm>
            <a:custGeom>
              <a:avLst/>
              <a:gdLst/>
              <a:ahLst/>
              <a:cxnLst/>
              <a:rect l="l" t="t" r="r" b="b"/>
              <a:pathLst>
                <a:path w="31085" h="5426" extrusionOk="0">
                  <a:moveTo>
                    <a:pt x="1" y="28"/>
                  </a:moveTo>
                  <a:cubicBezTo>
                    <a:pt x="950" y="164"/>
                    <a:pt x="1899" y="299"/>
                    <a:pt x="2822" y="489"/>
                  </a:cubicBezTo>
                  <a:cubicBezTo>
                    <a:pt x="5019" y="896"/>
                    <a:pt x="7188" y="1357"/>
                    <a:pt x="9385" y="1737"/>
                  </a:cubicBezTo>
                  <a:cubicBezTo>
                    <a:pt x="13725" y="2523"/>
                    <a:pt x="18038" y="3283"/>
                    <a:pt x="22378" y="4015"/>
                  </a:cubicBezTo>
                  <a:cubicBezTo>
                    <a:pt x="25253" y="4503"/>
                    <a:pt x="28155" y="4964"/>
                    <a:pt x="31057" y="5426"/>
                  </a:cubicBezTo>
                  <a:lnTo>
                    <a:pt x="31085" y="5426"/>
                  </a:lnTo>
                  <a:lnTo>
                    <a:pt x="31085" y="5398"/>
                  </a:lnTo>
                  <a:cubicBezTo>
                    <a:pt x="28915" y="5046"/>
                    <a:pt x="26745" y="4693"/>
                    <a:pt x="24575" y="4313"/>
                  </a:cubicBezTo>
                  <a:cubicBezTo>
                    <a:pt x="19503" y="3473"/>
                    <a:pt x="14458" y="2578"/>
                    <a:pt x="9413" y="1710"/>
                  </a:cubicBezTo>
                  <a:cubicBezTo>
                    <a:pt x="7216" y="1330"/>
                    <a:pt x="5046" y="842"/>
                    <a:pt x="2849" y="462"/>
                  </a:cubicBezTo>
                  <a:cubicBezTo>
                    <a:pt x="1899" y="272"/>
                    <a:pt x="977" y="109"/>
                    <a:pt x="28" y="1"/>
                  </a:cubicBezTo>
                  <a:cubicBezTo>
                    <a:pt x="1" y="1"/>
                    <a:pt x="1" y="1"/>
                    <a:pt x="1"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5" name="Google Shape;1015;p1"/>
            <p:cNvSpPr/>
            <p:nvPr/>
          </p:nvSpPr>
          <p:spPr>
            <a:xfrm>
              <a:off x="1262216" y="4416425"/>
              <a:ext cx="693311" cy="137000"/>
            </a:xfrm>
            <a:custGeom>
              <a:avLst/>
              <a:gdLst/>
              <a:ahLst/>
              <a:cxnLst/>
              <a:rect l="l" t="t" r="r" b="b"/>
              <a:pathLst>
                <a:path w="29512" h="5480" extrusionOk="0">
                  <a:moveTo>
                    <a:pt x="27" y="28"/>
                  </a:moveTo>
                  <a:cubicBezTo>
                    <a:pt x="109" y="55"/>
                    <a:pt x="217" y="82"/>
                    <a:pt x="299" y="109"/>
                  </a:cubicBezTo>
                  <a:cubicBezTo>
                    <a:pt x="1194" y="326"/>
                    <a:pt x="2089" y="435"/>
                    <a:pt x="2957" y="597"/>
                  </a:cubicBezTo>
                  <a:cubicBezTo>
                    <a:pt x="8246" y="1574"/>
                    <a:pt x="13562" y="2523"/>
                    <a:pt x="18878" y="3500"/>
                  </a:cubicBezTo>
                  <a:cubicBezTo>
                    <a:pt x="21699" y="4015"/>
                    <a:pt x="24520" y="4585"/>
                    <a:pt x="27341" y="5100"/>
                  </a:cubicBezTo>
                  <a:cubicBezTo>
                    <a:pt x="28073" y="5236"/>
                    <a:pt x="28779" y="5344"/>
                    <a:pt x="29484" y="5480"/>
                  </a:cubicBezTo>
                  <a:cubicBezTo>
                    <a:pt x="29484" y="5480"/>
                    <a:pt x="29484" y="5480"/>
                    <a:pt x="29511" y="5480"/>
                  </a:cubicBezTo>
                  <a:cubicBezTo>
                    <a:pt x="29511" y="5480"/>
                    <a:pt x="29511" y="5480"/>
                    <a:pt x="29511" y="5452"/>
                  </a:cubicBezTo>
                  <a:cubicBezTo>
                    <a:pt x="28724" y="5290"/>
                    <a:pt x="27938" y="5127"/>
                    <a:pt x="27151" y="4964"/>
                  </a:cubicBezTo>
                  <a:cubicBezTo>
                    <a:pt x="24032" y="4313"/>
                    <a:pt x="20886" y="3744"/>
                    <a:pt x="17739" y="3147"/>
                  </a:cubicBezTo>
                  <a:cubicBezTo>
                    <a:pt x="12450" y="2171"/>
                    <a:pt x="7134" y="1221"/>
                    <a:pt x="1818" y="272"/>
                  </a:cubicBezTo>
                  <a:cubicBezTo>
                    <a:pt x="1329" y="190"/>
                    <a:pt x="868" y="82"/>
                    <a:pt x="380" y="28"/>
                  </a:cubicBezTo>
                  <a:cubicBezTo>
                    <a:pt x="271" y="1"/>
                    <a:pt x="163" y="1"/>
                    <a:pt x="27" y="1"/>
                  </a:cubicBezTo>
                  <a:lnTo>
                    <a:pt x="0" y="1"/>
                  </a:lnTo>
                  <a:cubicBezTo>
                    <a:pt x="0" y="1"/>
                    <a:pt x="0" y="1"/>
                    <a:pt x="27"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1"/>
            <p:cNvSpPr/>
            <p:nvPr/>
          </p:nvSpPr>
          <p:spPr>
            <a:xfrm>
              <a:off x="1273681" y="4451000"/>
              <a:ext cx="734728" cy="141750"/>
            </a:xfrm>
            <a:custGeom>
              <a:avLst/>
              <a:gdLst/>
              <a:ahLst/>
              <a:cxnLst/>
              <a:rect l="l" t="t" r="r" b="b"/>
              <a:pathLst>
                <a:path w="31275" h="5670" extrusionOk="0">
                  <a:moveTo>
                    <a:pt x="28" y="28"/>
                  </a:moveTo>
                  <a:cubicBezTo>
                    <a:pt x="163" y="55"/>
                    <a:pt x="299" y="82"/>
                    <a:pt x="462" y="109"/>
                  </a:cubicBezTo>
                  <a:cubicBezTo>
                    <a:pt x="1764" y="381"/>
                    <a:pt x="3093" y="598"/>
                    <a:pt x="4395" y="842"/>
                  </a:cubicBezTo>
                  <a:cubicBezTo>
                    <a:pt x="10226" y="1872"/>
                    <a:pt x="16031" y="2957"/>
                    <a:pt x="21862" y="4015"/>
                  </a:cubicBezTo>
                  <a:cubicBezTo>
                    <a:pt x="24358" y="4476"/>
                    <a:pt x="26853" y="4937"/>
                    <a:pt x="29349" y="5371"/>
                  </a:cubicBezTo>
                  <a:cubicBezTo>
                    <a:pt x="29972" y="5453"/>
                    <a:pt x="30596" y="5561"/>
                    <a:pt x="31220" y="5670"/>
                  </a:cubicBezTo>
                  <a:cubicBezTo>
                    <a:pt x="31247" y="5670"/>
                    <a:pt x="31274" y="5643"/>
                    <a:pt x="31274" y="5643"/>
                  </a:cubicBezTo>
                  <a:cubicBezTo>
                    <a:pt x="31274" y="5616"/>
                    <a:pt x="31274" y="5588"/>
                    <a:pt x="31247" y="5588"/>
                  </a:cubicBezTo>
                  <a:cubicBezTo>
                    <a:pt x="30732" y="5480"/>
                    <a:pt x="30244" y="5371"/>
                    <a:pt x="29755" y="5290"/>
                  </a:cubicBezTo>
                  <a:cubicBezTo>
                    <a:pt x="27748" y="4910"/>
                    <a:pt x="25768" y="4558"/>
                    <a:pt x="23761" y="4178"/>
                  </a:cubicBezTo>
                  <a:lnTo>
                    <a:pt x="12532" y="2144"/>
                  </a:lnTo>
                  <a:cubicBezTo>
                    <a:pt x="9195" y="1547"/>
                    <a:pt x="5886" y="950"/>
                    <a:pt x="2523" y="408"/>
                  </a:cubicBezTo>
                  <a:cubicBezTo>
                    <a:pt x="1791" y="272"/>
                    <a:pt x="1031" y="109"/>
                    <a:pt x="272" y="28"/>
                  </a:cubicBezTo>
                  <a:cubicBezTo>
                    <a:pt x="190" y="28"/>
                    <a:pt x="109" y="28"/>
                    <a:pt x="28" y="1"/>
                  </a:cubicBezTo>
                  <a:lnTo>
                    <a:pt x="0" y="1"/>
                  </a:lnTo>
                  <a:cubicBezTo>
                    <a:pt x="0" y="1"/>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7" name="Google Shape;1017;p1"/>
            <p:cNvSpPr/>
            <p:nvPr/>
          </p:nvSpPr>
          <p:spPr>
            <a:xfrm>
              <a:off x="1252655" y="4465925"/>
              <a:ext cx="725801" cy="136325"/>
            </a:xfrm>
            <a:custGeom>
              <a:avLst/>
              <a:gdLst/>
              <a:ahLst/>
              <a:cxnLst/>
              <a:rect l="l" t="t" r="r" b="b"/>
              <a:pathLst>
                <a:path w="30895" h="5453" extrusionOk="0">
                  <a:moveTo>
                    <a:pt x="0" y="55"/>
                  </a:moveTo>
                  <a:cubicBezTo>
                    <a:pt x="109" y="82"/>
                    <a:pt x="217" y="109"/>
                    <a:pt x="353" y="136"/>
                  </a:cubicBezTo>
                  <a:cubicBezTo>
                    <a:pt x="597" y="163"/>
                    <a:pt x="841" y="218"/>
                    <a:pt x="1112" y="245"/>
                  </a:cubicBezTo>
                  <a:cubicBezTo>
                    <a:pt x="4340" y="814"/>
                    <a:pt x="7568" y="1411"/>
                    <a:pt x="10823" y="2008"/>
                  </a:cubicBezTo>
                  <a:cubicBezTo>
                    <a:pt x="14403" y="2659"/>
                    <a:pt x="18011" y="3337"/>
                    <a:pt x="21591" y="3961"/>
                  </a:cubicBezTo>
                  <a:cubicBezTo>
                    <a:pt x="24059" y="4395"/>
                    <a:pt x="26528" y="4829"/>
                    <a:pt x="29023" y="5208"/>
                  </a:cubicBezTo>
                  <a:cubicBezTo>
                    <a:pt x="29647" y="5290"/>
                    <a:pt x="30271" y="5371"/>
                    <a:pt x="30867" y="5453"/>
                  </a:cubicBezTo>
                  <a:cubicBezTo>
                    <a:pt x="30894" y="5453"/>
                    <a:pt x="30894" y="5453"/>
                    <a:pt x="30894" y="5425"/>
                  </a:cubicBezTo>
                  <a:cubicBezTo>
                    <a:pt x="30894" y="5425"/>
                    <a:pt x="30894" y="5425"/>
                    <a:pt x="30894" y="5425"/>
                  </a:cubicBezTo>
                  <a:cubicBezTo>
                    <a:pt x="30081" y="5290"/>
                    <a:pt x="29267" y="5127"/>
                    <a:pt x="28426" y="4991"/>
                  </a:cubicBezTo>
                  <a:cubicBezTo>
                    <a:pt x="25144" y="4422"/>
                    <a:pt x="21835" y="3852"/>
                    <a:pt x="18553" y="3256"/>
                  </a:cubicBezTo>
                  <a:cubicBezTo>
                    <a:pt x="14457" y="2496"/>
                    <a:pt x="10362" y="1737"/>
                    <a:pt x="6239" y="1004"/>
                  </a:cubicBezTo>
                  <a:cubicBezTo>
                    <a:pt x="4394" y="679"/>
                    <a:pt x="2523" y="326"/>
                    <a:pt x="678" y="55"/>
                  </a:cubicBezTo>
                  <a:lnTo>
                    <a:pt x="55" y="1"/>
                  </a:lnTo>
                  <a:cubicBezTo>
                    <a:pt x="28" y="1"/>
                    <a:pt x="28" y="1"/>
                    <a:pt x="28" y="1"/>
                  </a:cubicBezTo>
                  <a:cubicBezTo>
                    <a:pt x="0" y="1"/>
                    <a:pt x="0" y="28"/>
                    <a:pt x="0"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8" name="Google Shape;1018;p1"/>
            <p:cNvSpPr/>
            <p:nvPr/>
          </p:nvSpPr>
          <p:spPr>
            <a:xfrm>
              <a:off x="1254558" y="4486275"/>
              <a:ext cx="760852" cy="145125"/>
            </a:xfrm>
            <a:custGeom>
              <a:avLst/>
              <a:gdLst/>
              <a:ahLst/>
              <a:cxnLst/>
              <a:rect l="l" t="t" r="r" b="b"/>
              <a:pathLst>
                <a:path w="32387" h="5805" extrusionOk="0">
                  <a:moveTo>
                    <a:pt x="28" y="27"/>
                  </a:moveTo>
                  <a:cubicBezTo>
                    <a:pt x="82" y="55"/>
                    <a:pt x="109" y="82"/>
                    <a:pt x="164" y="82"/>
                  </a:cubicBezTo>
                  <a:cubicBezTo>
                    <a:pt x="625" y="190"/>
                    <a:pt x="1086" y="272"/>
                    <a:pt x="1574" y="326"/>
                  </a:cubicBezTo>
                  <a:cubicBezTo>
                    <a:pt x="6239" y="1112"/>
                    <a:pt x="10877" y="2008"/>
                    <a:pt x="15543" y="2848"/>
                  </a:cubicBezTo>
                  <a:cubicBezTo>
                    <a:pt x="19449" y="3581"/>
                    <a:pt x="23409" y="4177"/>
                    <a:pt x="27342" y="4883"/>
                  </a:cubicBezTo>
                  <a:cubicBezTo>
                    <a:pt x="29023" y="5154"/>
                    <a:pt x="30732" y="5452"/>
                    <a:pt x="32387" y="5805"/>
                  </a:cubicBezTo>
                  <a:lnTo>
                    <a:pt x="32387" y="5805"/>
                  </a:lnTo>
                  <a:lnTo>
                    <a:pt x="32387" y="5805"/>
                  </a:lnTo>
                  <a:cubicBezTo>
                    <a:pt x="30732" y="5425"/>
                    <a:pt x="29050" y="5073"/>
                    <a:pt x="27369" y="4774"/>
                  </a:cubicBezTo>
                  <a:cubicBezTo>
                    <a:pt x="23436" y="4069"/>
                    <a:pt x="19476" y="3445"/>
                    <a:pt x="15570" y="2740"/>
                  </a:cubicBezTo>
                  <a:cubicBezTo>
                    <a:pt x="11935" y="2089"/>
                    <a:pt x="8328" y="1384"/>
                    <a:pt x="4720" y="760"/>
                  </a:cubicBezTo>
                  <a:cubicBezTo>
                    <a:pt x="3310" y="516"/>
                    <a:pt x="1899" y="299"/>
                    <a:pt x="516" y="55"/>
                  </a:cubicBezTo>
                  <a:cubicBezTo>
                    <a:pt x="408" y="27"/>
                    <a:pt x="272" y="27"/>
                    <a:pt x="164" y="0"/>
                  </a:cubicBezTo>
                  <a:lnTo>
                    <a:pt x="28" y="0"/>
                  </a:lnTo>
                  <a:cubicBezTo>
                    <a:pt x="1" y="0"/>
                    <a:pt x="1" y="27"/>
                    <a:pt x="1" y="27"/>
                  </a:cubicBezTo>
                  <a:cubicBezTo>
                    <a:pt x="1" y="27"/>
                    <a:pt x="1" y="27"/>
                    <a:pt x="28"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1"/>
            <p:cNvSpPr/>
            <p:nvPr/>
          </p:nvSpPr>
          <p:spPr>
            <a:xfrm>
              <a:off x="1234800" y="4503225"/>
              <a:ext cx="753217" cy="137675"/>
            </a:xfrm>
            <a:custGeom>
              <a:avLst/>
              <a:gdLst/>
              <a:ahLst/>
              <a:cxnLst/>
              <a:rect l="l" t="t" r="r" b="b"/>
              <a:pathLst>
                <a:path w="32062" h="5507" extrusionOk="0">
                  <a:moveTo>
                    <a:pt x="28" y="28"/>
                  </a:moveTo>
                  <a:cubicBezTo>
                    <a:pt x="109" y="55"/>
                    <a:pt x="191" y="82"/>
                    <a:pt x="272" y="109"/>
                  </a:cubicBezTo>
                  <a:cubicBezTo>
                    <a:pt x="625" y="190"/>
                    <a:pt x="950" y="245"/>
                    <a:pt x="1303" y="299"/>
                  </a:cubicBezTo>
                  <a:cubicBezTo>
                    <a:pt x="5127" y="1031"/>
                    <a:pt x="8952" y="1709"/>
                    <a:pt x="12803" y="2360"/>
                  </a:cubicBezTo>
                  <a:cubicBezTo>
                    <a:pt x="18554" y="3364"/>
                    <a:pt x="24331" y="4340"/>
                    <a:pt x="30081" y="5235"/>
                  </a:cubicBezTo>
                  <a:cubicBezTo>
                    <a:pt x="30732" y="5317"/>
                    <a:pt x="31383" y="5425"/>
                    <a:pt x="32007" y="5507"/>
                  </a:cubicBezTo>
                  <a:cubicBezTo>
                    <a:pt x="32034" y="5507"/>
                    <a:pt x="32034" y="5507"/>
                    <a:pt x="32061" y="5479"/>
                  </a:cubicBezTo>
                  <a:cubicBezTo>
                    <a:pt x="32061" y="5479"/>
                    <a:pt x="32034" y="5452"/>
                    <a:pt x="32034" y="5452"/>
                  </a:cubicBezTo>
                  <a:cubicBezTo>
                    <a:pt x="31492" y="5344"/>
                    <a:pt x="30949" y="5262"/>
                    <a:pt x="30434" y="5154"/>
                  </a:cubicBezTo>
                  <a:cubicBezTo>
                    <a:pt x="25633" y="4340"/>
                    <a:pt x="20805" y="3581"/>
                    <a:pt x="16004" y="2767"/>
                  </a:cubicBezTo>
                  <a:cubicBezTo>
                    <a:pt x="11746" y="2035"/>
                    <a:pt x="7487" y="1302"/>
                    <a:pt x="3229" y="543"/>
                  </a:cubicBezTo>
                  <a:cubicBezTo>
                    <a:pt x="2279" y="380"/>
                    <a:pt x="1303" y="163"/>
                    <a:pt x="354" y="28"/>
                  </a:cubicBezTo>
                  <a:cubicBezTo>
                    <a:pt x="245" y="28"/>
                    <a:pt x="137" y="0"/>
                    <a:pt x="1" y="0"/>
                  </a:cubicBezTo>
                  <a:cubicBezTo>
                    <a:pt x="1" y="0"/>
                    <a:pt x="1" y="0"/>
                    <a:pt x="1"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1"/>
            <p:cNvSpPr/>
            <p:nvPr/>
          </p:nvSpPr>
          <p:spPr>
            <a:xfrm>
              <a:off x="2020150" y="3966850"/>
              <a:ext cx="508086" cy="574123"/>
            </a:xfrm>
            <a:custGeom>
              <a:avLst/>
              <a:gdLst/>
              <a:ahLst/>
              <a:cxnLst/>
              <a:rect l="l" t="t" r="r" b="b"/>
              <a:pathLst>
                <a:path w="23599" h="26800" extrusionOk="0">
                  <a:moveTo>
                    <a:pt x="55" y="26772"/>
                  </a:moveTo>
                  <a:cubicBezTo>
                    <a:pt x="136" y="26718"/>
                    <a:pt x="190" y="26663"/>
                    <a:pt x="272" y="26582"/>
                  </a:cubicBezTo>
                  <a:cubicBezTo>
                    <a:pt x="435" y="26419"/>
                    <a:pt x="679" y="26121"/>
                    <a:pt x="1031" y="25741"/>
                  </a:cubicBezTo>
                  <a:cubicBezTo>
                    <a:pt x="2604" y="23978"/>
                    <a:pt x="5914" y="20235"/>
                    <a:pt x="9494" y="16139"/>
                  </a:cubicBezTo>
                  <a:cubicBezTo>
                    <a:pt x="12939" y="12234"/>
                    <a:pt x="16627" y="8029"/>
                    <a:pt x="19367" y="4883"/>
                  </a:cubicBezTo>
                  <a:cubicBezTo>
                    <a:pt x="21862" y="2008"/>
                    <a:pt x="23571" y="28"/>
                    <a:pt x="23571" y="28"/>
                  </a:cubicBezTo>
                  <a:cubicBezTo>
                    <a:pt x="23598" y="28"/>
                    <a:pt x="23598" y="28"/>
                    <a:pt x="23571" y="1"/>
                  </a:cubicBezTo>
                  <a:cubicBezTo>
                    <a:pt x="23571" y="1"/>
                    <a:pt x="23544" y="1"/>
                    <a:pt x="23544" y="1"/>
                  </a:cubicBezTo>
                  <a:cubicBezTo>
                    <a:pt x="23544" y="1"/>
                    <a:pt x="21808" y="1954"/>
                    <a:pt x="19286" y="4802"/>
                  </a:cubicBezTo>
                  <a:cubicBezTo>
                    <a:pt x="16546" y="7921"/>
                    <a:pt x="12803" y="12125"/>
                    <a:pt x="9385" y="16004"/>
                  </a:cubicBezTo>
                  <a:cubicBezTo>
                    <a:pt x="5778" y="20127"/>
                    <a:pt x="2469" y="23870"/>
                    <a:pt x="923" y="25660"/>
                  </a:cubicBezTo>
                  <a:cubicBezTo>
                    <a:pt x="570" y="26040"/>
                    <a:pt x="326" y="26338"/>
                    <a:pt x="163" y="26528"/>
                  </a:cubicBezTo>
                  <a:cubicBezTo>
                    <a:pt x="109" y="26582"/>
                    <a:pt x="55" y="26663"/>
                    <a:pt x="1" y="26772"/>
                  </a:cubicBezTo>
                  <a:cubicBezTo>
                    <a:pt x="1" y="26772"/>
                    <a:pt x="1" y="26772"/>
                    <a:pt x="1" y="26799"/>
                  </a:cubicBezTo>
                  <a:cubicBezTo>
                    <a:pt x="1" y="26799"/>
                    <a:pt x="55" y="26799"/>
                    <a:pt x="55" y="2677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1"/>
            <p:cNvSpPr/>
            <p:nvPr/>
          </p:nvSpPr>
          <p:spPr>
            <a:xfrm>
              <a:off x="2021894" y="3995320"/>
              <a:ext cx="508086" cy="574123"/>
            </a:xfrm>
            <a:custGeom>
              <a:avLst/>
              <a:gdLst/>
              <a:ahLst/>
              <a:cxnLst/>
              <a:rect l="l" t="t" r="r" b="b"/>
              <a:pathLst>
                <a:path w="23599" h="26800" extrusionOk="0">
                  <a:moveTo>
                    <a:pt x="55" y="26799"/>
                  </a:moveTo>
                  <a:cubicBezTo>
                    <a:pt x="137" y="26745"/>
                    <a:pt x="218" y="26663"/>
                    <a:pt x="272" y="26609"/>
                  </a:cubicBezTo>
                  <a:cubicBezTo>
                    <a:pt x="462" y="26446"/>
                    <a:pt x="706" y="26148"/>
                    <a:pt x="1032" y="25768"/>
                  </a:cubicBezTo>
                  <a:cubicBezTo>
                    <a:pt x="2605" y="24005"/>
                    <a:pt x="5914" y="20262"/>
                    <a:pt x="9521" y="16139"/>
                  </a:cubicBezTo>
                  <a:cubicBezTo>
                    <a:pt x="12939" y="12234"/>
                    <a:pt x="16628" y="8029"/>
                    <a:pt x="19394" y="4883"/>
                  </a:cubicBezTo>
                  <a:cubicBezTo>
                    <a:pt x="21890" y="2035"/>
                    <a:pt x="23599" y="55"/>
                    <a:pt x="23599" y="55"/>
                  </a:cubicBezTo>
                  <a:cubicBezTo>
                    <a:pt x="23599" y="55"/>
                    <a:pt x="23599" y="28"/>
                    <a:pt x="23599" y="28"/>
                  </a:cubicBezTo>
                  <a:cubicBezTo>
                    <a:pt x="23572" y="1"/>
                    <a:pt x="23572" y="1"/>
                    <a:pt x="23572" y="28"/>
                  </a:cubicBezTo>
                  <a:cubicBezTo>
                    <a:pt x="23572" y="28"/>
                    <a:pt x="21836" y="1954"/>
                    <a:pt x="19286" y="4802"/>
                  </a:cubicBezTo>
                  <a:cubicBezTo>
                    <a:pt x="16519" y="7921"/>
                    <a:pt x="12803" y="12125"/>
                    <a:pt x="9386" y="16031"/>
                  </a:cubicBezTo>
                  <a:cubicBezTo>
                    <a:pt x="5778" y="20127"/>
                    <a:pt x="2469" y="23870"/>
                    <a:pt x="896" y="25660"/>
                  </a:cubicBezTo>
                  <a:cubicBezTo>
                    <a:pt x="571" y="26040"/>
                    <a:pt x="299" y="26338"/>
                    <a:pt x="164" y="26528"/>
                  </a:cubicBezTo>
                  <a:cubicBezTo>
                    <a:pt x="109" y="26609"/>
                    <a:pt x="55" y="26691"/>
                    <a:pt x="1" y="26772"/>
                  </a:cubicBezTo>
                  <a:cubicBezTo>
                    <a:pt x="1" y="26772"/>
                    <a:pt x="1" y="26772"/>
                    <a:pt x="1" y="26799"/>
                  </a:cubicBezTo>
                  <a:cubicBezTo>
                    <a:pt x="1" y="26799"/>
                    <a:pt x="55" y="26799"/>
                    <a:pt x="55" y="2679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2" name="Google Shape;1022;p1"/>
            <p:cNvSpPr/>
            <p:nvPr/>
          </p:nvSpPr>
          <p:spPr>
            <a:xfrm>
              <a:off x="2024241" y="4020319"/>
              <a:ext cx="507505" cy="574680"/>
            </a:xfrm>
            <a:custGeom>
              <a:avLst/>
              <a:gdLst/>
              <a:ahLst/>
              <a:cxnLst/>
              <a:rect l="l" t="t" r="r" b="b"/>
              <a:pathLst>
                <a:path w="23572" h="26826" extrusionOk="0">
                  <a:moveTo>
                    <a:pt x="28" y="26798"/>
                  </a:moveTo>
                  <a:cubicBezTo>
                    <a:pt x="109" y="26717"/>
                    <a:pt x="190" y="26663"/>
                    <a:pt x="245" y="26609"/>
                  </a:cubicBezTo>
                  <a:cubicBezTo>
                    <a:pt x="434" y="26419"/>
                    <a:pt x="679" y="26120"/>
                    <a:pt x="1031" y="25741"/>
                  </a:cubicBezTo>
                  <a:cubicBezTo>
                    <a:pt x="2577" y="23978"/>
                    <a:pt x="5886" y="20234"/>
                    <a:pt x="9494" y="16139"/>
                  </a:cubicBezTo>
                  <a:cubicBezTo>
                    <a:pt x="12911" y="12233"/>
                    <a:pt x="16600" y="8029"/>
                    <a:pt x="19367" y="4882"/>
                  </a:cubicBezTo>
                  <a:cubicBezTo>
                    <a:pt x="21862" y="2007"/>
                    <a:pt x="23571" y="54"/>
                    <a:pt x="23571" y="54"/>
                  </a:cubicBezTo>
                  <a:cubicBezTo>
                    <a:pt x="23571" y="27"/>
                    <a:pt x="23571" y="27"/>
                    <a:pt x="23571" y="27"/>
                  </a:cubicBezTo>
                  <a:cubicBezTo>
                    <a:pt x="23571" y="0"/>
                    <a:pt x="23544" y="0"/>
                    <a:pt x="23544" y="27"/>
                  </a:cubicBezTo>
                  <a:cubicBezTo>
                    <a:pt x="23544" y="27"/>
                    <a:pt x="21808" y="1953"/>
                    <a:pt x="19285" y="4801"/>
                  </a:cubicBezTo>
                  <a:cubicBezTo>
                    <a:pt x="16519" y="7920"/>
                    <a:pt x="12803" y="12124"/>
                    <a:pt x="9358" y="16003"/>
                  </a:cubicBezTo>
                  <a:cubicBezTo>
                    <a:pt x="5751" y="20126"/>
                    <a:pt x="2442" y="23869"/>
                    <a:pt x="895" y="25659"/>
                  </a:cubicBezTo>
                  <a:cubicBezTo>
                    <a:pt x="570" y="26039"/>
                    <a:pt x="299" y="26337"/>
                    <a:pt x="163" y="26527"/>
                  </a:cubicBezTo>
                  <a:cubicBezTo>
                    <a:pt x="109" y="26609"/>
                    <a:pt x="55" y="26690"/>
                    <a:pt x="0" y="26771"/>
                  </a:cubicBezTo>
                  <a:cubicBezTo>
                    <a:pt x="0" y="26771"/>
                    <a:pt x="0" y="26771"/>
                    <a:pt x="0" y="26798"/>
                  </a:cubicBezTo>
                  <a:cubicBezTo>
                    <a:pt x="0" y="26826"/>
                    <a:pt x="28" y="26798"/>
                    <a:pt x="28" y="2679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3" name="Google Shape;1023;p1"/>
            <p:cNvSpPr/>
            <p:nvPr/>
          </p:nvSpPr>
          <p:spPr>
            <a:xfrm>
              <a:off x="2025404" y="4042962"/>
              <a:ext cx="508086" cy="573545"/>
            </a:xfrm>
            <a:custGeom>
              <a:avLst/>
              <a:gdLst/>
              <a:ahLst/>
              <a:cxnLst/>
              <a:rect l="l" t="t" r="r" b="b"/>
              <a:pathLst>
                <a:path w="23599" h="26773" extrusionOk="0">
                  <a:moveTo>
                    <a:pt x="55" y="26772"/>
                  </a:moveTo>
                  <a:cubicBezTo>
                    <a:pt x="136" y="26718"/>
                    <a:pt x="218" y="26637"/>
                    <a:pt x="272" y="26582"/>
                  </a:cubicBezTo>
                  <a:cubicBezTo>
                    <a:pt x="435" y="26420"/>
                    <a:pt x="706" y="26121"/>
                    <a:pt x="1031" y="25714"/>
                  </a:cubicBezTo>
                  <a:cubicBezTo>
                    <a:pt x="2605" y="23978"/>
                    <a:pt x="5914" y="20208"/>
                    <a:pt x="9521" y="16112"/>
                  </a:cubicBezTo>
                  <a:cubicBezTo>
                    <a:pt x="12966" y="12207"/>
                    <a:pt x="16655" y="8002"/>
                    <a:pt x="19394" y="4856"/>
                  </a:cubicBezTo>
                  <a:cubicBezTo>
                    <a:pt x="21890" y="1981"/>
                    <a:pt x="23598" y="28"/>
                    <a:pt x="23598" y="28"/>
                  </a:cubicBezTo>
                  <a:cubicBezTo>
                    <a:pt x="23598" y="1"/>
                    <a:pt x="23598" y="1"/>
                    <a:pt x="23598" y="1"/>
                  </a:cubicBezTo>
                  <a:lnTo>
                    <a:pt x="23571" y="1"/>
                  </a:lnTo>
                  <a:cubicBezTo>
                    <a:pt x="23571" y="1"/>
                    <a:pt x="21835" y="1927"/>
                    <a:pt x="19313" y="4775"/>
                  </a:cubicBezTo>
                  <a:cubicBezTo>
                    <a:pt x="16546" y="7894"/>
                    <a:pt x="12830" y="12098"/>
                    <a:pt x="9386" y="16004"/>
                  </a:cubicBezTo>
                  <a:cubicBezTo>
                    <a:pt x="5778" y="20100"/>
                    <a:pt x="2496" y="23843"/>
                    <a:pt x="923" y="25633"/>
                  </a:cubicBezTo>
                  <a:cubicBezTo>
                    <a:pt x="570" y="26013"/>
                    <a:pt x="326" y="26311"/>
                    <a:pt x="191" y="26501"/>
                  </a:cubicBezTo>
                  <a:cubicBezTo>
                    <a:pt x="109" y="26582"/>
                    <a:pt x="55" y="26664"/>
                    <a:pt x="28" y="26745"/>
                  </a:cubicBezTo>
                  <a:cubicBezTo>
                    <a:pt x="1" y="26745"/>
                    <a:pt x="1" y="26745"/>
                    <a:pt x="28" y="26772"/>
                  </a:cubicBezTo>
                  <a:cubicBezTo>
                    <a:pt x="28" y="26772"/>
                    <a:pt x="55" y="26772"/>
                    <a:pt x="55" y="2677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4" name="Google Shape;1024;p1"/>
            <p:cNvSpPr/>
            <p:nvPr/>
          </p:nvSpPr>
          <p:spPr>
            <a:xfrm>
              <a:off x="1199650" y="3761400"/>
              <a:ext cx="1389450" cy="758125"/>
            </a:xfrm>
            <a:custGeom>
              <a:avLst/>
              <a:gdLst/>
              <a:ahLst/>
              <a:cxnLst/>
              <a:rect l="l" t="t" r="r" b="b"/>
              <a:pathLst>
                <a:path w="55578" h="30325" extrusionOk="0">
                  <a:moveTo>
                    <a:pt x="25334" y="0"/>
                  </a:moveTo>
                  <a:lnTo>
                    <a:pt x="1" y="24357"/>
                  </a:lnTo>
                  <a:lnTo>
                    <a:pt x="32332" y="30324"/>
                  </a:lnTo>
                  <a:lnTo>
                    <a:pt x="55577" y="3906"/>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5" name="Google Shape;1025;p1"/>
            <p:cNvSpPr/>
            <p:nvPr/>
          </p:nvSpPr>
          <p:spPr>
            <a:xfrm>
              <a:off x="1679075" y="4532375"/>
              <a:ext cx="67150" cy="179725"/>
            </a:xfrm>
            <a:custGeom>
              <a:avLst/>
              <a:gdLst/>
              <a:ahLst/>
              <a:cxnLst/>
              <a:rect l="l" t="t" r="r" b="b"/>
              <a:pathLst>
                <a:path w="2686" h="7189" extrusionOk="0">
                  <a:moveTo>
                    <a:pt x="0" y="1"/>
                  </a:moveTo>
                  <a:lnTo>
                    <a:pt x="407" y="6944"/>
                  </a:lnTo>
                  <a:lnTo>
                    <a:pt x="1438" y="5697"/>
                  </a:lnTo>
                  <a:lnTo>
                    <a:pt x="2685" y="7189"/>
                  </a:lnTo>
                  <a:lnTo>
                    <a:pt x="2252" y="516"/>
                  </a:ln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6" name="Google Shape;1026;p1"/>
            <p:cNvSpPr/>
            <p:nvPr/>
          </p:nvSpPr>
          <p:spPr>
            <a:xfrm>
              <a:off x="1369175" y="3822425"/>
              <a:ext cx="1151425" cy="646925"/>
            </a:xfrm>
            <a:custGeom>
              <a:avLst/>
              <a:gdLst/>
              <a:ahLst/>
              <a:cxnLst/>
              <a:rect l="l" t="t" r="r" b="b"/>
              <a:pathLst>
                <a:path w="46057" h="25877" extrusionOk="0">
                  <a:moveTo>
                    <a:pt x="19882" y="0"/>
                  </a:moveTo>
                  <a:lnTo>
                    <a:pt x="462" y="14837"/>
                  </a:lnTo>
                  <a:lnTo>
                    <a:pt x="1" y="20560"/>
                  </a:lnTo>
                  <a:lnTo>
                    <a:pt x="27423" y="25876"/>
                  </a:lnTo>
                  <a:lnTo>
                    <a:pt x="46057" y="3852"/>
                  </a:lnTo>
                  <a:close/>
                </a:path>
              </a:pathLst>
            </a:custGeom>
            <a:solidFill>
              <a:srgbClr val="46B2C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7" name="Google Shape;1027;p1"/>
            <p:cNvSpPr/>
            <p:nvPr/>
          </p:nvSpPr>
          <p:spPr>
            <a:xfrm>
              <a:off x="1390200" y="3776300"/>
              <a:ext cx="1120250" cy="667275"/>
            </a:xfrm>
            <a:custGeom>
              <a:avLst/>
              <a:gdLst/>
              <a:ahLst/>
              <a:cxnLst/>
              <a:rect l="l" t="t" r="r" b="b"/>
              <a:pathLst>
                <a:path w="44810" h="26691" extrusionOk="0">
                  <a:moveTo>
                    <a:pt x="896" y="17251"/>
                  </a:moveTo>
                  <a:cubicBezTo>
                    <a:pt x="1357" y="18662"/>
                    <a:pt x="1275" y="20642"/>
                    <a:pt x="0" y="21971"/>
                  </a:cubicBezTo>
                  <a:lnTo>
                    <a:pt x="26555" y="26691"/>
                  </a:lnTo>
                  <a:lnTo>
                    <a:pt x="44294" y="5534"/>
                  </a:lnTo>
                  <a:cubicBezTo>
                    <a:pt x="44294" y="5534"/>
                    <a:pt x="43019" y="2550"/>
                    <a:pt x="448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8" name="Google Shape;1028;p1"/>
            <p:cNvSpPr/>
            <p:nvPr/>
          </p:nvSpPr>
          <p:spPr>
            <a:xfrm>
              <a:off x="1421745" y="4224525"/>
              <a:ext cx="622627" cy="112600"/>
            </a:xfrm>
            <a:custGeom>
              <a:avLst/>
              <a:gdLst/>
              <a:ahLst/>
              <a:cxnLst/>
              <a:rect l="l" t="t" r="r" b="b"/>
              <a:pathLst>
                <a:path w="25795" h="4504" extrusionOk="0">
                  <a:moveTo>
                    <a:pt x="27" y="28"/>
                  </a:moveTo>
                  <a:cubicBezTo>
                    <a:pt x="814" y="136"/>
                    <a:pt x="1573" y="245"/>
                    <a:pt x="2360" y="407"/>
                  </a:cubicBezTo>
                  <a:cubicBezTo>
                    <a:pt x="4177" y="733"/>
                    <a:pt x="5994" y="1140"/>
                    <a:pt x="7812" y="1438"/>
                  </a:cubicBezTo>
                  <a:cubicBezTo>
                    <a:pt x="11392" y="2089"/>
                    <a:pt x="14972" y="2740"/>
                    <a:pt x="18580" y="3337"/>
                  </a:cubicBezTo>
                  <a:cubicBezTo>
                    <a:pt x="20967" y="3744"/>
                    <a:pt x="23381" y="4123"/>
                    <a:pt x="25768" y="4503"/>
                  </a:cubicBezTo>
                  <a:cubicBezTo>
                    <a:pt x="25768" y="4503"/>
                    <a:pt x="25795" y="4503"/>
                    <a:pt x="25795" y="4476"/>
                  </a:cubicBezTo>
                  <a:cubicBezTo>
                    <a:pt x="25795" y="4476"/>
                    <a:pt x="25795" y="4476"/>
                    <a:pt x="25795" y="4476"/>
                  </a:cubicBezTo>
                  <a:cubicBezTo>
                    <a:pt x="23978" y="4178"/>
                    <a:pt x="22187" y="3879"/>
                    <a:pt x="20397" y="3554"/>
                  </a:cubicBezTo>
                  <a:cubicBezTo>
                    <a:pt x="16193" y="2849"/>
                    <a:pt x="12016" y="2116"/>
                    <a:pt x="7812" y="1384"/>
                  </a:cubicBezTo>
                  <a:cubicBezTo>
                    <a:pt x="5994" y="1086"/>
                    <a:pt x="4177" y="679"/>
                    <a:pt x="2360" y="380"/>
                  </a:cubicBezTo>
                  <a:cubicBezTo>
                    <a:pt x="1600" y="245"/>
                    <a:pt x="814" y="109"/>
                    <a:pt x="27" y="1"/>
                  </a:cubicBezTo>
                  <a:cubicBezTo>
                    <a:pt x="0" y="1"/>
                    <a:pt x="0" y="1"/>
                    <a:pt x="0"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1"/>
            <p:cNvSpPr/>
            <p:nvPr/>
          </p:nvSpPr>
          <p:spPr>
            <a:xfrm>
              <a:off x="1415831" y="4237400"/>
              <a:ext cx="590572" cy="113950"/>
            </a:xfrm>
            <a:custGeom>
              <a:avLst/>
              <a:gdLst/>
              <a:ahLst/>
              <a:cxnLst/>
              <a:rect l="l" t="t" r="r" b="b"/>
              <a:pathLst>
                <a:path w="24467" h="4558" extrusionOk="0">
                  <a:moveTo>
                    <a:pt x="28" y="1"/>
                  </a:moveTo>
                  <a:cubicBezTo>
                    <a:pt x="82" y="28"/>
                    <a:pt x="164" y="82"/>
                    <a:pt x="245" y="82"/>
                  </a:cubicBezTo>
                  <a:cubicBezTo>
                    <a:pt x="977" y="272"/>
                    <a:pt x="1710" y="381"/>
                    <a:pt x="2442" y="516"/>
                  </a:cubicBezTo>
                  <a:cubicBezTo>
                    <a:pt x="6863" y="1303"/>
                    <a:pt x="11257" y="2117"/>
                    <a:pt x="15651" y="2930"/>
                  </a:cubicBezTo>
                  <a:cubicBezTo>
                    <a:pt x="18011" y="3337"/>
                    <a:pt x="20344" y="3798"/>
                    <a:pt x="22677" y="4232"/>
                  </a:cubicBezTo>
                  <a:cubicBezTo>
                    <a:pt x="23273" y="4341"/>
                    <a:pt x="23870" y="4449"/>
                    <a:pt x="24440" y="4558"/>
                  </a:cubicBezTo>
                  <a:lnTo>
                    <a:pt x="24467" y="4558"/>
                  </a:lnTo>
                  <a:cubicBezTo>
                    <a:pt x="24467" y="4531"/>
                    <a:pt x="24467" y="4531"/>
                    <a:pt x="24467" y="4531"/>
                  </a:cubicBezTo>
                  <a:cubicBezTo>
                    <a:pt x="23816" y="4395"/>
                    <a:pt x="23165" y="4232"/>
                    <a:pt x="22514" y="4097"/>
                  </a:cubicBezTo>
                  <a:cubicBezTo>
                    <a:pt x="19937" y="3554"/>
                    <a:pt x="17333" y="3093"/>
                    <a:pt x="14729" y="2605"/>
                  </a:cubicBezTo>
                  <a:cubicBezTo>
                    <a:pt x="10308" y="1791"/>
                    <a:pt x="5914" y="1005"/>
                    <a:pt x="1493" y="218"/>
                  </a:cubicBezTo>
                  <a:cubicBezTo>
                    <a:pt x="1113" y="164"/>
                    <a:pt x="706" y="55"/>
                    <a:pt x="326" y="28"/>
                  </a:cubicBezTo>
                  <a:lnTo>
                    <a:pt x="28" y="28"/>
                  </a:lnTo>
                  <a:cubicBezTo>
                    <a:pt x="28" y="1"/>
                    <a:pt x="1" y="1"/>
                    <a:pt x="1" y="28"/>
                  </a:cubicBezTo>
                  <a:cubicBezTo>
                    <a:pt x="1" y="28"/>
                    <a:pt x="1" y="1"/>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p1"/>
            <p:cNvSpPr/>
            <p:nvPr/>
          </p:nvSpPr>
          <p:spPr>
            <a:xfrm>
              <a:off x="1425655" y="4265900"/>
              <a:ext cx="626585" cy="118000"/>
            </a:xfrm>
            <a:custGeom>
              <a:avLst/>
              <a:gdLst/>
              <a:ahLst/>
              <a:cxnLst/>
              <a:rect l="l" t="t" r="r" b="b"/>
              <a:pathLst>
                <a:path w="25959" h="4720" extrusionOk="0">
                  <a:moveTo>
                    <a:pt x="28" y="27"/>
                  </a:moveTo>
                  <a:lnTo>
                    <a:pt x="381" y="109"/>
                  </a:lnTo>
                  <a:cubicBezTo>
                    <a:pt x="1466" y="326"/>
                    <a:pt x="2550" y="515"/>
                    <a:pt x="3635" y="705"/>
                  </a:cubicBezTo>
                  <a:cubicBezTo>
                    <a:pt x="8463" y="1573"/>
                    <a:pt x="13292" y="2468"/>
                    <a:pt x="18120" y="3363"/>
                  </a:cubicBezTo>
                  <a:cubicBezTo>
                    <a:pt x="20208" y="3716"/>
                    <a:pt x="22270" y="4123"/>
                    <a:pt x="24331" y="4448"/>
                  </a:cubicBezTo>
                  <a:cubicBezTo>
                    <a:pt x="24873" y="4557"/>
                    <a:pt x="25389" y="4638"/>
                    <a:pt x="25904" y="4720"/>
                  </a:cubicBezTo>
                  <a:cubicBezTo>
                    <a:pt x="25931" y="4720"/>
                    <a:pt x="25931" y="4693"/>
                    <a:pt x="25958" y="4665"/>
                  </a:cubicBezTo>
                  <a:cubicBezTo>
                    <a:pt x="25958" y="4638"/>
                    <a:pt x="25931" y="4638"/>
                    <a:pt x="25931" y="4638"/>
                  </a:cubicBezTo>
                  <a:cubicBezTo>
                    <a:pt x="25497" y="4557"/>
                    <a:pt x="25090" y="4448"/>
                    <a:pt x="24684" y="4367"/>
                  </a:cubicBezTo>
                  <a:cubicBezTo>
                    <a:pt x="23029" y="4069"/>
                    <a:pt x="21374" y="3770"/>
                    <a:pt x="19720" y="3472"/>
                  </a:cubicBezTo>
                  <a:cubicBezTo>
                    <a:pt x="16601" y="2902"/>
                    <a:pt x="13509" y="2333"/>
                    <a:pt x="10389" y="1763"/>
                  </a:cubicBezTo>
                  <a:cubicBezTo>
                    <a:pt x="7623" y="1275"/>
                    <a:pt x="4883" y="787"/>
                    <a:pt x="2116" y="298"/>
                  </a:cubicBezTo>
                  <a:cubicBezTo>
                    <a:pt x="1493" y="217"/>
                    <a:pt x="869" y="81"/>
                    <a:pt x="245" y="0"/>
                  </a:cubicBezTo>
                  <a:lnTo>
                    <a:pt x="28" y="0"/>
                  </a:lnTo>
                  <a:cubicBezTo>
                    <a:pt x="28" y="0"/>
                    <a:pt x="1" y="0"/>
                    <a:pt x="1" y="0"/>
                  </a:cubicBezTo>
                  <a:cubicBezTo>
                    <a:pt x="1" y="0"/>
                    <a:pt x="1" y="27"/>
                    <a:pt x="28"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p1"/>
            <p:cNvSpPr/>
            <p:nvPr/>
          </p:nvSpPr>
          <p:spPr>
            <a:xfrm>
              <a:off x="1407987" y="4278100"/>
              <a:ext cx="618065" cy="113275"/>
            </a:xfrm>
            <a:custGeom>
              <a:avLst/>
              <a:gdLst/>
              <a:ahLst/>
              <a:cxnLst/>
              <a:rect l="l" t="t" r="r" b="b"/>
              <a:pathLst>
                <a:path w="25606" h="4531" extrusionOk="0">
                  <a:moveTo>
                    <a:pt x="0" y="55"/>
                  </a:moveTo>
                  <a:lnTo>
                    <a:pt x="272" y="109"/>
                  </a:lnTo>
                  <a:cubicBezTo>
                    <a:pt x="462" y="163"/>
                    <a:pt x="679" y="190"/>
                    <a:pt x="896" y="244"/>
                  </a:cubicBezTo>
                  <a:cubicBezTo>
                    <a:pt x="3581" y="706"/>
                    <a:pt x="6266" y="1194"/>
                    <a:pt x="8924" y="1682"/>
                  </a:cubicBezTo>
                  <a:cubicBezTo>
                    <a:pt x="11935" y="2225"/>
                    <a:pt x="14891" y="2794"/>
                    <a:pt x="17902" y="3309"/>
                  </a:cubicBezTo>
                  <a:cubicBezTo>
                    <a:pt x="19937" y="3662"/>
                    <a:pt x="21971" y="4015"/>
                    <a:pt x="24032" y="4313"/>
                  </a:cubicBezTo>
                  <a:cubicBezTo>
                    <a:pt x="24548" y="4394"/>
                    <a:pt x="25063" y="4476"/>
                    <a:pt x="25578" y="4530"/>
                  </a:cubicBezTo>
                  <a:cubicBezTo>
                    <a:pt x="25578" y="4530"/>
                    <a:pt x="25605" y="4530"/>
                    <a:pt x="25605" y="4530"/>
                  </a:cubicBezTo>
                  <a:cubicBezTo>
                    <a:pt x="25605" y="4503"/>
                    <a:pt x="25605" y="4503"/>
                    <a:pt x="25605" y="4503"/>
                  </a:cubicBezTo>
                  <a:lnTo>
                    <a:pt x="23571" y="4150"/>
                  </a:lnTo>
                  <a:cubicBezTo>
                    <a:pt x="20832" y="3689"/>
                    <a:pt x="18092" y="3201"/>
                    <a:pt x="15380" y="2713"/>
                  </a:cubicBezTo>
                  <a:cubicBezTo>
                    <a:pt x="11962" y="2089"/>
                    <a:pt x="8572" y="1465"/>
                    <a:pt x="5154" y="841"/>
                  </a:cubicBezTo>
                  <a:cubicBezTo>
                    <a:pt x="3608" y="570"/>
                    <a:pt x="2089" y="272"/>
                    <a:pt x="543" y="55"/>
                  </a:cubicBezTo>
                  <a:lnTo>
                    <a:pt x="28" y="0"/>
                  </a:lnTo>
                  <a:cubicBezTo>
                    <a:pt x="28" y="0"/>
                    <a:pt x="0" y="0"/>
                    <a:pt x="0" y="27"/>
                  </a:cubicBezTo>
                  <a:cubicBezTo>
                    <a:pt x="0" y="27"/>
                    <a:pt x="0" y="55"/>
                    <a:pt x="0"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2" name="Google Shape;1032;p1"/>
            <p:cNvSpPr/>
            <p:nvPr/>
          </p:nvSpPr>
          <p:spPr>
            <a:xfrm>
              <a:off x="1408638" y="4295050"/>
              <a:ext cx="648840" cy="120725"/>
            </a:xfrm>
            <a:custGeom>
              <a:avLst/>
              <a:gdLst/>
              <a:ahLst/>
              <a:cxnLst/>
              <a:rect l="l" t="t" r="r" b="b"/>
              <a:pathLst>
                <a:path w="26881" h="4829" extrusionOk="0">
                  <a:moveTo>
                    <a:pt x="28" y="28"/>
                  </a:moveTo>
                  <a:cubicBezTo>
                    <a:pt x="82" y="55"/>
                    <a:pt x="109" y="82"/>
                    <a:pt x="163" y="82"/>
                  </a:cubicBezTo>
                  <a:cubicBezTo>
                    <a:pt x="543" y="190"/>
                    <a:pt x="923" y="245"/>
                    <a:pt x="1330" y="299"/>
                  </a:cubicBezTo>
                  <a:cubicBezTo>
                    <a:pt x="5181" y="977"/>
                    <a:pt x="9060" y="1682"/>
                    <a:pt x="12912" y="2387"/>
                  </a:cubicBezTo>
                  <a:cubicBezTo>
                    <a:pt x="16628" y="3065"/>
                    <a:pt x="20371" y="3635"/>
                    <a:pt x="24087" y="4313"/>
                  </a:cubicBezTo>
                  <a:cubicBezTo>
                    <a:pt x="25036" y="4476"/>
                    <a:pt x="25958" y="4639"/>
                    <a:pt x="26880" y="4828"/>
                  </a:cubicBezTo>
                  <a:lnTo>
                    <a:pt x="26880" y="4828"/>
                  </a:lnTo>
                  <a:cubicBezTo>
                    <a:pt x="25497" y="4503"/>
                    <a:pt x="24114" y="4232"/>
                    <a:pt x="22703" y="3961"/>
                  </a:cubicBezTo>
                  <a:cubicBezTo>
                    <a:pt x="19476" y="3337"/>
                    <a:pt x="16166" y="2848"/>
                    <a:pt x="12939" y="2252"/>
                  </a:cubicBezTo>
                  <a:cubicBezTo>
                    <a:pt x="9928" y="1709"/>
                    <a:pt x="6917" y="1140"/>
                    <a:pt x="3906" y="624"/>
                  </a:cubicBezTo>
                  <a:cubicBezTo>
                    <a:pt x="2767" y="407"/>
                    <a:pt x="1601" y="217"/>
                    <a:pt x="435" y="28"/>
                  </a:cubicBezTo>
                  <a:cubicBezTo>
                    <a:pt x="353" y="28"/>
                    <a:pt x="245" y="0"/>
                    <a:pt x="163" y="0"/>
                  </a:cubicBezTo>
                  <a:cubicBezTo>
                    <a:pt x="109" y="0"/>
                    <a:pt x="82" y="0"/>
                    <a:pt x="28" y="0"/>
                  </a:cubicBezTo>
                  <a:cubicBezTo>
                    <a:pt x="28" y="0"/>
                    <a:pt x="1" y="28"/>
                    <a:pt x="1" y="28"/>
                  </a:cubicBezTo>
                  <a:cubicBezTo>
                    <a:pt x="28" y="28"/>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3" name="Google Shape;1033;p1"/>
            <p:cNvSpPr/>
            <p:nvPr/>
          </p:nvSpPr>
          <p:spPr>
            <a:xfrm>
              <a:off x="1392925" y="4309300"/>
              <a:ext cx="641647" cy="114600"/>
            </a:xfrm>
            <a:custGeom>
              <a:avLst/>
              <a:gdLst/>
              <a:ahLst/>
              <a:cxnLst/>
              <a:rect l="l" t="t" r="r" b="b"/>
              <a:pathLst>
                <a:path w="26583" h="4584" extrusionOk="0">
                  <a:moveTo>
                    <a:pt x="1" y="27"/>
                  </a:moveTo>
                  <a:cubicBezTo>
                    <a:pt x="82" y="54"/>
                    <a:pt x="136" y="81"/>
                    <a:pt x="218" y="109"/>
                  </a:cubicBezTo>
                  <a:cubicBezTo>
                    <a:pt x="489" y="190"/>
                    <a:pt x="760" y="217"/>
                    <a:pt x="1058" y="271"/>
                  </a:cubicBezTo>
                  <a:cubicBezTo>
                    <a:pt x="4232" y="868"/>
                    <a:pt x="7405" y="1438"/>
                    <a:pt x="10606" y="1980"/>
                  </a:cubicBezTo>
                  <a:cubicBezTo>
                    <a:pt x="15380" y="2794"/>
                    <a:pt x="20154" y="3608"/>
                    <a:pt x="24927" y="4340"/>
                  </a:cubicBezTo>
                  <a:cubicBezTo>
                    <a:pt x="25470" y="4421"/>
                    <a:pt x="26012" y="4503"/>
                    <a:pt x="26528" y="4584"/>
                  </a:cubicBezTo>
                  <a:cubicBezTo>
                    <a:pt x="26555" y="4584"/>
                    <a:pt x="26582" y="4584"/>
                    <a:pt x="26582" y="4557"/>
                  </a:cubicBezTo>
                  <a:cubicBezTo>
                    <a:pt x="26582" y="4530"/>
                    <a:pt x="26555" y="4530"/>
                    <a:pt x="26555" y="4530"/>
                  </a:cubicBezTo>
                  <a:lnTo>
                    <a:pt x="25226" y="4286"/>
                  </a:lnTo>
                  <a:cubicBezTo>
                    <a:pt x="21239" y="3608"/>
                    <a:pt x="17251" y="2957"/>
                    <a:pt x="13264" y="2278"/>
                  </a:cubicBezTo>
                  <a:cubicBezTo>
                    <a:pt x="9738" y="1682"/>
                    <a:pt x="6185" y="1058"/>
                    <a:pt x="2659" y="434"/>
                  </a:cubicBezTo>
                  <a:cubicBezTo>
                    <a:pt x="1872" y="298"/>
                    <a:pt x="1086" y="109"/>
                    <a:pt x="299" y="27"/>
                  </a:cubicBezTo>
                  <a:cubicBezTo>
                    <a:pt x="190" y="27"/>
                    <a:pt x="109" y="27"/>
                    <a:pt x="28" y="0"/>
                  </a:cubicBezTo>
                  <a:cubicBezTo>
                    <a:pt x="1" y="0"/>
                    <a:pt x="1" y="0"/>
                    <a:pt x="1"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4" name="Google Shape;1034;p1"/>
            <p:cNvSpPr/>
            <p:nvPr/>
          </p:nvSpPr>
          <p:spPr>
            <a:xfrm>
              <a:off x="2062200" y="3847500"/>
              <a:ext cx="422529" cy="491326"/>
            </a:xfrm>
            <a:custGeom>
              <a:avLst/>
              <a:gdLst/>
              <a:ahLst/>
              <a:cxnLst/>
              <a:rect l="l" t="t" r="r" b="b"/>
              <a:pathLst>
                <a:path w="19557" h="22242" extrusionOk="0">
                  <a:moveTo>
                    <a:pt x="27" y="22215"/>
                  </a:moveTo>
                  <a:cubicBezTo>
                    <a:pt x="82" y="22188"/>
                    <a:pt x="163" y="22133"/>
                    <a:pt x="217" y="22079"/>
                  </a:cubicBezTo>
                  <a:cubicBezTo>
                    <a:pt x="353" y="21944"/>
                    <a:pt x="543" y="21699"/>
                    <a:pt x="841" y="21374"/>
                  </a:cubicBezTo>
                  <a:cubicBezTo>
                    <a:pt x="2143" y="19909"/>
                    <a:pt x="4883" y="16790"/>
                    <a:pt x="7893" y="13400"/>
                  </a:cubicBezTo>
                  <a:cubicBezTo>
                    <a:pt x="10741" y="10172"/>
                    <a:pt x="13779" y="6673"/>
                    <a:pt x="16058" y="4069"/>
                  </a:cubicBezTo>
                  <a:cubicBezTo>
                    <a:pt x="18146" y="1682"/>
                    <a:pt x="19557" y="28"/>
                    <a:pt x="19557" y="28"/>
                  </a:cubicBezTo>
                  <a:cubicBezTo>
                    <a:pt x="19557" y="28"/>
                    <a:pt x="19557" y="28"/>
                    <a:pt x="19557" y="0"/>
                  </a:cubicBezTo>
                  <a:cubicBezTo>
                    <a:pt x="19557" y="0"/>
                    <a:pt x="19529" y="0"/>
                    <a:pt x="19529" y="0"/>
                  </a:cubicBezTo>
                  <a:cubicBezTo>
                    <a:pt x="19529" y="0"/>
                    <a:pt x="18092" y="1628"/>
                    <a:pt x="15976" y="3988"/>
                  </a:cubicBezTo>
                  <a:cubicBezTo>
                    <a:pt x="13698" y="6564"/>
                    <a:pt x="10606" y="10036"/>
                    <a:pt x="7758" y="13291"/>
                  </a:cubicBezTo>
                  <a:cubicBezTo>
                    <a:pt x="4747" y="16682"/>
                    <a:pt x="2035" y="19801"/>
                    <a:pt x="733" y="21265"/>
                  </a:cubicBezTo>
                  <a:cubicBezTo>
                    <a:pt x="461" y="21591"/>
                    <a:pt x="244" y="21835"/>
                    <a:pt x="136" y="21998"/>
                  </a:cubicBezTo>
                  <a:cubicBezTo>
                    <a:pt x="82" y="22052"/>
                    <a:pt x="27" y="22133"/>
                    <a:pt x="0" y="22188"/>
                  </a:cubicBezTo>
                  <a:cubicBezTo>
                    <a:pt x="0" y="22215"/>
                    <a:pt x="0" y="22215"/>
                    <a:pt x="0" y="22215"/>
                  </a:cubicBezTo>
                  <a:cubicBezTo>
                    <a:pt x="0" y="22242"/>
                    <a:pt x="27" y="22215"/>
                    <a:pt x="27" y="2221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5" name="Google Shape;1035;p1"/>
            <p:cNvSpPr/>
            <p:nvPr/>
          </p:nvSpPr>
          <p:spPr>
            <a:xfrm>
              <a:off x="2063367" y="3872065"/>
              <a:ext cx="423112" cy="491326"/>
            </a:xfrm>
            <a:custGeom>
              <a:avLst/>
              <a:gdLst/>
              <a:ahLst/>
              <a:cxnLst/>
              <a:rect l="l" t="t" r="r" b="b"/>
              <a:pathLst>
                <a:path w="19584" h="22242" extrusionOk="0">
                  <a:moveTo>
                    <a:pt x="55" y="22215"/>
                  </a:moveTo>
                  <a:cubicBezTo>
                    <a:pt x="109" y="22188"/>
                    <a:pt x="163" y="22133"/>
                    <a:pt x="245" y="22079"/>
                  </a:cubicBezTo>
                  <a:cubicBezTo>
                    <a:pt x="380" y="21944"/>
                    <a:pt x="570" y="21699"/>
                    <a:pt x="868" y="21374"/>
                  </a:cubicBezTo>
                  <a:cubicBezTo>
                    <a:pt x="2170" y="19909"/>
                    <a:pt x="4937" y="16790"/>
                    <a:pt x="7921" y="13400"/>
                  </a:cubicBezTo>
                  <a:cubicBezTo>
                    <a:pt x="10769" y="10172"/>
                    <a:pt x="13807" y="6673"/>
                    <a:pt x="16085" y="4069"/>
                  </a:cubicBezTo>
                  <a:cubicBezTo>
                    <a:pt x="18173" y="1682"/>
                    <a:pt x="19584" y="28"/>
                    <a:pt x="19584" y="28"/>
                  </a:cubicBezTo>
                  <a:cubicBezTo>
                    <a:pt x="19584" y="28"/>
                    <a:pt x="19584" y="28"/>
                    <a:pt x="19584" y="0"/>
                  </a:cubicBezTo>
                  <a:cubicBezTo>
                    <a:pt x="19557" y="0"/>
                    <a:pt x="19557" y="0"/>
                    <a:pt x="19557" y="0"/>
                  </a:cubicBezTo>
                  <a:cubicBezTo>
                    <a:pt x="19557" y="0"/>
                    <a:pt x="18092" y="1628"/>
                    <a:pt x="16004" y="3988"/>
                  </a:cubicBezTo>
                  <a:cubicBezTo>
                    <a:pt x="13698" y="6564"/>
                    <a:pt x="10633" y="10036"/>
                    <a:pt x="7785" y="13264"/>
                  </a:cubicBezTo>
                  <a:cubicBezTo>
                    <a:pt x="4774" y="16654"/>
                    <a:pt x="2035" y="19801"/>
                    <a:pt x="760" y="21266"/>
                  </a:cubicBezTo>
                  <a:cubicBezTo>
                    <a:pt x="489" y="21591"/>
                    <a:pt x="272" y="21835"/>
                    <a:pt x="136" y="21998"/>
                  </a:cubicBezTo>
                  <a:cubicBezTo>
                    <a:pt x="109" y="22052"/>
                    <a:pt x="55" y="22133"/>
                    <a:pt x="28" y="22188"/>
                  </a:cubicBezTo>
                  <a:cubicBezTo>
                    <a:pt x="0" y="22215"/>
                    <a:pt x="0" y="22215"/>
                    <a:pt x="28" y="22215"/>
                  </a:cubicBezTo>
                  <a:cubicBezTo>
                    <a:pt x="28" y="22242"/>
                    <a:pt x="28" y="22242"/>
                    <a:pt x="55" y="2221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6" name="Google Shape;1036;p1"/>
            <p:cNvSpPr/>
            <p:nvPr/>
          </p:nvSpPr>
          <p:spPr>
            <a:xfrm>
              <a:off x="2065117" y="3893626"/>
              <a:ext cx="423134" cy="490751"/>
            </a:xfrm>
            <a:custGeom>
              <a:avLst/>
              <a:gdLst/>
              <a:ahLst/>
              <a:cxnLst/>
              <a:rect l="l" t="t" r="r" b="b"/>
              <a:pathLst>
                <a:path w="19585" h="22216" extrusionOk="0">
                  <a:moveTo>
                    <a:pt x="28" y="22215"/>
                  </a:moveTo>
                  <a:cubicBezTo>
                    <a:pt x="109" y="22161"/>
                    <a:pt x="164" y="22107"/>
                    <a:pt x="218" y="22053"/>
                  </a:cubicBezTo>
                  <a:cubicBezTo>
                    <a:pt x="353" y="21917"/>
                    <a:pt x="570" y="21673"/>
                    <a:pt x="869" y="21347"/>
                  </a:cubicBezTo>
                  <a:cubicBezTo>
                    <a:pt x="2171" y="19910"/>
                    <a:pt x="4910" y="16791"/>
                    <a:pt x="7894" y="13400"/>
                  </a:cubicBezTo>
                  <a:cubicBezTo>
                    <a:pt x="10742" y="10145"/>
                    <a:pt x="13807" y="6646"/>
                    <a:pt x="16085" y="4042"/>
                  </a:cubicBezTo>
                  <a:cubicBezTo>
                    <a:pt x="18147" y="1683"/>
                    <a:pt x="19557" y="28"/>
                    <a:pt x="19557" y="28"/>
                  </a:cubicBezTo>
                  <a:cubicBezTo>
                    <a:pt x="19584" y="28"/>
                    <a:pt x="19584" y="1"/>
                    <a:pt x="19557" y="1"/>
                  </a:cubicBezTo>
                  <a:cubicBezTo>
                    <a:pt x="19557" y="1"/>
                    <a:pt x="19530" y="1"/>
                    <a:pt x="19530" y="1"/>
                  </a:cubicBezTo>
                  <a:cubicBezTo>
                    <a:pt x="19530" y="1"/>
                    <a:pt x="18092" y="1601"/>
                    <a:pt x="16004" y="3961"/>
                  </a:cubicBezTo>
                  <a:cubicBezTo>
                    <a:pt x="13698" y="6565"/>
                    <a:pt x="10606" y="10037"/>
                    <a:pt x="7758" y="13264"/>
                  </a:cubicBezTo>
                  <a:cubicBezTo>
                    <a:pt x="4775" y="16655"/>
                    <a:pt x="2035" y="19774"/>
                    <a:pt x="760" y="21266"/>
                  </a:cubicBezTo>
                  <a:cubicBezTo>
                    <a:pt x="462" y="21591"/>
                    <a:pt x="245" y="21808"/>
                    <a:pt x="136" y="21971"/>
                  </a:cubicBezTo>
                  <a:cubicBezTo>
                    <a:pt x="82" y="22053"/>
                    <a:pt x="55" y="22107"/>
                    <a:pt x="1" y="22188"/>
                  </a:cubicBezTo>
                  <a:cubicBezTo>
                    <a:pt x="1" y="22188"/>
                    <a:pt x="1" y="22215"/>
                    <a:pt x="1" y="22215"/>
                  </a:cubicBezTo>
                  <a:cubicBezTo>
                    <a:pt x="28" y="22215"/>
                    <a:pt x="28" y="22215"/>
                    <a:pt x="28" y="2221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7" name="Google Shape;1037;p1"/>
            <p:cNvSpPr/>
            <p:nvPr/>
          </p:nvSpPr>
          <p:spPr>
            <a:xfrm>
              <a:off x="2066305" y="3912205"/>
              <a:ext cx="423112" cy="491348"/>
            </a:xfrm>
            <a:custGeom>
              <a:avLst/>
              <a:gdLst/>
              <a:ahLst/>
              <a:cxnLst/>
              <a:rect l="l" t="t" r="r" b="b"/>
              <a:pathLst>
                <a:path w="19584" h="22243" extrusionOk="0">
                  <a:moveTo>
                    <a:pt x="54" y="22215"/>
                  </a:moveTo>
                  <a:cubicBezTo>
                    <a:pt x="109" y="22188"/>
                    <a:pt x="163" y="22134"/>
                    <a:pt x="217" y="22080"/>
                  </a:cubicBezTo>
                  <a:cubicBezTo>
                    <a:pt x="380" y="21944"/>
                    <a:pt x="570" y="21700"/>
                    <a:pt x="868" y="21374"/>
                  </a:cubicBezTo>
                  <a:cubicBezTo>
                    <a:pt x="2170" y="19910"/>
                    <a:pt x="4937" y="16790"/>
                    <a:pt x="7893" y="13400"/>
                  </a:cubicBezTo>
                  <a:cubicBezTo>
                    <a:pt x="10741" y="10172"/>
                    <a:pt x="13806" y="6673"/>
                    <a:pt x="16085" y="4069"/>
                  </a:cubicBezTo>
                  <a:cubicBezTo>
                    <a:pt x="18146" y="1682"/>
                    <a:pt x="19584" y="28"/>
                    <a:pt x="19584" y="28"/>
                  </a:cubicBezTo>
                  <a:cubicBezTo>
                    <a:pt x="19584" y="28"/>
                    <a:pt x="19584" y="28"/>
                    <a:pt x="19584" y="1"/>
                  </a:cubicBezTo>
                  <a:cubicBezTo>
                    <a:pt x="19556" y="1"/>
                    <a:pt x="19556" y="1"/>
                    <a:pt x="19529" y="1"/>
                  </a:cubicBezTo>
                  <a:cubicBezTo>
                    <a:pt x="19529" y="1"/>
                    <a:pt x="18092" y="1628"/>
                    <a:pt x="16003" y="3988"/>
                  </a:cubicBezTo>
                  <a:cubicBezTo>
                    <a:pt x="13698" y="6565"/>
                    <a:pt x="10606" y="10037"/>
                    <a:pt x="7785" y="13264"/>
                  </a:cubicBezTo>
                  <a:cubicBezTo>
                    <a:pt x="4774" y="16655"/>
                    <a:pt x="2034" y="19801"/>
                    <a:pt x="760" y="21266"/>
                  </a:cubicBezTo>
                  <a:cubicBezTo>
                    <a:pt x="488" y="21591"/>
                    <a:pt x="271" y="21835"/>
                    <a:pt x="136" y="21998"/>
                  </a:cubicBezTo>
                  <a:cubicBezTo>
                    <a:pt x="81" y="22052"/>
                    <a:pt x="54" y="22134"/>
                    <a:pt x="27" y="22188"/>
                  </a:cubicBezTo>
                  <a:cubicBezTo>
                    <a:pt x="0" y="22215"/>
                    <a:pt x="0" y="22215"/>
                    <a:pt x="27" y="22215"/>
                  </a:cubicBezTo>
                  <a:cubicBezTo>
                    <a:pt x="27" y="22242"/>
                    <a:pt x="27" y="22242"/>
                    <a:pt x="54" y="2221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8" name="Google Shape;1038;p1"/>
            <p:cNvSpPr/>
            <p:nvPr/>
          </p:nvSpPr>
          <p:spPr>
            <a:xfrm>
              <a:off x="1381375" y="3694250"/>
              <a:ext cx="1152125" cy="627950"/>
            </a:xfrm>
            <a:custGeom>
              <a:avLst/>
              <a:gdLst/>
              <a:ahLst/>
              <a:cxnLst/>
              <a:rect l="l" t="t" r="r" b="b"/>
              <a:pathLst>
                <a:path w="46085" h="25118" extrusionOk="0">
                  <a:moveTo>
                    <a:pt x="21022" y="1"/>
                  </a:moveTo>
                  <a:lnTo>
                    <a:pt x="1" y="20181"/>
                  </a:lnTo>
                  <a:lnTo>
                    <a:pt x="26826" y="25117"/>
                  </a:lnTo>
                  <a:lnTo>
                    <a:pt x="46084" y="3229"/>
                  </a:lnTo>
                  <a:close/>
                </a:path>
              </a:pathLst>
            </a:custGeom>
            <a:solidFill>
              <a:srgbClr val="46B2C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p1"/>
            <p:cNvSpPr/>
            <p:nvPr/>
          </p:nvSpPr>
          <p:spPr>
            <a:xfrm>
              <a:off x="2243250" y="4052975"/>
              <a:ext cx="65800" cy="73925"/>
            </a:xfrm>
            <a:custGeom>
              <a:avLst/>
              <a:gdLst/>
              <a:ahLst/>
              <a:cxnLst/>
              <a:rect l="l" t="t" r="r" b="b"/>
              <a:pathLst>
                <a:path w="2632" h="2957" extrusionOk="0">
                  <a:moveTo>
                    <a:pt x="2631" y="0"/>
                  </a:moveTo>
                  <a:lnTo>
                    <a:pt x="0" y="2957"/>
                  </a:lnTo>
                  <a:lnTo>
                    <a:pt x="1926" y="2957"/>
                  </a:ln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0" name="Google Shape;1040;p1"/>
            <p:cNvSpPr/>
            <p:nvPr/>
          </p:nvSpPr>
          <p:spPr>
            <a:xfrm>
              <a:off x="1322400" y="3658325"/>
              <a:ext cx="1150750" cy="746600"/>
            </a:xfrm>
            <a:custGeom>
              <a:avLst/>
              <a:gdLst/>
              <a:ahLst/>
              <a:cxnLst/>
              <a:rect l="l" t="t" r="r" b="b"/>
              <a:pathLst>
                <a:path w="46030" h="29864" extrusionOk="0">
                  <a:moveTo>
                    <a:pt x="26039" y="0"/>
                  </a:moveTo>
                  <a:lnTo>
                    <a:pt x="45514" y="12776"/>
                  </a:lnTo>
                  <a:lnTo>
                    <a:pt x="46029" y="18987"/>
                  </a:lnTo>
                  <a:lnTo>
                    <a:pt x="18743" y="29864"/>
                  </a:lnTo>
                  <a:lnTo>
                    <a:pt x="0" y="9114"/>
                  </a:ln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1"/>
            <p:cNvSpPr/>
            <p:nvPr/>
          </p:nvSpPr>
          <p:spPr>
            <a:xfrm>
              <a:off x="1331200" y="3726800"/>
              <a:ext cx="1120250" cy="649650"/>
            </a:xfrm>
            <a:custGeom>
              <a:avLst/>
              <a:gdLst/>
              <a:ahLst/>
              <a:cxnLst/>
              <a:rect l="l" t="t" r="r" b="b"/>
              <a:pathLst>
                <a:path w="44810" h="25986" extrusionOk="0">
                  <a:moveTo>
                    <a:pt x="43914" y="10877"/>
                  </a:moveTo>
                  <a:cubicBezTo>
                    <a:pt x="43426" y="12505"/>
                    <a:pt x="43535" y="14675"/>
                    <a:pt x="44809" y="15895"/>
                  </a:cubicBezTo>
                  <a:lnTo>
                    <a:pt x="18418" y="25985"/>
                  </a:lnTo>
                  <a:lnTo>
                    <a:pt x="570" y="6022"/>
                  </a:lnTo>
                  <a:cubicBezTo>
                    <a:pt x="570" y="6022"/>
                    <a:pt x="1818" y="2469"/>
                    <a:pt x="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1"/>
            <p:cNvSpPr/>
            <p:nvPr/>
          </p:nvSpPr>
          <p:spPr>
            <a:xfrm>
              <a:off x="1799827" y="4012950"/>
              <a:ext cx="611094" cy="243475"/>
            </a:xfrm>
            <a:custGeom>
              <a:avLst/>
              <a:gdLst/>
              <a:ahLst/>
              <a:cxnLst/>
              <a:rect l="l" t="t" r="r" b="b"/>
              <a:pathLst>
                <a:path w="25687" h="9739" extrusionOk="0">
                  <a:moveTo>
                    <a:pt x="25660" y="55"/>
                  </a:moveTo>
                  <a:cubicBezTo>
                    <a:pt x="24873" y="299"/>
                    <a:pt x="24086" y="598"/>
                    <a:pt x="23327" y="896"/>
                  </a:cubicBezTo>
                  <a:cubicBezTo>
                    <a:pt x="21510" y="1601"/>
                    <a:pt x="19719" y="2361"/>
                    <a:pt x="17902" y="3039"/>
                  </a:cubicBezTo>
                  <a:cubicBezTo>
                    <a:pt x="13725" y="4612"/>
                    <a:pt x="9548" y="6185"/>
                    <a:pt x="5398" y="7731"/>
                  </a:cubicBezTo>
                  <a:cubicBezTo>
                    <a:pt x="3608" y="8409"/>
                    <a:pt x="1818" y="9060"/>
                    <a:pt x="28" y="9711"/>
                  </a:cubicBezTo>
                  <a:cubicBezTo>
                    <a:pt x="0" y="9711"/>
                    <a:pt x="0" y="9738"/>
                    <a:pt x="28" y="9738"/>
                  </a:cubicBezTo>
                  <a:cubicBezTo>
                    <a:pt x="28" y="9738"/>
                    <a:pt x="28" y="9738"/>
                    <a:pt x="55" y="9738"/>
                  </a:cubicBezTo>
                  <a:cubicBezTo>
                    <a:pt x="2442" y="8898"/>
                    <a:pt x="4828" y="8030"/>
                    <a:pt x="7215" y="7135"/>
                  </a:cubicBezTo>
                  <a:cubicBezTo>
                    <a:pt x="10796" y="5805"/>
                    <a:pt x="14349" y="4422"/>
                    <a:pt x="17929" y="3066"/>
                  </a:cubicBezTo>
                  <a:cubicBezTo>
                    <a:pt x="19719" y="2388"/>
                    <a:pt x="21537" y="1628"/>
                    <a:pt x="23327" y="923"/>
                  </a:cubicBezTo>
                  <a:cubicBezTo>
                    <a:pt x="24114" y="625"/>
                    <a:pt x="24873" y="326"/>
                    <a:pt x="25660" y="55"/>
                  </a:cubicBezTo>
                  <a:cubicBezTo>
                    <a:pt x="25687" y="82"/>
                    <a:pt x="25687" y="1"/>
                    <a:pt x="25660"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1"/>
            <p:cNvSpPr/>
            <p:nvPr/>
          </p:nvSpPr>
          <p:spPr>
            <a:xfrm>
              <a:off x="1837250" y="4027200"/>
              <a:ext cx="579477" cy="238025"/>
            </a:xfrm>
            <a:custGeom>
              <a:avLst/>
              <a:gdLst/>
              <a:ahLst/>
              <a:cxnLst/>
              <a:rect l="l" t="t" r="r" b="b"/>
              <a:pathLst>
                <a:path w="24358" h="9521" extrusionOk="0">
                  <a:moveTo>
                    <a:pt x="24331" y="1"/>
                  </a:moveTo>
                  <a:cubicBezTo>
                    <a:pt x="24222" y="28"/>
                    <a:pt x="24114" y="55"/>
                    <a:pt x="24005" y="82"/>
                  </a:cubicBezTo>
                  <a:cubicBezTo>
                    <a:pt x="23625" y="218"/>
                    <a:pt x="23246" y="380"/>
                    <a:pt x="22839" y="543"/>
                  </a:cubicBezTo>
                  <a:cubicBezTo>
                    <a:pt x="18472" y="2225"/>
                    <a:pt x="14078" y="3879"/>
                    <a:pt x="9684" y="5588"/>
                  </a:cubicBezTo>
                  <a:cubicBezTo>
                    <a:pt x="7107" y="6619"/>
                    <a:pt x="4503" y="7622"/>
                    <a:pt x="1926" y="8680"/>
                  </a:cubicBezTo>
                  <a:cubicBezTo>
                    <a:pt x="1303" y="8951"/>
                    <a:pt x="652" y="9223"/>
                    <a:pt x="28" y="9494"/>
                  </a:cubicBezTo>
                  <a:cubicBezTo>
                    <a:pt x="1" y="9521"/>
                    <a:pt x="1" y="9521"/>
                    <a:pt x="28" y="9521"/>
                  </a:cubicBezTo>
                  <a:cubicBezTo>
                    <a:pt x="28" y="9521"/>
                    <a:pt x="28" y="9521"/>
                    <a:pt x="28" y="9521"/>
                  </a:cubicBezTo>
                  <a:cubicBezTo>
                    <a:pt x="624" y="9304"/>
                    <a:pt x="1221" y="9087"/>
                    <a:pt x="1791" y="8843"/>
                  </a:cubicBezTo>
                  <a:cubicBezTo>
                    <a:pt x="4123" y="7948"/>
                    <a:pt x="6456" y="6998"/>
                    <a:pt x="8789" y="6103"/>
                  </a:cubicBezTo>
                  <a:cubicBezTo>
                    <a:pt x="13183" y="4395"/>
                    <a:pt x="17550" y="2713"/>
                    <a:pt x="21917" y="1004"/>
                  </a:cubicBezTo>
                  <a:cubicBezTo>
                    <a:pt x="22649" y="733"/>
                    <a:pt x="23408" y="489"/>
                    <a:pt x="24114" y="163"/>
                  </a:cubicBezTo>
                  <a:cubicBezTo>
                    <a:pt x="24195" y="109"/>
                    <a:pt x="24276" y="82"/>
                    <a:pt x="24358" y="28"/>
                  </a:cubicBezTo>
                  <a:cubicBezTo>
                    <a:pt x="24358" y="28"/>
                    <a:pt x="24358" y="1"/>
                    <a:pt x="24358" y="1"/>
                  </a:cubicBezTo>
                  <a:cubicBezTo>
                    <a:pt x="24331" y="1"/>
                    <a:pt x="24331" y="1"/>
                    <a:pt x="2433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1"/>
            <p:cNvSpPr/>
            <p:nvPr/>
          </p:nvSpPr>
          <p:spPr>
            <a:xfrm>
              <a:off x="1792738" y="4061100"/>
              <a:ext cx="613663" cy="248900"/>
            </a:xfrm>
            <a:custGeom>
              <a:avLst/>
              <a:gdLst/>
              <a:ahLst/>
              <a:cxnLst/>
              <a:rect l="l" t="t" r="r" b="b"/>
              <a:pathLst>
                <a:path w="25795" h="9956" extrusionOk="0">
                  <a:moveTo>
                    <a:pt x="25795" y="1"/>
                  </a:moveTo>
                  <a:cubicBezTo>
                    <a:pt x="25713" y="1"/>
                    <a:pt x="25659" y="28"/>
                    <a:pt x="25578" y="55"/>
                  </a:cubicBezTo>
                  <a:cubicBezTo>
                    <a:pt x="24954" y="245"/>
                    <a:pt x="24330" y="516"/>
                    <a:pt x="23706" y="733"/>
                  </a:cubicBezTo>
                  <a:cubicBezTo>
                    <a:pt x="20967" y="1737"/>
                    <a:pt x="18200" y="2822"/>
                    <a:pt x="15461" y="3879"/>
                  </a:cubicBezTo>
                  <a:cubicBezTo>
                    <a:pt x="12369" y="5046"/>
                    <a:pt x="9276" y="6239"/>
                    <a:pt x="6184" y="7460"/>
                  </a:cubicBezTo>
                  <a:cubicBezTo>
                    <a:pt x="4557" y="8084"/>
                    <a:pt x="2902" y="8707"/>
                    <a:pt x="1248" y="9358"/>
                  </a:cubicBezTo>
                  <a:cubicBezTo>
                    <a:pt x="841" y="9521"/>
                    <a:pt x="434" y="9711"/>
                    <a:pt x="27" y="9874"/>
                  </a:cubicBezTo>
                  <a:cubicBezTo>
                    <a:pt x="27" y="9874"/>
                    <a:pt x="0" y="9901"/>
                    <a:pt x="0" y="9928"/>
                  </a:cubicBezTo>
                  <a:cubicBezTo>
                    <a:pt x="27" y="9928"/>
                    <a:pt x="27" y="9955"/>
                    <a:pt x="54" y="9955"/>
                  </a:cubicBezTo>
                  <a:cubicBezTo>
                    <a:pt x="570" y="9765"/>
                    <a:pt x="1112" y="9575"/>
                    <a:pt x="1627" y="9386"/>
                  </a:cubicBezTo>
                  <a:cubicBezTo>
                    <a:pt x="3689" y="8626"/>
                    <a:pt x="5750" y="7812"/>
                    <a:pt x="7812" y="6999"/>
                  </a:cubicBezTo>
                  <a:cubicBezTo>
                    <a:pt x="12613" y="5154"/>
                    <a:pt x="17414" y="3283"/>
                    <a:pt x="22214" y="1411"/>
                  </a:cubicBezTo>
                  <a:cubicBezTo>
                    <a:pt x="23299" y="1004"/>
                    <a:pt x="24384" y="625"/>
                    <a:pt x="25469" y="163"/>
                  </a:cubicBezTo>
                  <a:cubicBezTo>
                    <a:pt x="25578" y="109"/>
                    <a:pt x="25686" y="55"/>
                    <a:pt x="25795" y="1"/>
                  </a:cubicBezTo>
                  <a:cubicBezTo>
                    <a:pt x="25795" y="1"/>
                    <a:pt x="25795" y="1"/>
                    <a:pt x="25795" y="1"/>
                  </a:cubicBezTo>
                  <a:cubicBezTo>
                    <a:pt x="25795" y="1"/>
                    <a:pt x="25795" y="1"/>
                    <a:pt x="2579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1"/>
            <p:cNvSpPr/>
            <p:nvPr/>
          </p:nvSpPr>
          <p:spPr>
            <a:xfrm>
              <a:off x="1818527" y="4071275"/>
              <a:ext cx="606597" cy="242775"/>
            </a:xfrm>
            <a:custGeom>
              <a:avLst/>
              <a:gdLst/>
              <a:ahLst/>
              <a:cxnLst/>
              <a:rect l="l" t="t" r="r" b="b"/>
              <a:pathLst>
                <a:path w="25498" h="9711" extrusionOk="0">
                  <a:moveTo>
                    <a:pt x="25470" y="1"/>
                  </a:moveTo>
                  <a:cubicBezTo>
                    <a:pt x="25308" y="55"/>
                    <a:pt x="25118" y="109"/>
                    <a:pt x="24955" y="163"/>
                  </a:cubicBezTo>
                  <a:cubicBezTo>
                    <a:pt x="23409" y="679"/>
                    <a:pt x="21890" y="1303"/>
                    <a:pt x="20344" y="1872"/>
                  </a:cubicBezTo>
                  <a:cubicBezTo>
                    <a:pt x="16953" y="3174"/>
                    <a:pt x="13563" y="4503"/>
                    <a:pt x="10172" y="5805"/>
                  </a:cubicBezTo>
                  <a:cubicBezTo>
                    <a:pt x="7460" y="6836"/>
                    <a:pt x="4748" y="7894"/>
                    <a:pt x="2035" y="8897"/>
                  </a:cubicBezTo>
                  <a:lnTo>
                    <a:pt x="1" y="9657"/>
                  </a:lnTo>
                  <a:cubicBezTo>
                    <a:pt x="1" y="9684"/>
                    <a:pt x="1" y="9684"/>
                    <a:pt x="1" y="9684"/>
                  </a:cubicBezTo>
                  <a:cubicBezTo>
                    <a:pt x="28" y="9711"/>
                    <a:pt x="28" y="9711"/>
                    <a:pt x="28" y="9684"/>
                  </a:cubicBezTo>
                  <a:cubicBezTo>
                    <a:pt x="543" y="9521"/>
                    <a:pt x="1059" y="9358"/>
                    <a:pt x="1574" y="9168"/>
                  </a:cubicBezTo>
                  <a:cubicBezTo>
                    <a:pt x="3636" y="8436"/>
                    <a:pt x="5670" y="7677"/>
                    <a:pt x="7704" y="6917"/>
                  </a:cubicBezTo>
                  <a:cubicBezTo>
                    <a:pt x="10688" y="5778"/>
                    <a:pt x="13644" y="4639"/>
                    <a:pt x="16601" y="3472"/>
                  </a:cubicBezTo>
                  <a:cubicBezTo>
                    <a:pt x="19286" y="2442"/>
                    <a:pt x="21944" y="1411"/>
                    <a:pt x="24602" y="380"/>
                  </a:cubicBezTo>
                  <a:cubicBezTo>
                    <a:pt x="24819" y="326"/>
                    <a:pt x="25036" y="245"/>
                    <a:pt x="25226" y="163"/>
                  </a:cubicBezTo>
                  <a:cubicBezTo>
                    <a:pt x="25308" y="109"/>
                    <a:pt x="25416" y="82"/>
                    <a:pt x="25497" y="28"/>
                  </a:cubicBezTo>
                  <a:cubicBezTo>
                    <a:pt x="25497" y="28"/>
                    <a:pt x="25497" y="1"/>
                    <a:pt x="25497" y="1"/>
                  </a:cubicBezTo>
                  <a:cubicBezTo>
                    <a:pt x="25470" y="1"/>
                    <a:pt x="25470" y="1"/>
                    <a:pt x="2547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1"/>
            <p:cNvSpPr/>
            <p:nvPr/>
          </p:nvSpPr>
          <p:spPr>
            <a:xfrm>
              <a:off x="1787575" y="4089575"/>
              <a:ext cx="636264" cy="256350"/>
            </a:xfrm>
            <a:custGeom>
              <a:avLst/>
              <a:gdLst/>
              <a:ahLst/>
              <a:cxnLst/>
              <a:rect l="l" t="t" r="r" b="b"/>
              <a:pathLst>
                <a:path w="26745" h="10254" extrusionOk="0">
                  <a:moveTo>
                    <a:pt x="26690" y="28"/>
                  </a:moveTo>
                  <a:cubicBezTo>
                    <a:pt x="26663" y="28"/>
                    <a:pt x="26609" y="28"/>
                    <a:pt x="26581" y="28"/>
                  </a:cubicBezTo>
                  <a:cubicBezTo>
                    <a:pt x="26473" y="55"/>
                    <a:pt x="26392" y="82"/>
                    <a:pt x="26310" y="137"/>
                  </a:cubicBezTo>
                  <a:cubicBezTo>
                    <a:pt x="25144" y="543"/>
                    <a:pt x="23978" y="977"/>
                    <a:pt x="22838" y="1411"/>
                  </a:cubicBezTo>
                  <a:cubicBezTo>
                    <a:pt x="19828" y="2551"/>
                    <a:pt x="16844" y="3717"/>
                    <a:pt x="13860" y="4883"/>
                  </a:cubicBezTo>
                  <a:cubicBezTo>
                    <a:pt x="10633" y="6131"/>
                    <a:pt x="7351" y="7297"/>
                    <a:pt x="4123" y="8572"/>
                  </a:cubicBezTo>
                  <a:cubicBezTo>
                    <a:pt x="2740" y="9087"/>
                    <a:pt x="1356" y="9684"/>
                    <a:pt x="0" y="10254"/>
                  </a:cubicBezTo>
                  <a:lnTo>
                    <a:pt x="0" y="10254"/>
                  </a:lnTo>
                  <a:lnTo>
                    <a:pt x="0" y="10254"/>
                  </a:lnTo>
                  <a:cubicBezTo>
                    <a:pt x="922" y="9874"/>
                    <a:pt x="1844" y="9521"/>
                    <a:pt x="2767" y="9169"/>
                  </a:cubicBezTo>
                  <a:cubicBezTo>
                    <a:pt x="6483" y="7731"/>
                    <a:pt x="10226" y="6429"/>
                    <a:pt x="13915" y="4992"/>
                  </a:cubicBezTo>
                  <a:cubicBezTo>
                    <a:pt x="17739" y="3500"/>
                    <a:pt x="21591" y="2008"/>
                    <a:pt x="25442" y="543"/>
                  </a:cubicBezTo>
                  <a:cubicBezTo>
                    <a:pt x="25849" y="435"/>
                    <a:pt x="26229" y="272"/>
                    <a:pt x="26609" y="109"/>
                  </a:cubicBezTo>
                  <a:cubicBezTo>
                    <a:pt x="26636" y="82"/>
                    <a:pt x="26690" y="55"/>
                    <a:pt x="26717" y="28"/>
                  </a:cubicBezTo>
                  <a:cubicBezTo>
                    <a:pt x="26744" y="28"/>
                    <a:pt x="26744" y="1"/>
                    <a:pt x="2671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7" name="Google Shape;1047;p1"/>
            <p:cNvSpPr/>
            <p:nvPr/>
          </p:nvSpPr>
          <p:spPr>
            <a:xfrm>
              <a:off x="1810152" y="4102475"/>
              <a:ext cx="631101" cy="248875"/>
            </a:xfrm>
            <a:custGeom>
              <a:avLst/>
              <a:gdLst/>
              <a:ahLst/>
              <a:cxnLst/>
              <a:rect l="l" t="t" r="r" b="b"/>
              <a:pathLst>
                <a:path w="26528" h="9955" extrusionOk="0">
                  <a:moveTo>
                    <a:pt x="26446" y="0"/>
                  </a:moveTo>
                  <a:cubicBezTo>
                    <a:pt x="26365" y="27"/>
                    <a:pt x="26256" y="55"/>
                    <a:pt x="26175" y="82"/>
                  </a:cubicBezTo>
                  <a:cubicBezTo>
                    <a:pt x="25361" y="326"/>
                    <a:pt x="24575" y="678"/>
                    <a:pt x="23788" y="977"/>
                  </a:cubicBezTo>
                  <a:cubicBezTo>
                    <a:pt x="20289" y="2333"/>
                    <a:pt x="16763" y="3662"/>
                    <a:pt x="13237" y="4964"/>
                  </a:cubicBezTo>
                  <a:cubicBezTo>
                    <a:pt x="9277" y="6456"/>
                    <a:pt x="5317" y="7866"/>
                    <a:pt x="1357" y="9385"/>
                  </a:cubicBezTo>
                  <a:cubicBezTo>
                    <a:pt x="923" y="9548"/>
                    <a:pt x="461" y="9711"/>
                    <a:pt x="28" y="9873"/>
                  </a:cubicBezTo>
                  <a:cubicBezTo>
                    <a:pt x="28" y="9900"/>
                    <a:pt x="0" y="9900"/>
                    <a:pt x="0" y="9928"/>
                  </a:cubicBezTo>
                  <a:cubicBezTo>
                    <a:pt x="28" y="9955"/>
                    <a:pt x="28" y="9955"/>
                    <a:pt x="55" y="9955"/>
                  </a:cubicBezTo>
                  <a:cubicBezTo>
                    <a:pt x="597" y="9765"/>
                    <a:pt x="1112" y="9575"/>
                    <a:pt x="1655" y="9385"/>
                  </a:cubicBezTo>
                  <a:cubicBezTo>
                    <a:pt x="6429" y="7703"/>
                    <a:pt x="11175" y="5913"/>
                    <a:pt x="15949" y="4150"/>
                  </a:cubicBezTo>
                  <a:cubicBezTo>
                    <a:pt x="19096" y="2930"/>
                    <a:pt x="22269" y="1736"/>
                    <a:pt x="25415" y="489"/>
                  </a:cubicBezTo>
                  <a:cubicBezTo>
                    <a:pt x="25687" y="380"/>
                    <a:pt x="25985" y="299"/>
                    <a:pt x="26256" y="163"/>
                  </a:cubicBezTo>
                  <a:cubicBezTo>
                    <a:pt x="26311" y="109"/>
                    <a:pt x="26392" y="82"/>
                    <a:pt x="26446" y="55"/>
                  </a:cubicBezTo>
                  <a:cubicBezTo>
                    <a:pt x="26528" y="0"/>
                    <a:pt x="26473" y="27"/>
                    <a:pt x="26446" y="27"/>
                  </a:cubicBezTo>
                  <a:cubicBezTo>
                    <a:pt x="26446" y="0"/>
                    <a:pt x="26446" y="0"/>
                    <a:pt x="26446"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 name="Google Shape;1048;p1"/>
            <p:cNvSpPr/>
            <p:nvPr/>
          </p:nvSpPr>
          <p:spPr>
            <a:xfrm>
              <a:off x="1290525" y="3732225"/>
              <a:ext cx="492325" cy="520125"/>
            </a:xfrm>
            <a:custGeom>
              <a:avLst/>
              <a:gdLst/>
              <a:ahLst/>
              <a:cxnLst/>
              <a:rect l="l" t="t" r="r" b="b"/>
              <a:pathLst>
                <a:path w="19693" h="20805" extrusionOk="0">
                  <a:moveTo>
                    <a:pt x="19692" y="20805"/>
                  </a:moveTo>
                  <a:cubicBezTo>
                    <a:pt x="19638" y="20750"/>
                    <a:pt x="19611" y="20669"/>
                    <a:pt x="19557" y="20615"/>
                  </a:cubicBezTo>
                  <a:cubicBezTo>
                    <a:pt x="19421" y="20452"/>
                    <a:pt x="19204" y="20235"/>
                    <a:pt x="18933" y="19937"/>
                  </a:cubicBezTo>
                  <a:cubicBezTo>
                    <a:pt x="17658" y="18553"/>
                    <a:pt x="14891" y="15624"/>
                    <a:pt x="11881" y="12451"/>
                  </a:cubicBezTo>
                  <a:cubicBezTo>
                    <a:pt x="9033" y="9413"/>
                    <a:pt x="5913" y="6158"/>
                    <a:pt x="3608" y="3717"/>
                  </a:cubicBezTo>
                  <a:cubicBezTo>
                    <a:pt x="1492" y="1520"/>
                    <a:pt x="55" y="1"/>
                    <a:pt x="55" y="1"/>
                  </a:cubicBezTo>
                  <a:cubicBezTo>
                    <a:pt x="27" y="1"/>
                    <a:pt x="27" y="1"/>
                    <a:pt x="27" y="1"/>
                  </a:cubicBezTo>
                  <a:cubicBezTo>
                    <a:pt x="0" y="1"/>
                    <a:pt x="0" y="1"/>
                    <a:pt x="27" y="28"/>
                  </a:cubicBezTo>
                  <a:cubicBezTo>
                    <a:pt x="27" y="28"/>
                    <a:pt x="1438" y="1574"/>
                    <a:pt x="3526" y="3798"/>
                  </a:cubicBezTo>
                  <a:cubicBezTo>
                    <a:pt x="5805" y="6239"/>
                    <a:pt x="8897" y="9521"/>
                    <a:pt x="11745" y="12559"/>
                  </a:cubicBezTo>
                  <a:cubicBezTo>
                    <a:pt x="14756" y="15733"/>
                    <a:pt x="17522" y="18662"/>
                    <a:pt x="18824" y="20018"/>
                  </a:cubicBezTo>
                  <a:cubicBezTo>
                    <a:pt x="19123" y="20316"/>
                    <a:pt x="19312" y="20533"/>
                    <a:pt x="19475" y="20669"/>
                  </a:cubicBezTo>
                  <a:cubicBezTo>
                    <a:pt x="19529" y="20723"/>
                    <a:pt x="19584" y="20778"/>
                    <a:pt x="19638" y="20805"/>
                  </a:cubicBezTo>
                  <a:cubicBezTo>
                    <a:pt x="19665" y="20805"/>
                    <a:pt x="19665" y="20805"/>
                    <a:pt x="19692" y="20805"/>
                  </a:cubicBezTo>
                  <a:cubicBezTo>
                    <a:pt x="19692" y="20805"/>
                    <a:pt x="19692" y="20805"/>
                    <a:pt x="19692" y="2080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9" name="Google Shape;1049;p1"/>
            <p:cNvSpPr/>
            <p:nvPr/>
          </p:nvSpPr>
          <p:spPr>
            <a:xfrm>
              <a:off x="1289175" y="3762750"/>
              <a:ext cx="491625" cy="520800"/>
            </a:xfrm>
            <a:custGeom>
              <a:avLst/>
              <a:gdLst/>
              <a:ahLst/>
              <a:cxnLst/>
              <a:rect l="l" t="t" r="r" b="b"/>
              <a:pathLst>
                <a:path w="19665" h="20832" extrusionOk="0">
                  <a:moveTo>
                    <a:pt x="19665" y="20831"/>
                  </a:moveTo>
                  <a:cubicBezTo>
                    <a:pt x="19638" y="20750"/>
                    <a:pt x="19583" y="20696"/>
                    <a:pt x="19529" y="20641"/>
                  </a:cubicBezTo>
                  <a:cubicBezTo>
                    <a:pt x="19421" y="20479"/>
                    <a:pt x="19204" y="20262"/>
                    <a:pt x="18932" y="19963"/>
                  </a:cubicBezTo>
                  <a:cubicBezTo>
                    <a:pt x="17631" y="18580"/>
                    <a:pt x="14891" y="15651"/>
                    <a:pt x="11880" y="12450"/>
                  </a:cubicBezTo>
                  <a:cubicBezTo>
                    <a:pt x="9005" y="9439"/>
                    <a:pt x="5913" y="6157"/>
                    <a:pt x="3607" y="3743"/>
                  </a:cubicBezTo>
                  <a:cubicBezTo>
                    <a:pt x="1492" y="1546"/>
                    <a:pt x="27" y="27"/>
                    <a:pt x="27" y="27"/>
                  </a:cubicBezTo>
                  <a:cubicBezTo>
                    <a:pt x="27" y="0"/>
                    <a:pt x="27" y="0"/>
                    <a:pt x="0" y="27"/>
                  </a:cubicBezTo>
                  <a:cubicBezTo>
                    <a:pt x="0" y="27"/>
                    <a:pt x="0" y="27"/>
                    <a:pt x="0" y="27"/>
                  </a:cubicBezTo>
                  <a:cubicBezTo>
                    <a:pt x="0" y="27"/>
                    <a:pt x="1438" y="1573"/>
                    <a:pt x="3526" y="3825"/>
                  </a:cubicBezTo>
                  <a:cubicBezTo>
                    <a:pt x="5805" y="6266"/>
                    <a:pt x="8897" y="9548"/>
                    <a:pt x="11745" y="12559"/>
                  </a:cubicBezTo>
                  <a:cubicBezTo>
                    <a:pt x="14755" y="15759"/>
                    <a:pt x="17495" y="18661"/>
                    <a:pt x="18824" y="20018"/>
                  </a:cubicBezTo>
                  <a:cubicBezTo>
                    <a:pt x="19122" y="20316"/>
                    <a:pt x="19312" y="20560"/>
                    <a:pt x="19475" y="20696"/>
                  </a:cubicBezTo>
                  <a:cubicBezTo>
                    <a:pt x="19529" y="20750"/>
                    <a:pt x="19583" y="20777"/>
                    <a:pt x="19638" y="20831"/>
                  </a:cubicBezTo>
                  <a:cubicBezTo>
                    <a:pt x="19638" y="20831"/>
                    <a:pt x="19665" y="20831"/>
                    <a:pt x="19665" y="20831"/>
                  </a:cubicBezTo>
                  <a:cubicBezTo>
                    <a:pt x="19665" y="20831"/>
                    <a:pt x="19665" y="20831"/>
                    <a:pt x="19665" y="2083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0" name="Google Shape;1050;p1"/>
            <p:cNvSpPr/>
            <p:nvPr/>
          </p:nvSpPr>
          <p:spPr>
            <a:xfrm>
              <a:off x="1287800" y="3789875"/>
              <a:ext cx="492325" cy="521475"/>
            </a:xfrm>
            <a:custGeom>
              <a:avLst/>
              <a:gdLst/>
              <a:ahLst/>
              <a:cxnLst/>
              <a:rect l="l" t="t" r="r" b="b"/>
              <a:pathLst>
                <a:path w="19693" h="20859" extrusionOk="0">
                  <a:moveTo>
                    <a:pt x="19666" y="20831"/>
                  </a:moveTo>
                  <a:cubicBezTo>
                    <a:pt x="19611" y="20750"/>
                    <a:pt x="19584" y="20696"/>
                    <a:pt x="19530" y="20641"/>
                  </a:cubicBezTo>
                  <a:cubicBezTo>
                    <a:pt x="19421" y="20479"/>
                    <a:pt x="19204" y="20262"/>
                    <a:pt x="18906" y="19963"/>
                  </a:cubicBezTo>
                  <a:cubicBezTo>
                    <a:pt x="17631" y="18580"/>
                    <a:pt x="14865" y="15651"/>
                    <a:pt x="11854" y="12450"/>
                  </a:cubicBezTo>
                  <a:cubicBezTo>
                    <a:pt x="9006" y="9439"/>
                    <a:pt x="5887" y="6184"/>
                    <a:pt x="3581" y="3743"/>
                  </a:cubicBezTo>
                  <a:cubicBezTo>
                    <a:pt x="1465" y="1546"/>
                    <a:pt x="28" y="27"/>
                    <a:pt x="28" y="27"/>
                  </a:cubicBezTo>
                  <a:cubicBezTo>
                    <a:pt x="28" y="0"/>
                    <a:pt x="1" y="0"/>
                    <a:pt x="1" y="27"/>
                  </a:cubicBezTo>
                  <a:cubicBezTo>
                    <a:pt x="1" y="27"/>
                    <a:pt x="1" y="27"/>
                    <a:pt x="1" y="54"/>
                  </a:cubicBezTo>
                  <a:cubicBezTo>
                    <a:pt x="1" y="54"/>
                    <a:pt x="1411" y="1573"/>
                    <a:pt x="3500" y="3825"/>
                  </a:cubicBezTo>
                  <a:cubicBezTo>
                    <a:pt x="5805" y="6266"/>
                    <a:pt x="8870" y="9548"/>
                    <a:pt x="11745" y="12586"/>
                  </a:cubicBezTo>
                  <a:cubicBezTo>
                    <a:pt x="14756" y="15759"/>
                    <a:pt x="17496" y="18689"/>
                    <a:pt x="18825" y="20045"/>
                  </a:cubicBezTo>
                  <a:cubicBezTo>
                    <a:pt x="19096" y="20343"/>
                    <a:pt x="19313" y="20587"/>
                    <a:pt x="19449" y="20696"/>
                  </a:cubicBezTo>
                  <a:cubicBezTo>
                    <a:pt x="19503" y="20750"/>
                    <a:pt x="19557" y="20804"/>
                    <a:pt x="19638" y="20858"/>
                  </a:cubicBezTo>
                  <a:cubicBezTo>
                    <a:pt x="19638" y="20858"/>
                    <a:pt x="19693" y="20831"/>
                    <a:pt x="19666" y="2083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1"/>
            <p:cNvSpPr/>
            <p:nvPr/>
          </p:nvSpPr>
          <p:spPr>
            <a:xfrm>
              <a:off x="1286450" y="3813600"/>
              <a:ext cx="491650" cy="520800"/>
            </a:xfrm>
            <a:custGeom>
              <a:avLst/>
              <a:gdLst/>
              <a:ahLst/>
              <a:cxnLst/>
              <a:rect l="l" t="t" r="r" b="b"/>
              <a:pathLst>
                <a:path w="19666" h="20832" extrusionOk="0">
                  <a:moveTo>
                    <a:pt x="19665" y="20805"/>
                  </a:moveTo>
                  <a:cubicBezTo>
                    <a:pt x="19638" y="20750"/>
                    <a:pt x="19584" y="20669"/>
                    <a:pt x="19530" y="20615"/>
                  </a:cubicBezTo>
                  <a:cubicBezTo>
                    <a:pt x="19421" y="20479"/>
                    <a:pt x="19204" y="20262"/>
                    <a:pt x="18906" y="19937"/>
                  </a:cubicBezTo>
                  <a:cubicBezTo>
                    <a:pt x="17631" y="18553"/>
                    <a:pt x="14864" y="15624"/>
                    <a:pt x="11854" y="12450"/>
                  </a:cubicBezTo>
                  <a:cubicBezTo>
                    <a:pt x="9006" y="9413"/>
                    <a:pt x="5886" y="6158"/>
                    <a:pt x="3581" y="3744"/>
                  </a:cubicBezTo>
                  <a:cubicBezTo>
                    <a:pt x="1465" y="1519"/>
                    <a:pt x="28" y="1"/>
                    <a:pt x="28" y="1"/>
                  </a:cubicBezTo>
                  <a:cubicBezTo>
                    <a:pt x="28" y="1"/>
                    <a:pt x="1" y="1"/>
                    <a:pt x="1" y="1"/>
                  </a:cubicBezTo>
                  <a:cubicBezTo>
                    <a:pt x="1" y="1"/>
                    <a:pt x="1" y="28"/>
                    <a:pt x="1" y="28"/>
                  </a:cubicBezTo>
                  <a:cubicBezTo>
                    <a:pt x="1" y="28"/>
                    <a:pt x="1411" y="1574"/>
                    <a:pt x="3499" y="3825"/>
                  </a:cubicBezTo>
                  <a:cubicBezTo>
                    <a:pt x="5778" y="6266"/>
                    <a:pt x="8870" y="9548"/>
                    <a:pt x="11718" y="12559"/>
                  </a:cubicBezTo>
                  <a:cubicBezTo>
                    <a:pt x="14729" y="15759"/>
                    <a:pt x="17495" y="18662"/>
                    <a:pt x="18797" y="20018"/>
                  </a:cubicBezTo>
                  <a:cubicBezTo>
                    <a:pt x="19096" y="20316"/>
                    <a:pt x="19286" y="20560"/>
                    <a:pt x="19448" y="20696"/>
                  </a:cubicBezTo>
                  <a:cubicBezTo>
                    <a:pt x="19503" y="20750"/>
                    <a:pt x="19557" y="20777"/>
                    <a:pt x="19611" y="20832"/>
                  </a:cubicBezTo>
                  <a:cubicBezTo>
                    <a:pt x="19638" y="20832"/>
                    <a:pt x="19638" y="20832"/>
                    <a:pt x="19665" y="20832"/>
                  </a:cubicBezTo>
                  <a:cubicBezTo>
                    <a:pt x="19665" y="20832"/>
                    <a:pt x="19665" y="20832"/>
                    <a:pt x="19665" y="2080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1"/>
            <p:cNvSpPr/>
            <p:nvPr/>
          </p:nvSpPr>
          <p:spPr>
            <a:xfrm>
              <a:off x="1308825" y="3524725"/>
              <a:ext cx="1150750" cy="718125"/>
            </a:xfrm>
            <a:custGeom>
              <a:avLst/>
              <a:gdLst/>
              <a:ahLst/>
              <a:cxnLst/>
              <a:rect l="l" t="t" r="r" b="b"/>
              <a:pathLst>
                <a:path w="46030" h="28725" extrusionOk="0">
                  <a:moveTo>
                    <a:pt x="24955" y="1"/>
                  </a:moveTo>
                  <a:lnTo>
                    <a:pt x="46030" y="18309"/>
                  </a:lnTo>
                  <a:lnTo>
                    <a:pt x="19367" y="28725"/>
                  </a:lnTo>
                  <a:lnTo>
                    <a:pt x="1" y="8192"/>
                  </a:ln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1"/>
            <p:cNvSpPr/>
            <p:nvPr/>
          </p:nvSpPr>
          <p:spPr>
            <a:xfrm>
              <a:off x="1241025" y="3530825"/>
              <a:ext cx="1151425" cy="646950"/>
            </a:xfrm>
            <a:custGeom>
              <a:avLst/>
              <a:gdLst/>
              <a:ahLst/>
              <a:cxnLst/>
              <a:rect l="l" t="t" r="r" b="b"/>
              <a:pathLst>
                <a:path w="46057" h="25878" extrusionOk="0">
                  <a:moveTo>
                    <a:pt x="19909" y="1"/>
                  </a:moveTo>
                  <a:lnTo>
                    <a:pt x="488" y="14865"/>
                  </a:lnTo>
                  <a:lnTo>
                    <a:pt x="0" y="20561"/>
                  </a:lnTo>
                  <a:lnTo>
                    <a:pt x="27422" y="25877"/>
                  </a:lnTo>
                  <a:lnTo>
                    <a:pt x="46057" y="388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1"/>
            <p:cNvSpPr/>
            <p:nvPr/>
          </p:nvSpPr>
          <p:spPr>
            <a:xfrm>
              <a:off x="1262050" y="3485400"/>
              <a:ext cx="1120225" cy="667275"/>
            </a:xfrm>
            <a:custGeom>
              <a:avLst/>
              <a:gdLst/>
              <a:ahLst/>
              <a:cxnLst/>
              <a:rect l="l" t="t" r="r" b="b"/>
              <a:pathLst>
                <a:path w="44809" h="26691" extrusionOk="0">
                  <a:moveTo>
                    <a:pt x="868" y="17251"/>
                  </a:moveTo>
                  <a:cubicBezTo>
                    <a:pt x="1356" y="18662"/>
                    <a:pt x="1248" y="20642"/>
                    <a:pt x="0" y="21971"/>
                  </a:cubicBezTo>
                  <a:lnTo>
                    <a:pt x="26527" y="26690"/>
                  </a:lnTo>
                  <a:lnTo>
                    <a:pt x="44266" y="5561"/>
                  </a:lnTo>
                  <a:cubicBezTo>
                    <a:pt x="44266" y="5561"/>
                    <a:pt x="43019" y="2550"/>
                    <a:pt x="448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5" name="Google Shape;1055;p1"/>
            <p:cNvSpPr/>
            <p:nvPr/>
          </p:nvSpPr>
          <p:spPr>
            <a:xfrm>
              <a:off x="1320570" y="3933625"/>
              <a:ext cx="595565" cy="112600"/>
            </a:xfrm>
            <a:custGeom>
              <a:avLst/>
              <a:gdLst/>
              <a:ahLst/>
              <a:cxnLst/>
              <a:rect l="l" t="t" r="r" b="b"/>
              <a:pathLst>
                <a:path w="25796" h="4504" extrusionOk="0">
                  <a:moveTo>
                    <a:pt x="1" y="28"/>
                  </a:moveTo>
                  <a:cubicBezTo>
                    <a:pt x="787" y="136"/>
                    <a:pt x="1574" y="245"/>
                    <a:pt x="2360" y="407"/>
                  </a:cubicBezTo>
                  <a:cubicBezTo>
                    <a:pt x="4178" y="733"/>
                    <a:pt x="5995" y="1140"/>
                    <a:pt x="7812" y="1438"/>
                  </a:cubicBezTo>
                  <a:cubicBezTo>
                    <a:pt x="11393" y="2089"/>
                    <a:pt x="14973" y="2740"/>
                    <a:pt x="18580" y="3337"/>
                  </a:cubicBezTo>
                  <a:cubicBezTo>
                    <a:pt x="20967" y="3744"/>
                    <a:pt x="23381" y="4123"/>
                    <a:pt x="25768" y="4503"/>
                  </a:cubicBezTo>
                  <a:cubicBezTo>
                    <a:pt x="25768" y="4503"/>
                    <a:pt x="25795" y="4503"/>
                    <a:pt x="25795" y="4476"/>
                  </a:cubicBezTo>
                  <a:cubicBezTo>
                    <a:pt x="25795" y="4449"/>
                    <a:pt x="25795" y="4449"/>
                    <a:pt x="25768" y="4449"/>
                  </a:cubicBezTo>
                  <a:cubicBezTo>
                    <a:pt x="23978" y="4150"/>
                    <a:pt x="22188" y="3852"/>
                    <a:pt x="20398" y="3554"/>
                  </a:cubicBezTo>
                  <a:cubicBezTo>
                    <a:pt x="16193" y="2848"/>
                    <a:pt x="12016" y="2116"/>
                    <a:pt x="7812" y="1384"/>
                  </a:cubicBezTo>
                  <a:cubicBezTo>
                    <a:pt x="5995" y="1085"/>
                    <a:pt x="4178" y="679"/>
                    <a:pt x="2360" y="380"/>
                  </a:cubicBezTo>
                  <a:cubicBezTo>
                    <a:pt x="1601" y="217"/>
                    <a:pt x="814" y="109"/>
                    <a:pt x="28" y="0"/>
                  </a:cubicBezTo>
                  <a:cubicBezTo>
                    <a:pt x="1" y="0"/>
                    <a:pt x="1" y="0"/>
                    <a:pt x="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1"/>
            <p:cNvSpPr/>
            <p:nvPr/>
          </p:nvSpPr>
          <p:spPr>
            <a:xfrm>
              <a:off x="1315559" y="3946500"/>
              <a:ext cx="564882" cy="113950"/>
            </a:xfrm>
            <a:custGeom>
              <a:avLst/>
              <a:gdLst/>
              <a:ahLst/>
              <a:cxnLst/>
              <a:rect l="l" t="t" r="r" b="b"/>
              <a:pathLst>
                <a:path w="24467" h="4558" extrusionOk="0">
                  <a:moveTo>
                    <a:pt x="1" y="1"/>
                  </a:moveTo>
                  <a:cubicBezTo>
                    <a:pt x="82" y="28"/>
                    <a:pt x="163" y="82"/>
                    <a:pt x="245" y="82"/>
                  </a:cubicBezTo>
                  <a:cubicBezTo>
                    <a:pt x="977" y="272"/>
                    <a:pt x="1709" y="381"/>
                    <a:pt x="2442" y="516"/>
                  </a:cubicBezTo>
                  <a:cubicBezTo>
                    <a:pt x="6836" y="1303"/>
                    <a:pt x="11257" y="2116"/>
                    <a:pt x="15651" y="2930"/>
                  </a:cubicBezTo>
                  <a:cubicBezTo>
                    <a:pt x="17984" y="3337"/>
                    <a:pt x="20343" y="3798"/>
                    <a:pt x="22676" y="4232"/>
                  </a:cubicBezTo>
                  <a:cubicBezTo>
                    <a:pt x="23273" y="4341"/>
                    <a:pt x="23842" y="4449"/>
                    <a:pt x="24439" y="4558"/>
                  </a:cubicBezTo>
                  <a:lnTo>
                    <a:pt x="24466" y="4558"/>
                  </a:lnTo>
                  <a:cubicBezTo>
                    <a:pt x="24466" y="4530"/>
                    <a:pt x="24466" y="4530"/>
                    <a:pt x="24466" y="4530"/>
                  </a:cubicBezTo>
                  <a:cubicBezTo>
                    <a:pt x="23815" y="4395"/>
                    <a:pt x="23164" y="4232"/>
                    <a:pt x="22513" y="4097"/>
                  </a:cubicBezTo>
                  <a:cubicBezTo>
                    <a:pt x="19937" y="3554"/>
                    <a:pt x="17306" y="3093"/>
                    <a:pt x="14729" y="2605"/>
                  </a:cubicBezTo>
                  <a:cubicBezTo>
                    <a:pt x="10308" y="1791"/>
                    <a:pt x="5914" y="1004"/>
                    <a:pt x="1519" y="218"/>
                  </a:cubicBezTo>
                  <a:cubicBezTo>
                    <a:pt x="1113" y="164"/>
                    <a:pt x="733" y="55"/>
                    <a:pt x="326" y="28"/>
                  </a:cubicBezTo>
                  <a:cubicBezTo>
                    <a:pt x="245" y="28"/>
                    <a:pt x="136" y="28"/>
                    <a:pt x="28" y="1"/>
                  </a:cubicBezTo>
                  <a:cubicBezTo>
                    <a:pt x="28" y="1"/>
                    <a:pt x="28" y="1"/>
                    <a:pt x="28"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1"/>
            <p:cNvSpPr/>
            <p:nvPr/>
          </p:nvSpPr>
          <p:spPr>
            <a:xfrm>
              <a:off x="1324333" y="3975000"/>
              <a:ext cx="599305" cy="118000"/>
            </a:xfrm>
            <a:custGeom>
              <a:avLst/>
              <a:gdLst/>
              <a:ahLst/>
              <a:cxnLst/>
              <a:rect l="l" t="t" r="r" b="b"/>
              <a:pathLst>
                <a:path w="25958" h="4720" extrusionOk="0">
                  <a:moveTo>
                    <a:pt x="27" y="27"/>
                  </a:moveTo>
                  <a:cubicBezTo>
                    <a:pt x="163" y="54"/>
                    <a:pt x="272" y="81"/>
                    <a:pt x="380" y="109"/>
                  </a:cubicBezTo>
                  <a:cubicBezTo>
                    <a:pt x="1465" y="326"/>
                    <a:pt x="2577" y="515"/>
                    <a:pt x="3662" y="705"/>
                  </a:cubicBezTo>
                  <a:cubicBezTo>
                    <a:pt x="8490" y="1573"/>
                    <a:pt x="13318" y="2468"/>
                    <a:pt x="18146" y="3363"/>
                  </a:cubicBezTo>
                  <a:cubicBezTo>
                    <a:pt x="20208" y="3716"/>
                    <a:pt x="22269" y="4123"/>
                    <a:pt x="24358" y="4448"/>
                  </a:cubicBezTo>
                  <a:cubicBezTo>
                    <a:pt x="24873" y="4557"/>
                    <a:pt x="25388" y="4638"/>
                    <a:pt x="25904" y="4720"/>
                  </a:cubicBezTo>
                  <a:cubicBezTo>
                    <a:pt x="25931" y="4720"/>
                    <a:pt x="25958" y="4692"/>
                    <a:pt x="25958" y="4665"/>
                  </a:cubicBezTo>
                  <a:cubicBezTo>
                    <a:pt x="25958" y="4638"/>
                    <a:pt x="25958" y="4638"/>
                    <a:pt x="25931" y="4638"/>
                  </a:cubicBezTo>
                  <a:cubicBezTo>
                    <a:pt x="25524" y="4557"/>
                    <a:pt x="25090" y="4448"/>
                    <a:pt x="24683" y="4367"/>
                  </a:cubicBezTo>
                  <a:cubicBezTo>
                    <a:pt x="23028" y="4069"/>
                    <a:pt x="21374" y="3770"/>
                    <a:pt x="19719" y="3472"/>
                  </a:cubicBezTo>
                  <a:cubicBezTo>
                    <a:pt x="16627" y="2902"/>
                    <a:pt x="13508" y="2333"/>
                    <a:pt x="10416" y="1763"/>
                  </a:cubicBezTo>
                  <a:cubicBezTo>
                    <a:pt x="7649" y="1275"/>
                    <a:pt x="4883" y="787"/>
                    <a:pt x="2116" y="326"/>
                  </a:cubicBezTo>
                  <a:cubicBezTo>
                    <a:pt x="1492" y="217"/>
                    <a:pt x="868" y="81"/>
                    <a:pt x="244" y="0"/>
                  </a:cubicBezTo>
                  <a:lnTo>
                    <a:pt x="27" y="0"/>
                  </a:lnTo>
                  <a:cubicBezTo>
                    <a:pt x="27" y="0"/>
                    <a:pt x="27" y="0"/>
                    <a:pt x="0" y="0"/>
                  </a:cubicBezTo>
                  <a:cubicBezTo>
                    <a:pt x="27" y="0"/>
                    <a:pt x="27" y="27"/>
                    <a:pt x="27"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1"/>
            <p:cNvSpPr/>
            <p:nvPr/>
          </p:nvSpPr>
          <p:spPr>
            <a:xfrm>
              <a:off x="1307409" y="3987875"/>
              <a:ext cx="591802" cy="113275"/>
            </a:xfrm>
            <a:custGeom>
              <a:avLst/>
              <a:gdLst/>
              <a:ahLst/>
              <a:cxnLst/>
              <a:rect l="l" t="t" r="r" b="b"/>
              <a:pathLst>
                <a:path w="25633" h="4531" extrusionOk="0">
                  <a:moveTo>
                    <a:pt x="1" y="27"/>
                  </a:moveTo>
                  <a:lnTo>
                    <a:pt x="272" y="109"/>
                  </a:lnTo>
                  <a:cubicBezTo>
                    <a:pt x="489" y="136"/>
                    <a:pt x="679" y="163"/>
                    <a:pt x="896" y="217"/>
                  </a:cubicBezTo>
                  <a:cubicBezTo>
                    <a:pt x="3581" y="678"/>
                    <a:pt x="6267" y="1167"/>
                    <a:pt x="8952" y="1655"/>
                  </a:cubicBezTo>
                  <a:cubicBezTo>
                    <a:pt x="11935" y="2225"/>
                    <a:pt x="14919" y="2767"/>
                    <a:pt x="17903" y="3282"/>
                  </a:cubicBezTo>
                  <a:cubicBezTo>
                    <a:pt x="19937" y="3635"/>
                    <a:pt x="21998" y="4015"/>
                    <a:pt x="24060" y="4313"/>
                  </a:cubicBezTo>
                  <a:lnTo>
                    <a:pt x="25606" y="4503"/>
                  </a:lnTo>
                  <a:cubicBezTo>
                    <a:pt x="25606" y="4530"/>
                    <a:pt x="25633" y="4503"/>
                    <a:pt x="25633" y="4503"/>
                  </a:cubicBezTo>
                  <a:cubicBezTo>
                    <a:pt x="25633" y="4476"/>
                    <a:pt x="25606" y="4476"/>
                    <a:pt x="25606" y="4476"/>
                  </a:cubicBezTo>
                  <a:lnTo>
                    <a:pt x="23572" y="4123"/>
                  </a:lnTo>
                  <a:cubicBezTo>
                    <a:pt x="20832" y="3662"/>
                    <a:pt x="18120" y="3174"/>
                    <a:pt x="15380" y="2686"/>
                  </a:cubicBezTo>
                  <a:cubicBezTo>
                    <a:pt x="11963" y="2062"/>
                    <a:pt x="8572" y="1438"/>
                    <a:pt x="5154" y="841"/>
                  </a:cubicBezTo>
                  <a:cubicBezTo>
                    <a:pt x="3636" y="570"/>
                    <a:pt x="2117" y="244"/>
                    <a:pt x="543" y="55"/>
                  </a:cubicBezTo>
                  <a:cubicBezTo>
                    <a:pt x="381" y="27"/>
                    <a:pt x="218" y="0"/>
                    <a:pt x="28" y="0"/>
                  </a:cubicBezTo>
                  <a:cubicBezTo>
                    <a:pt x="28" y="0"/>
                    <a:pt x="1" y="0"/>
                    <a:pt x="1" y="0"/>
                  </a:cubicBezTo>
                  <a:cubicBezTo>
                    <a:pt x="1" y="0"/>
                    <a:pt x="1" y="27"/>
                    <a:pt x="1"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1"/>
            <p:cNvSpPr/>
            <p:nvPr/>
          </p:nvSpPr>
          <p:spPr>
            <a:xfrm>
              <a:off x="1308679" y="4004150"/>
              <a:ext cx="620592" cy="120725"/>
            </a:xfrm>
            <a:custGeom>
              <a:avLst/>
              <a:gdLst/>
              <a:ahLst/>
              <a:cxnLst/>
              <a:rect l="l" t="t" r="r" b="b"/>
              <a:pathLst>
                <a:path w="26880" h="4829" extrusionOk="0">
                  <a:moveTo>
                    <a:pt x="27" y="27"/>
                  </a:moveTo>
                  <a:cubicBezTo>
                    <a:pt x="54" y="55"/>
                    <a:pt x="109" y="82"/>
                    <a:pt x="163" y="82"/>
                  </a:cubicBezTo>
                  <a:cubicBezTo>
                    <a:pt x="543" y="190"/>
                    <a:pt x="922" y="244"/>
                    <a:pt x="1302" y="299"/>
                  </a:cubicBezTo>
                  <a:cubicBezTo>
                    <a:pt x="5181" y="977"/>
                    <a:pt x="9032" y="1682"/>
                    <a:pt x="12884" y="2387"/>
                  </a:cubicBezTo>
                  <a:cubicBezTo>
                    <a:pt x="16627" y="3065"/>
                    <a:pt x="20343" y="3635"/>
                    <a:pt x="24086" y="4313"/>
                  </a:cubicBezTo>
                  <a:cubicBezTo>
                    <a:pt x="25008" y="4476"/>
                    <a:pt x="25958" y="4639"/>
                    <a:pt x="26880" y="4828"/>
                  </a:cubicBezTo>
                  <a:lnTo>
                    <a:pt x="26880" y="4828"/>
                  </a:lnTo>
                  <a:lnTo>
                    <a:pt x="26880" y="4828"/>
                  </a:lnTo>
                  <a:cubicBezTo>
                    <a:pt x="25497" y="4503"/>
                    <a:pt x="24086" y="4232"/>
                    <a:pt x="22703" y="3960"/>
                  </a:cubicBezTo>
                  <a:cubicBezTo>
                    <a:pt x="19448" y="3337"/>
                    <a:pt x="16166" y="2848"/>
                    <a:pt x="12911" y="2252"/>
                  </a:cubicBezTo>
                  <a:cubicBezTo>
                    <a:pt x="9900" y="1709"/>
                    <a:pt x="6917" y="1140"/>
                    <a:pt x="3906" y="624"/>
                  </a:cubicBezTo>
                  <a:cubicBezTo>
                    <a:pt x="2740" y="407"/>
                    <a:pt x="1573" y="217"/>
                    <a:pt x="407" y="27"/>
                  </a:cubicBezTo>
                  <a:cubicBezTo>
                    <a:pt x="326" y="27"/>
                    <a:pt x="244" y="0"/>
                    <a:pt x="136" y="0"/>
                  </a:cubicBezTo>
                  <a:cubicBezTo>
                    <a:pt x="109" y="0"/>
                    <a:pt x="54" y="0"/>
                    <a:pt x="27" y="0"/>
                  </a:cubicBezTo>
                  <a:cubicBezTo>
                    <a:pt x="0" y="0"/>
                    <a:pt x="0" y="27"/>
                    <a:pt x="0" y="27"/>
                  </a:cubicBezTo>
                  <a:cubicBezTo>
                    <a:pt x="0" y="27"/>
                    <a:pt x="27" y="27"/>
                    <a:pt x="27"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0" name="Google Shape;1060;p1"/>
            <p:cNvSpPr/>
            <p:nvPr/>
          </p:nvSpPr>
          <p:spPr>
            <a:xfrm>
              <a:off x="1293025" y="4018375"/>
              <a:ext cx="613712" cy="114625"/>
            </a:xfrm>
            <a:custGeom>
              <a:avLst/>
              <a:gdLst/>
              <a:ahLst/>
              <a:cxnLst/>
              <a:rect l="l" t="t" r="r" b="b"/>
              <a:pathLst>
                <a:path w="26582" h="4585" extrusionOk="0">
                  <a:moveTo>
                    <a:pt x="27" y="28"/>
                  </a:moveTo>
                  <a:cubicBezTo>
                    <a:pt x="81" y="55"/>
                    <a:pt x="163" y="82"/>
                    <a:pt x="217" y="109"/>
                  </a:cubicBezTo>
                  <a:cubicBezTo>
                    <a:pt x="488" y="191"/>
                    <a:pt x="787" y="218"/>
                    <a:pt x="1058" y="272"/>
                  </a:cubicBezTo>
                  <a:cubicBezTo>
                    <a:pt x="4231" y="869"/>
                    <a:pt x="7405" y="1439"/>
                    <a:pt x="10606" y="1981"/>
                  </a:cubicBezTo>
                  <a:cubicBezTo>
                    <a:pt x="15379" y="2795"/>
                    <a:pt x="20153" y="3608"/>
                    <a:pt x="24954" y="4341"/>
                  </a:cubicBezTo>
                  <a:cubicBezTo>
                    <a:pt x="25469" y="4422"/>
                    <a:pt x="26012" y="4503"/>
                    <a:pt x="26554" y="4585"/>
                  </a:cubicBezTo>
                  <a:cubicBezTo>
                    <a:pt x="26581" y="4585"/>
                    <a:pt x="26581" y="4585"/>
                    <a:pt x="26581" y="4558"/>
                  </a:cubicBezTo>
                  <a:cubicBezTo>
                    <a:pt x="26581" y="4531"/>
                    <a:pt x="26581" y="4531"/>
                    <a:pt x="26554" y="4531"/>
                  </a:cubicBezTo>
                  <a:cubicBezTo>
                    <a:pt x="26120" y="4449"/>
                    <a:pt x="25686" y="4341"/>
                    <a:pt x="25225" y="4287"/>
                  </a:cubicBezTo>
                  <a:cubicBezTo>
                    <a:pt x="21265" y="3608"/>
                    <a:pt x="17278" y="2957"/>
                    <a:pt x="13291" y="2279"/>
                  </a:cubicBezTo>
                  <a:cubicBezTo>
                    <a:pt x="9738" y="1683"/>
                    <a:pt x="6211" y="1059"/>
                    <a:pt x="2685" y="435"/>
                  </a:cubicBezTo>
                  <a:cubicBezTo>
                    <a:pt x="1872" y="299"/>
                    <a:pt x="1085" y="109"/>
                    <a:pt x="298" y="28"/>
                  </a:cubicBezTo>
                  <a:cubicBezTo>
                    <a:pt x="217" y="28"/>
                    <a:pt x="136" y="28"/>
                    <a:pt x="27" y="1"/>
                  </a:cubicBezTo>
                  <a:cubicBezTo>
                    <a:pt x="27" y="1"/>
                    <a:pt x="27" y="1"/>
                    <a:pt x="0"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1" name="Google Shape;1061;p1"/>
            <p:cNvSpPr/>
            <p:nvPr/>
          </p:nvSpPr>
          <p:spPr>
            <a:xfrm>
              <a:off x="1933350" y="3483375"/>
              <a:ext cx="489625" cy="556050"/>
            </a:xfrm>
            <a:custGeom>
              <a:avLst/>
              <a:gdLst/>
              <a:ahLst/>
              <a:cxnLst/>
              <a:rect l="l" t="t" r="r" b="b"/>
              <a:pathLst>
                <a:path w="19585" h="22242" extrusionOk="0">
                  <a:moveTo>
                    <a:pt x="28" y="22215"/>
                  </a:moveTo>
                  <a:cubicBezTo>
                    <a:pt x="109" y="22188"/>
                    <a:pt x="163" y="22133"/>
                    <a:pt x="218" y="22079"/>
                  </a:cubicBezTo>
                  <a:cubicBezTo>
                    <a:pt x="380" y="21943"/>
                    <a:pt x="570" y="21699"/>
                    <a:pt x="869" y="21374"/>
                  </a:cubicBezTo>
                  <a:cubicBezTo>
                    <a:pt x="2171" y="19909"/>
                    <a:pt x="4910" y="16790"/>
                    <a:pt x="7894" y="13399"/>
                  </a:cubicBezTo>
                  <a:cubicBezTo>
                    <a:pt x="10742" y="10172"/>
                    <a:pt x="13807" y="6673"/>
                    <a:pt x="16085" y="4069"/>
                  </a:cubicBezTo>
                  <a:cubicBezTo>
                    <a:pt x="18147" y="1682"/>
                    <a:pt x="19557" y="27"/>
                    <a:pt x="19557" y="27"/>
                  </a:cubicBezTo>
                  <a:cubicBezTo>
                    <a:pt x="19584" y="27"/>
                    <a:pt x="19584" y="27"/>
                    <a:pt x="19557" y="0"/>
                  </a:cubicBezTo>
                  <a:cubicBezTo>
                    <a:pt x="19557" y="0"/>
                    <a:pt x="19557" y="0"/>
                    <a:pt x="19530" y="0"/>
                  </a:cubicBezTo>
                  <a:cubicBezTo>
                    <a:pt x="19530" y="0"/>
                    <a:pt x="18092" y="1628"/>
                    <a:pt x="16004" y="3987"/>
                  </a:cubicBezTo>
                  <a:cubicBezTo>
                    <a:pt x="13698" y="6564"/>
                    <a:pt x="10606" y="10036"/>
                    <a:pt x="7758" y="13264"/>
                  </a:cubicBezTo>
                  <a:cubicBezTo>
                    <a:pt x="4774" y="16654"/>
                    <a:pt x="2035" y="19801"/>
                    <a:pt x="760" y="21265"/>
                  </a:cubicBezTo>
                  <a:cubicBezTo>
                    <a:pt x="462" y="21618"/>
                    <a:pt x="245" y="21835"/>
                    <a:pt x="136" y="21998"/>
                  </a:cubicBezTo>
                  <a:cubicBezTo>
                    <a:pt x="82" y="22052"/>
                    <a:pt x="55" y="22133"/>
                    <a:pt x="1" y="22188"/>
                  </a:cubicBezTo>
                  <a:lnTo>
                    <a:pt x="1" y="22215"/>
                  </a:lnTo>
                  <a:cubicBezTo>
                    <a:pt x="28" y="22242"/>
                    <a:pt x="28" y="22242"/>
                    <a:pt x="28" y="2221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2" name="Google Shape;1062;p1"/>
            <p:cNvSpPr/>
            <p:nvPr/>
          </p:nvSpPr>
          <p:spPr>
            <a:xfrm>
              <a:off x="1935400" y="3511175"/>
              <a:ext cx="489600" cy="556050"/>
            </a:xfrm>
            <a:custGeom>
              <a:avLst/>
              <a:gdLst/>
              <a:ahLst/>
              <a:cxnLst/>
              <a:rect l="l" t="t" r="r" b="b"/>
              <a:pathLst>
                <a:path w="19584" h="22242" extrusionOk="0">
                  <a:moveTo>
                    <a:pt x="27" y="22215"/>
                  </a:moveTo>
                  <a:cubicBezTo>
                    <a:pt x="109" y="22188"/>
                    <a:pt x="163" y="22133"/>
                    <a:pt x="217" y="22079"/>
                  </a:cubicBezTo>
                  <a:cubicBezTo>
                    <a:pt x="353" y="21943"/>
                    <a:pt x="570" y="21699"/>
                    <a:pt x="868" y="21374"/>
                  </a:cubicBezTo>
                  <a:cubicBezTo>
                    <a:pt x="2170" y="19909"/>
                    <a:pt x="4937" y="16790"/>
                    <a:pt x="7893" y="13399"/>
                  </a:cubicBezTo>
                  <a:cubicBezTo>
                    <a:pt x="10741" y="10172"/>
                    <a:pt x="13806" y="6673"/>
                    <a:pt x="16085" y="4069"/>
                  </a:cubicBezTo>
                  <a:cubicBezTo>
                    <a:pt x="18146" y="1682"/>
                    <a:pt x="19556" y="27"/>
                    <a:pt x="19556" y="27"/>
                  </a:cubicBezTo>
                  <a:cubicBezTo>
                    <a:pt x="19583" y="27"/>
                    <a:pt x="19556" y="0"/>
                    <a:pt x="19529" y="0"/>
                  </a:cubicBezTo>
                  <a:cubicBezTo>
                    <a:pt x="19529" y="0"/>
                    <a:pt x="18092" y="1628"/>
                    <a:pt x="16003" y="3988"/>
                  </a:cubicBezTo>
                  <a:cubicBezTo>
                    <a:pt x="13698" y="6564"/>
                    <a:pt x="10605" y="10036"/>
                    <a:pt x="7757" y="13264"/>
                  </a:cubicBezTo>
                  <a:cubicBezTo>
                    <a:pt x="4774" y="16654"/>
                    <a:pt x="2034" y="19801"/>
                    <a:pt x="760" y="21265"/>
                  </a:cubicBezTo>
                  <a:cubicBezTo>
                    <a:pt x="461" y="21591"/>
                    <a:pt x="244" y="21835"/>
                    <a:pt x="136" y="21998"/>
                  </a:cubicBezTo>
                  <a:cubicBezTo>
                    <a:pt x="81" y="22052"/>
                    <a:pt x="54" y="22133"/>
                    <a:pt x="0" y="22188"/>
                  </a:cubicBezTo>
                  <a:lnTo>
                    <a:pt x="0" y="22215"/>
                  </a:lnTo>
                  <a:cubicBezTo>
                    <a:pt x="27" y="22242"/>
                    <a:pt x="27" y="22242"/>
                    <a:pt x="27" y="2221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1"/>
            <p:cNvSpPr/>
            <p:nvPr/>
          </p:nvSpPr>
          <p:spPr>
            <a:xfrm>
              <a:off x="1937425" y="3535575"/>
              <a:ext cx="488925" cy="555400"/>
            </a:xfrm>
            <a:custGeom>
              <a:avLst/>
              <a:gdLst/>
              <a:ahLst/>
              <a:cxnLst/>
              <a:rect l="l" t="t" r="r" b="b"/>
              <a:pathLst>
                <a:path w="19557" h="22216" extrusionOk="0">
                  <a:moveTo>
                    <a:pt x="28" y="22215"/>
                  </a:moveTo>
                  <a:cubicBezTo>
                    <a:pt x="82" y="22161"/>
                    <a:pt x="163" y="22107"/>
                    <a:pt x="217" y="22052"/>
                  </a:cubicBezTo>
                  <a:cubicBezTo>
                    <a:pt x="353" y="21917"/>
                    <a:pt x="543" y="21673"/>
                    <a:pt x="841" y="21347"/>
                  </a:cubicBezTo>
                  <a:cubicBezTo>
                    <a:pt x="2143" y="19910"/>
                    <a:pt x="4883" y="16790"/>
                    <a:pt x="7893" y="13400"/>
                  </a:cubicBezTo>
                  <a:cubicBezTo>
                    <a:pt x="10741" y="10145"/>
                    <a:pt x="13779" y="6646"/>
                    <a:pt x="16058" y="4042"/>
                  </a:cubicBezTo>
                  <a:cubicBezTo>
                    <a:pt x="18146" y="1682"/>
                    <a:pt x="19557" y="28"/>
                    <a:pt x="19557" y="28"/>
                  </a:cubicBezTo>
                  <a:cubicBezTo>
                    <a:pt x="19557" y="28"/>
                    <a:pt x="19557" y="1"/>
                    <a:pt x="19557" y="1"/>
                  </a:cubicBezTo>
                  <a:cubicBezTo>
                    <a:pt x="19557" y="1"/>
                    <a:pt x="19530" y="1"/>
                    <a:pt x="19530" y="1"/>
                  </a:cubicBezTo>
                  <a:cubicBezTo>
                    <a:pt x="19530" y="1"/>
                    <a:pt x="18092" y="1601"/>
                    <a:pt x="15976" y="3961"/>
                  </a:cubicBezTo>
                  <a:cubicBezTo>
                    <a:pt x="13698" y="6565"/>
                    <a:pt x="10606" y="10037"/>
                    <a:pt x="7758" y="13264"/>
                  </a:cubicBezTo>
                  <a:cubicBezTo>
                    <a:pt x="4747" y="16655"/>
                    <a:pt x="2035" y="19801"/>
                    <a:pt x="733" y="21266"/>
                  </a:cubicBezTo>
                  <a:cubicBezTo>
                    <a:pt x="462" y="21618"/>
                    <a:pt x="245" y="21835"/>
                    <a:pt x="136" y="21998"/>
                  </a:cubicBezTo>
                  <a:cubicBezTo>
                    <a:pt x="82" y="22052"/>
                    <a:pt x="28" y="22107"/>
                    <a:pt x="0" y="22188"/>
                  </a:cubicBezTo>
                  <a:lnTo>
                    <a:pt x="0" y="22215"/>
                  </a:lnTo>
                  <a:cubicBezTo>
                    <a:pt x="0" y="22215"/>
                    <a:pt x="28" y="22215"/>
                    <a:pt x="28" y="2221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1"/>
            <p:cNvSpPr/>
            <p:nvPr/>
          </p:nvSpPr>
          <p:spPr>
            <a:xfrm>
              <a:off x="1938100" y="3556600"/>
              <a:ext cx="489600" cy="556075"/>
            </a:xfrm>
            <a:custGeom>
              <a:avLst/>
              <a:gdLst/>
              <a:ahLst/>
              <a:cxnLst/>
              <a:rect l="l" t="t" r="r" b="b"/>
              <a:pathLst>
                <a:path w="19584" h="22243" extrusionOk="0">
                  <a:moveTo>
                    <a:pt x="55" y="22215"/>
                  </a:moveTo>
                  <a:cubicBezTo>
                    <a:pt x="109" y="22188"/>
                    <a:pt x="190" y="22134"/>
                    <a:pt x="245" y="22079"/>
                  </a:cubicBezTo>
                  <a:cubicBezTo>
                    <a:pt x="380" y="21944"/>
                    <a:pt x="570" y="21700"/>
                    <a:pt x="869" y="21374"/>
                  </a:cubicBezTo>
                  <a:cubicBezTo>
                    <a:pt x="2170" y="19910"/>
                    <a:pt x="4937" y="16790"/>
                    <a:pt x="7921" y="13400"/>
                  </a:cubicBezTo>
                  <a:cubicBezTo>
                    <a:pt x="10769" y="10172"/>
                    <a:pt x="13834" y="6673"/>
                    <a:pt x="16085" y="4069"/>
                  </a:cubicBezTo>
                  <a:cubicBezTo>
                    <a:pt x="18174" y="1682"/>
                    <a:pt x="19584" y="28"/>
                    <a:pt x="19584" y="28"/>
                  </a:cubicBezTo>
                  <a:cubicBezTo>
                    <a:pt x="19584" y="28"/>
                    <a:pt x="19584" y="28"/>
                    <a:pt x="19584" y="1"/>
                  </a:cubicBezTo>
                  <a:cubicBezTo>
                    <a:pt x="19557" y="1"/>
                    <a:pt x="19557" y="1"/>
                    <a:pt x="19557" y="1"/>
                  </a:cubicBezTo>
                  <a:cubicBezTo>
                    <a:pt x="19557" y="1"/>
                    <a:pt x="18092" y="1628"/>
                    <a:pt x="16004" y="3988"/>
                  </a:cubicBezTo>
                  <a:cubicBezTo>
                    <a:pt x="13698" y="6565"/>
                    <a:pt x="10633" y="10036"/>
                    <a:pt x="7785" y="13291"/>
                  </a:cubicBezTo>
                  <a:cubicBezTo>
                    <a:pt x="4774" y="16682"/>
                    <a:pt x="2035" y="19801"/>
                    <a:pt x="760" y="21266"/>
                  </a:cubicBezTo>
                  <a:cubicBezTo>
                    <a:pt x="489" y="21591"/>
                    <a:pt x="272" y="21835"/>
                    <a:pt x="136" y="21998"/>
                  </a:cubicBezTo>
                  <a:cubicBezTo>
                    <a:pt x="82" y="22052"/>
                    <a:pt x="55" y="22134"/>
                    <a:pt x="28" y="22188"/>
                  </a:cubicBezTo>
                  <a:cubicBezTo>
                    <a:pt x="1" y="22215"/>
                    <a:pt x="1" y="22215"/>
                    <a:pt x="28" y="22215"/>
                  </a:cubicBezTo>
                  <a:cubicBezTo>
                    <a:pt x="28" y="22242"/>
                    <a:pt x="55" y="22242"/>
                    <a:pt x="55" y="2221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5" name="Google Shape;1065;p1"/>
            <p:cNvSpPr/>
            <p:nvPr/>
          </p:nvSpPr>
          <p:spPr>
            <a:xfrm>
              <a:off x="1252550" y="3403350"/>
              <a:ext cx="1152100" cy="627950"/>
            </a:xfrm>
            <a:custGeom>
              <a:avLst/>
              <a:gdLst/>
              <a:ahLst/>
              <a:cxnLst/>
              <a:rect l="l" t="t" r="r" b="b"/>
              <a:pathLst>
                <a:path w="46084" h="25118" extrusionOk="0">
                  <a:moveTo>
                    <a:pt x="21021" y="1"/>
                  </a:moveTo>
                  <a:lnTo>
                    <a:pt x="0" y="20181"/>
                  </a:lnTo>
                  <a:lnTo>
                    <a:pt x="26826" y="25117"/>
                  </a:lnTo>
                  <a:lnTo>
                    <a:pt x="46084" y="3228"/>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6" name="Google Shape;1066;p1"/>
            <p:cNvSpPr/>
            <p:nvPr/>
          </p:nvSpPr>
          <p:spPr>
            <a:xfrm>
              <a:off x="1738750" y="4061100"/>
              <a:ext cx="105800" cy="57000"/>
            </a:xfrm>
            <a:custGeom>
              <a:avLst/>
              <a:gdLst/>
              <a:ahLst/>
              <a:cxnLst/>
              <a:rect l="l" t="t" r="r" b="b"/>
              <a:pathLst>
                <a:path w="4232" h="2280" extrusionOk="0">
                  <a:moveTo>
                    <a:pt x="4231" y="733"/>
                  </a:moveTo>
                  <a:lnTo>
                    <a:pt x="0" y="1"/>
                  </a:lnTo>
                  <a:lnTo>
                    <a:pt x="2713" y="2279"/>
                  </a:ln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7" name="Google Shape;1067;p1"/>
            <p:cNvSpPr/>
            <p:nvPr/>
          </p:nvSpPr>
          <p:spPr>
            <a:xfrm>
              <a:off x="1339350" y="3442675"/>
              <a:ext cx="991400" cy="531650"/>
            </a:xfrm>
            <a:custGeom>
              <a:avLst/>
              <a:gdLst/>
              <a:ahLst/>
              <a:cxnLst/>
              <a:rect l="l" t="t" r="r" b="b"/>
              <a:pathLst>
                <a:path w="39656" h="21266" extrusionOk="0">
                  <a:moveTo>
                    <a:pt x="17739" y="28"/>
                  </a:moveTo>
                  <a:cubicBezTo>
                    <a:pt x="17739" y="28"/>
                    <a:pt x="17305" y="381"/>
                    <a:pt x="16627" y="1032"/>
                  </a:cubicBezTo>
                  <a:cubicBezTo>
                    <a:pt x="16410" y="1249"/>
                    <a:pt x="16193" y="1466"/>
                    <a:pt x="15922" y="1710"/>
                  </a:cubicBezTo>
                  <a:cubicBezTo>
                    <a:pt x="13698" y="3907"/>
                    <a:pt x="9765" y="7758"/>
                    <a:pt x="6374" y="11094"/>
                  </a:cubicBezTo>
                  <a:cubicBezTo>
                    <a:pt x="2902" y="14485"/>
                    <a:pt x="27" y="17360"/>
                    <a:pt x="27" y="17360"/>
                  </a:cubicBezTo>
                  <a:cubicBezTo>
                    <a:pt x="0" y="17360"/>
                    <a:pt x="0" y="17387"/>
                    <a:pt x="0" y="17414"/>
                  </a:cubicBezTo>
                  <a:cubicBezTo>
                    <a:pt x="0" y="17441"/>
                    <a:pt x="27" y="17469"/>
                    <a:pt x="54" y="17469"/>
                  </a:cubicBezTo>
                  <a:lnTo>
                    <a:pt x="22757" y="21266"/>
                  </a:lnTo>
                  <a:cubicBezTo>
                    <a:pt x="22757" y="21266"/>
                    <a:pt x="22784" y="21266"/>
                    <a:pt x="22811" y="21239"/>
                  </a:cubicBezTo>
                  <a:cubicBezTo>
                    <a:pt x="22811" y="21239"/>
                    <a:pt x="28236" y="15326"/>
                    <a:pt x="32901" y="10227"/>
                  </a:cubicBezTo>
                  <a:cubicBezTo>
                    <a:pt x="36482" y="6294"/>
                    <a:pt x="39628" y="2849"/>
                    <a:pt x="39628" y="2849"/>
                  </a:cubicBezTo>
                  <a:cubicBezTo>
                    <a:pt x="39655" y="2822"/>
                    <a:pt x="39655" y="2795"/>
                    <a:pt x="39628" y="2767"/>
                  </a:cubicBezTo>
                  <a:cubicBezTo>
                    <a:pt x="39628" y="2740"/>
                    <a:pt x="39601" y="2713"/>
                    <a:pt x="39547" y="2713"/>
                  </a:cubicBezTo>
                  <a:cubicBezTo>
                    <a:pt x="39547" y="2713"/>
                    <a:pt x="25442" y="896"/>
                    <a:pt x="19909" y="218"/>
                  </a:cubicBezTo>
                  <a:cubicBezTo>
                    <a:pt x="19285" y="164"/>
                    <a:pt x="18743" y="82"/>
                    <a:pt x="18390" y="55"/>
                  </a:cubicBezTo>
                  <a:cubicBezTo>
                    <a:pt x="17956" y="1"/>
                    <a:pt x="17712" y="1"/>
                    <a:pt x="17712" y="1"/>
                  </a:cubicBezTo>
                  <a:close/>
                  <a:moveTo>
                    <a:pt x="17739" y="82"/>
                  </a:moveTo>
                  <a:cubicBezTo>
                    <a:pt x="17739" y="82"/>
                    <a:pt x="17956" y="109"/>
                    <a:pt x="18363" y="191"/>
                  </a:cubicBezTo>
                  <a:cubicBezTo>
                    <a:pt x="18797" y="245"/>
                    <a:pt x="19258" y="299"/>
                    <a:pt x="19909" y="381"/>
                  </a:cubicBezTo>
                  <a:cubicBezTo>
                    <a:pt x="25063" y="1059"/>
                    <a:pt x="37757" y="2659"/>
                    <a:pt x="39384" y="2849"/>
                  </a:cubicBezTo>
                  <a:cubicBezTo>
                    <a:pt x="38787" y="3500"/>
                    <a:pt x="35939" y="6619"/>
                    <a:pt x="32766" y="10091"/>
                  </a:cubicBezTo>
                  <a:cubicBezTo>
                    <a:pt x="28263" y="15000"/>
                    <a:pt x="23137" y="20696"/>
                    <a:pt x="22730" y="21130"/>
                  </a:cubicBezTo>
                  <a:lnTo>
                    <a:pt x="217" y="17360"/>
                  </a:lnTo>
                  <a:cubicBezTo>
                    <a:pt x="733" y="16818"/>
                    <a:pt x="3391" y="14241"/>
                    <a:pt x="6483" y="11203"/>
                  </a:cubicBezTo>
                  <a:cubicBezTo>
                    <a:pt x="9873" y="7867"/>
                    <a:pt x="13806" y="4015"/>
                    <a:pt x="16003" y="1818"/>
                  </a:cubicBezTo>
                  <a:cubicBezTo>
                    <a:pt x="16274" y="1547"/>
                    <a:pt x="16519" y="1330"/>
                    <a:pt x="16708" y="1113"/>
                  </a:cubicBezTo>
                  <a:cubicBezTo>
                    <a:pt x="17359" y="435"/>
                    <a:pt x="17739" y="28"/>
                    <a:pt x="17739"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8" name="Google Shape;1068;p1"/>
            <p:cNvSpPr/>
            <p:nvPr/>
          </p:nvSpPr>
          <p:spPr>
            <a:xfrm>
              <a:off x="1386800" y="3468450"/>
              <a:ext cx="896475" cy="480125"/>
            </a:xfrm>
            <a:custGeom>
              <a:avLst/>
              <a:gdLst/>
              <a:ahLst/>
              <a:cxnLst/>
              <a:rect l="l" t="t" r="r" b="b"/>
              <a:pathLst>
                <a:path w="35859" h="19205" extrusionOk="0">
                  <a:moveTo>
                    <a:pt x="16031" y="28"/>
                  </a:moveTo>
                  <a:cubicBezTo>
                    <a:pt x="16031" y="28"/>
                    <a:pt x="15651" y="353"/>
                    <a:pt x="15027" y="923"/>
                  </a:cubicBezTo>
                  <a:cubicBezTo>
                    <a:pt x="14838" y="1113"/>
                    <a:pt x="14621" y="1330"/>
                    <a:pt x="14404" y="1547"/>
                  </a:cubicBezTo>
                  <a:cubicBezTo>
                    <a:pt x="12396" y="3527"/>
                    <a:pt x="8843" y="6971"/>
                    <a:pt x="5778" y="10009"/>
                  </a:cubicBezTo>
                  <a:cubicBezTo>
                    <a:pt x="2659" y="13047"/>
                    <a:pt x="28" y="15651"/>
                    <a:pt x="28" y="15651"/>
                  </a:cubicBezTo>
                  <a:cubicBezTo>
                    <a:pt x="28" y="15678"/>
                    <a:pt x="1" y="15705"/>
                    <a:pt x="28" y="15732"/>
                  </a:cubicBezTo>
                  <a:cubicBezTo>
                    <a:pt x="28" y="15759"/>
                    <a:pt x="55" y="15759"/>
                    <a:pt x="82" y="15787"/>
                  </a:cubicBezTo>
                  <a:lnTo>
                    <a:pt x="20561" y="19177"/>
                  </a:lnTo>
                  <a:cubicBezTo>
                    <a:pt x="20588" y="19204"/>
                    <a:pt x="20615" y="19177"/>
                    <a:pt x="20615" y="19177"/>
                  </a:cubicBezTo>
                  <a:cubicBezTo>
                    <a:pt x="20615" y="19177"/>
                    <a:pt x="25524" y="13861"/>
                    <a:pt x="29756" y="9223"/>
                  </a:cubicBezTo>
                  <a:cubicBezTo>
                    <a:pt x="32983" y="5697"/>
                    <a:pt x="35804" y="2577"/>
                    <a:pt x="35804" y="2577"/>
                  </a:cubicBezTo>
                  <a:cubicBezTo>
                    <a:pt x="35859" y="2523"/>
                    <a:pt x="35831" y="2442"/>
                    <a:pt x="35750" y="2442"/>
                  </a:cubicBezTo>
                  <a:cubicBezTo>
                    <a:pt x="35750" y="2442"/>
                    <a:pt x="23002" y="814"/>
                    <a:pt x="18011" y="190"/>
                  </a:cubicBezTo>
                  <a:cubicBezTo>
                    <a:pt x="17441" y="136"/>
                    <a:pt x="16980" y="82"/>
                    <a:pt x="16628" y="28"/>
                  </a:cubicBezTo>
                  <a:cubicBezTo>
                    <a:pt x="16302" y="1"/>
                    <a:pt x="16031" y="1"/>
                    <a:pt x="16031" y="1"/>
                  </a:cubicBezTo>
                  <a:close/>
                  <a:moveTo>
                    <a:pt x="16031" y="82"/>
                  </a:moveTo>
                  <a:cubicBezTo>
                    <a:pt x="16031" y="82"/>
                    <a:pt x="16248" y="109"/>
                    <a:pt x="16628" y="163"/>
                  </a:cubicBezTo>
                  <a:cubicBezTo>
                    <a:pt x="17008" y="245"/>
                    <a:pt x="17414" y="272"/>
                    <a:pt x="17984" y="353"/>
                  </a:cubicBezTo>
                  <a:cubicBezTo>
                    <a:pt x="22649" y="977"/>
                    <a:pt x="34041" y="2387"/>
                    <a:pt x="35560" y="2577"/>
                  </a:cubicBezTo>
                  <a:cubicBezTo>
                    <a:pt x="34991" y="3201"/>
                    <a:pt x="32441" y="5968"/>
                    <a:pt x="29593" y="9087"/>
                  </a:cubicBezTo>
                  <a:cubicBezTo>
                    <a:pt x="25552" y="13535"/>
                    <a:pt x="20913" y="18635"/>
                    <a:pt x="20561" y="19069"/>
                  </a:cubicBezTo>
                  <a:lnTo>
                    <a:pt x="218" y="15678"/>
                  </a:lnTo>
                  <a:cubicBezTo>
                    <a:pt x="733" y="15163"/>
                    <a:pt x="3120" y="12857"/>
                    <a:pt x="5887" y="10118"/>
                  </a:cubicBezTo>
                  <a:cubicBezTo>
                    <a:pt x="8952" y="7107"/>
                    <a:pt x="12505" y="3635"/>
                    <a:pt x="14485" y="1655"/>
                  </a:cubicBezTo>
                  <a:cubicBezTo>
                    <a:pt x="14729" y="1411"/>
                    <a:pt x="14946" y="1221"/>
                    <a:pt x="15136" y="1031"/>
                  </a:cubicBezTo>
                  <a:cubicBezTo>
                    <a:pt x="15706" y="407"/>
                    <a:pt x="16031" y="55"/>
                    <a:pt x="16031"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9" name="Google Shape;1069;p1"/>
            <p:cNvSpPr/>
            <p:nvPr/>
          </p:nvSpPr>
          <p:spPr>
            <a:xfrm>
              <a:off x="1576675" y="3527450"/>
              <a:ext cx="467900" cy="353975"/>
            </a:xfrm>
            <a:custGeom>
              <a:avLst/>
              <a:gdLst/>
              <a:ahLst/>
              <a:cxnLst/>
              <a:rect l="l" t="t" r="r" b="b"/>
              <a:pathLst>
                <a:path w="18716" h="14159" extrusionOk="0">
                  <a:moveTo>
                    <a:pt x="16166" y="190"/>
                  </a:moveTo>
                  <a:lnTo>
                    <a:pt x="16166" y="163"/>
                  </a:lnTo>
                  <a:cubicBezTo>
                    <a:pt x="16166" y="163"/>
                    <a:pt x="16058" y="136"/>
                    <a:pt x="16004" y="109"/>
                  </a:cubicBezTo>
                  <a:cubicBezTo>
                    <a:pt x="15732" y="27"/>
                    <a:pt x="15434" y="0"/>
                    <a:pt x="15136" y="27"/>
                  </a:cubicBezTo>
                  <a:cubicBezTo>
                    <a:pt x="14837" y="27"/>
                    <a:pt x="14566" y="109"/>
                    <a:pt x="14295" y="217"/>
                  </a:cubicBezTo>
                  <a:cubicBezTo>
                    <a:pt x="12857" y="760"/>
                    <a:pt x="11745" y="2279"/>
                    <a:pt x="10497" y="2414"/>
                  </a:cubicBezTo>
                  <a:cubicBezTo>
                    <a:pt x="9711" y="2496"/>
                    <a:pt x="8843" y="2007"/>
                    <a:pt x="8029" y="1953"/>
                  </a:cubicBezTo>
                  <a:cubicBezTo>
                    <a:pt x="7649" y="1899"/>
                    <a:pt x="7270" y="1953"/>
                    <a:pt x="6944" y="2143"/>
                  </a:cubicBezTo>
                  <a:cubicBezTo>
                    <a:pt x="6646" y="2360"/>
                    <a:pt x="6429" y="2658"/>
                    <a:pt x="6320" y="2984"/>
                  </a:cubicBezTo>
                  <a:cubicBezTo>
                    <a:pt x="6212" y="3309"/>
                    <a:pt x="6076" y="3608"/>
                    <a:pt x="5886" y="3879"/>
                  </a:cubicBezTo>
                  <a:cubicBezTo>
                    <a:pt x="5778" y="4015"/>
                    <a:pt x="5669" y="4123"/>
                    <a:pt x="5534" y="4205"/>
                  </a:cubicBezTo>
                  <a:cubicBezTo>
                    <a:pt x="4829" y="4584"/>
                    <a:pt x="3716" y="4584"/>
                    <a:pt x="2876" y="4937"/>
                  </a:cubicBezTo>
                  <a:cubicBezTo>
                    <a:pt x="2496" y="5072"/>
                    <a:pt x="2170" y="5371"/>
                    <a:pt x="1953" y="5723"/>
                  </a:cubicBezTo>
                  <a:cubicBezTo>
                    <a:pt x="1872" y="5886"/>
                    <a:pt x="1845" y="6103"/>
                    <a:pt x="1899" y="6293"/>
                  </a:cubicBezTo>
                  <a:cubicBezTo>
                    <a:pt x="2035" y="6619"/>
                    <a:pt x="2225" y="6917"/>
                    <a:pt x="2469" y="7188"/>
                  </a:cubicBezTo>
                  <a:cubicBezTo>
                    <a:pt x="2713" y="7432"/>
                    <a:pt x="2821" y="7785"/>
                    <a:pt x="2767" y="8110"/>
                  </a:cubicBezTo>
                  <a:cubicBezTo>
                    <a:pt x="2659" y="8490"/>
                    <a:pt x="2252" y="8788"/>
                    <a:pt x="1764" y="9087"/>
                  </a:cubicBezTo>
                  <a:cubicBezTo>
                    <a:pt x="1113" y="9521"/>
                    <a:pt x="353" y="9982"/>
                    <a:pt x="136" y="10606"/>
                  </a:cubicBezTo>
                  <a:cubicBezTo>
                    <a:pt x="1" y="11013"/>
                    <a:pt x="55" y="11528"/>
                    <a:pt x="543" y="12125"/>
                  </a:cubicBezTo>
                  <a:cubicBezTo>
                    <a:pt x="868" y="12586"/>
                    <a:pt x="1384" y="12857"/>
                    <a:pt x="1953" y="12884"/>
                  </a:cubicBezTo>
                  <a:cubicBezTo>
                    <a:pt x="3120" y="12938"/>
                    <a:pt x="4503" y="12206"/>
                    <a:pt x="5615" y="12450"/>
                  </a:cubicBezTo>
                  <a:cubicBezTo>
                    <a:pt x="5805" y="12477"/>
                    <a:pt x="5968" y="12559"/>
                    <a:pt x="6103" y="12694"/>
                  </a:cubicBezTo>
                  <a:cubicBezTo>
                    <a:pt x="6320" y="12857"/>
                    <a:pt x="6510" y="13074"/>
                    <a:pt x="6727" y="13264"/>
                  </a:cubicBezTo>
                  <a:cubicBezTo>
                    <a:pt x="7107" y="13535"/>
                    <a:pt x="7514" y="13752"/>
                    <a:pt x="7948" y="13915"/>
                  </a:cubicBezTo>
                  <a:cubicBezTo>
                    <a:pt x="8409" y="14078"/>
                    <a:pt x="8870" y="14159"/>
                    <a:pt x="9331" y="14132"/>
                  </a:cubicBezTo>
                  <a:cubicBezTo>
                    <a:pt x="9711" y="14105"/>
                    <a:pt x="10036" y="13942"/>
                    <a:pt x="10335" y="13725"/>
                  </a:cubicBezTo>
                  <a:cubicBezTo>
                    <a:pt x="10959" y="13264"/>
                    <a:pt x="11393" y="12504"/>
                    <a:pt x="12125" y="12152"/>
                  </a:cubicBezTo>
                  <a:cubicBezTo>
                    <a:pt x="12776" y="11853"/>
                    <a:pt x="13617" y="12233"/>
                    <a:pt x="14295" y="12125"/>
                  </a:cubicBezTo>
                  <a:cubicBezTo>
                    <a:pt x="14512" y="12098"/>
                    <a:pt x="14702" y="12016"/>
                    <a:pt x="14837" y="11908"/>
                  </a:cubicBezTo>
                  <a:cubicBezTo>
                    <a:pt x="15163" y="11691"/>
                    <a:pt x="15434" y="11392"/>
                    <a:pt x="15597" y="11067"/>
                  </a:cubicBezTo>
                  <a:cubicBezTo>
                    <a:pt x="16004" y="10280"/>
                    <a:pt x="15570" y="9548"/>
                    <a:pt x="16085" y="8544"/>
                  </a:cubicBezTo>
                  <a:cubicBezTo>
                    <a:pt x="16248" y="8246"/>
                    <a:pt x="16438" y="8029"/>
                    <a:pt x="16682" y="7839"/>
                  </a:cubicBezTo>
                  <a:cubicBezTo>
                    <a:pt x="17333" y="7324"/>
                    <a:pt x="18146" y="7134"/>
                    <a:pt x="18499" y="6483"/>
                  </a:cubicBezTo>
                  <a:cubicBezTo>
                    <a:pt x="18716" y="6076"/>
                    <a:pt x="18689" y="5588"/>
                    <a:pt x="18391" y="5235"/>
                  </a:cubicBezTo>
                  <a:cubicBezTo>
                    <a:pt x="17984" y="4801"/>
                    <a:pt x="17523" y="4449"/>
                    <a:pt x="17007" y="4150"/>
                  </a:cubicBezTo>
                  <a:cubicBezTo>
                    <a:pt x="16682" y="3960"/>
                    <a:pt x="16410" y="3689"/>
                    <a:pt x="16221" y="3364"/>
                  </a:cubicBezTo>
                  <a:cubicBezTo>
                    <a:pt x="16166" y="3228"/>
                    <a:pt x="16275" y="3038"/>
                    <a:pt x="16410" y="2794"/>
                  </a:cubicBezTo>
                  <a:cubicBezTo>
                    <a:pt x="16709" y="2333"/>
                    <a:pt x="16953" y="1845"/>
                    <a:pt x="17089" y="1329"/>
                  </a:cubicBezTo>
                  <a:cubicBezTo>
                    <a:pt x="17170" y="923"/>
                    <a:pt x="16980" y="516"/>
                    <a:pt x="16627" y="326"/>
                  </a:cubicBezTo>
                  <a:cubicBezTo>
                    <a:pt x="16492" y="244"/>
                    <a:pt x="16329" y="190"/>
                    <a:pt x="16166" y="163"/>
                  </a:cubicBezTo>
                  <a:close/>
                  <a:moveTo>
                    <a:pt x="16139" y="272"/>
                  </a:moveTo>
                  <a:cubicBezTo>
                    <a:pt x="16275" y="326"/>
                    <a:pt x="16410" y="380"/>
                    <a:pt x="16546" y="461"/>
                  </a:cubicBezTo>
                  <a:cubicBezTo>
                    <a:pt x="16817" y="624"/>
                    <a:pt x="16980" y="977"/>
                    <a:pt x="16926" y="1302"/>
                  </a:cubicBezTo>
                  <a:cubicBezTo>
                    <a:pt x="16763" y="1790"/>
                    <a:pt x="16546" y="2279"/>
                    <a:pt x="16248" y="2713"/>
                  </a:cubicBezTo>
                  <a:cubicBezTo>
                    <a:pt x="16112" y="2930"/>
                    <a:pt x="16031" y="3174"/>
                    <a:pt x="16085" y="3445"/>
                  </a:cubicBezTo>
                  <a:cubicBezTo>
                    <a:pt x="16275" y="3798"/>
                    <a:pt x="16573" y="4069"/>
                    <a:pt x="16926" y="4286"/>
                  </a:cubicBezTo>
                  <a:cubicBezTo>
                    <a:pt x="17414" y="4557"/>
                    <a:pt x="17875" y="4910"/>
                    <a:pt x="18282" y="5317"/>
                  </a:cubicBezTo>
                  <a:cubicBezTo>
                    <a:pt x="18526" y="5615"/>
                    <a:pt x="18580" y="6049"/>
                    <a:pt x="18363" y="6402"/>
                  </a:cubicBezTo>
                  <a:cubicBezTo>
                    <a:pt x="18038" y="7053"/>
                    <a:pt x="17251" y="7242"/>
                    <a:pt x="16627" y="7731"/>
                  </a:cubicBezTo>
                  <a:cubicBezTo>
                    <a:pt x="16356" y="7920"/>
                    <a:pt x="16139" y="8165"/>
                    <a:pt x="15976" y="8463"/>
                  </a:cubicBezTo>
                  <a:cubicBezTo>
                    <a:pt x="15543" y="9331"/>
                    <a:pt x="15787" y="10009"/>
                    <a:pt x="15624" y="10660"/>
                  </a:cubicBezTo>
                  <a:cubicBezTo>
                    <a:pt x="15488" y="11121"/>
                    <a:pt x="15190" y="11528"/>
                    <a:pt x="14783" y="11799"/>
                  </a:cubicBezTo>
                  <a:cubicBezTo>
                    <a:pt x="14647" y="11908"/>
                    <a:pt x="14458" y="11962"/>
                    <a:pt x="14295" y="11989"/>
                  </a:cubicBezTo>
                  <a:cubicBezTo>
                    <a:pt x="13590" y="12098"/>
                    <a:pt x="12749" y="11718"/>
                    <a:pt x="12071" y="12016"/>
                  </a:cubicBezTo>
                  <a:cubicBezTo>
                    <a:pt x="11311" y="12369"/>
                    <a:pt x="10877" y="13128"/>
                    <a:pt x="10226" y="13589"/>
                  </a:cubicBezTo>
                  <a:cubicBezTo>
                    <a:pt x="9982" y="13806"/>
                    <a:pt x="9657" y="13915"/>
                    <a:pt x="9331" y="13969"/>
                  </a:cubicBezTo>
                  <a:cubicBezTo>
                    <a:pt x="8897" y="13969"/>
                    <a:pt x="8436" y="13888"/>
                    <a:pt x="8029" y="13725"/>
                  </a:cubicBezTo>
                  <a:cubicBezTo>
                    <a:pt x="7622" y="13589"/>
                    <a:pt x="7215" y="13372"/>
                    <a:pt x="6863" y="13128"/>
                  </a:cubicBezTo>
                  <a:cubicBezTo>
                    <a:pt x="6592" y="12911"/>
                    <a:pt x="6375" y="12640"/>
                    <a:pt x="6103" y="12450"/>
                  </a:cubicBezTo>
                  <a:cubicBezTo>
                    <a:pt x="5968" y="12342"/>
                    <a:pt x="5832" y="12287"/>
                    <a:pt x="5669" y="12260"/>
                  </a:cubicBezTo>
                  <a:cubicBezTo>
                    <a:pt x="4557" y="12016"/>
                    <a:pt x="3147" y="12776"/>
                    <a:pt x="1981" y="12721"/>
                  </a:cubicBezTo>
                  <a:cubicBezTo>
                    <a:pt x="1465" y="12694"/>
                    <a:pt x="977" y="12450"/>
                    <a:pt x="651" y="12043"/>
                  </a:cubicBezTo>
                  <a:cubicBezTo>
                    <a:pt x="218" y="11474"/>
                    <a:pt x="136" y="11013"/>
                    <a:pt x="272" y="10633"/>
                  </a:cubicBezTo>
                  <a:cubicBezTo>
                    <a:pt x="489" y="10036"/>
                    <a:pt x="1221" y="9602"/>
                    <a:pt x="1845" y="9195"/>
                  </a:cubicBezTo>
                  <a:cubicBezTo>
                    <a:pt x="2333" y="8843"/>
                    <a:pt x="2794" y="8517"/>
                    <a:pt x="2903" y="8137"/>
                  </a:cubicBezTo>
                  <a:cubicBezTo>
                    <a:pt x="2957" y="7758"/>
                    <a:pt x="2821" y="7378"/>
                    <a:pt x="2550" y="7107"/>
                  </a:cubicBezTo>
                  <a:cubicBezTo>
                    <a:pt x="2333" y="6863"/>
                    <a:pt x="2143" y="6564"/>
                    <a:pt x="2008" y="6239"/>
                  </a:cubicBezTo>
                  <a:cubicBezTo>
                    <a:pt x="1953" y="6076"/>
                    <a:pt x="1981" y="5913"/>
                    <a:pt x="2062" y="5778"/>
                  </a:cubicBezTo>
                  <a:cubicBezTo>
                    <a:pt x="2252" y="5452"/>
                    <a:pt x="2550" y="5208"/>
                    <a:pt x="2930" y="5072"/>
                  </a:cubicBezTo>
                  <a:cubicBezTo>
                    <a:pt x="3771" y="4720"/>
                    <a:pt x="4883" y="4720"/>
                    <a:pt x="5588" y="4340"/>
                  </a:cubicBezTo>
                  <a:cubicBezTo>
                    <a:pt x="5751" y="4259"/>
                    <a:pt x="5886" y="4123"/>
                    <a:pt x="5995" y="3988"/>
                  </a:cubicBezTo>
                  <a:cubicBezTo>
                    <a:pt x="6185" y="3716"/>
                    <a:pt x="6348" y="3391"/>
                    <a:pt x="6456" y="3065"/>
                  </a:cubicBezTo>
                  <a:cubicBezTo>
                    <a:pt x="6537" y="2740"/>
                    <a:pt x="6727" y="2496"/>
                    <a:pt x="6998" y="2306"/>
                  </a:cubicBezTo>
                  <a:cubicBezTo>
                    <a:pt x="7297" y="2143"/>
                    <a:pt x="7649" y="2062"/>
                    <a:pt x="8002" y="2116"/>
                  </a:cubicBezTo>
                  <a:cubicBezTo>
                    <a:pt x="8816" y="2197"/>
                    <a:pt x="9711" y="2631"/>
                    <a:pt x="10497" y="2550"/>
                  </a:cubicBezTo>
                  <a:cubicBezTo>
                    <a:pt x="11772" y="2414"/>
                    <a:pt x="12884" y="895"/>
                    <a:pt x="14322" y="326"/>
                  </a:cubicBezTo>
                  <a:cubicBezTo>
                    <a:pt x="14566" y="217"/>
                    <a:pt x="14837" y="163"/>
                    <a:pt x="15136" y="136"/>
                  </a:cubicBezTo>
                  <a:cubicBezTo>
                    <a:pt x="15407" y="109"/>
                    <a:pt x="15678" y="136"/>
                    <a:pt x="15949" y="190"/>
                  </a:cubicBezTo>
                  <a:cubicBezTo>
                    <a:pt x="16004" y="190"/>
                    <a:pt x="16058" y="244"/>
                    <a:pt x="16139" y="244"/>
                  </a:cubicBezTo>
                  <a:cubicBezTo>
                    <a:pt x="16193" y="244"/>
                    <a:pt x="16139" y="244"/>
                    <a:pt x="16139" y="21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0" name="Google Shape;1070;p1"/>
            <p:cNvSpPr/>
            <p:nvPr/>
          </p:nvSpPr>
          <p:spPr>
            <a:xfrm>
              <a:off x="1717050" y="3618300"/>
              <a:ext cx="50200" cy="88175"/>
            </a:xfrm>
            <a:custGeom>
              <a:avLst/>
              <a:gdLst/>
              <a:ahLst/>
              <a:cxnLst/>
              <a:rect l="l" t="t" r="r" b="b"/>
              <a:pathLst>
                <a:path w="2008" h="3527" extrusionOk="0">
                  <a:moveTo>
                    <a:pt x="1980" y="1"/>
                  </a:moveTo>
                  <a:lnTo>
                    <a:pt x="1926" y="1"/>
                  </a:lnTo>
                  <a:cubicBezTo>
                    <a:pt x="1899" y="1"/>
                    <a:pt x="1872" y="28"/>
                    <a:pt x="1872" y="55"/>
                  </a:cubicBezTo>
                  <a:cubicBezTo>
                    <a:pt x="1628" y="326"/>
                    <a:pt x="1411" y="625"/>
                    <a:pt x="1248" y="950"/>
                  </a:cubicBezTo>
                  <a:cubicBezTo>
                    <a:pt x="895" y="1574"/>
                    <a:pt x="570" y="2334"/>
                    <a:pt x="244" y="2930"/>
                  </a:cubicBezTo>
                  <a:cubicBezTo>
                    <a:pt x="190" y="3039"/>
                    <a:pt x="136" y="3147"/>
                    <a:pt x="82" y="3256"/>
                  </a:cubicBezTo>
                  <a:cubicBezTo>
                    <a:pt x="54" y="3310"/>
                    <a:pt x="27" y="3364"/>
                    <a:pt x="0" y="3419"/>
                  </a:cubicBezTo>
                  <a:cubicBezTo>
                    <a:pt x="0" y="3446"/>
                    <a:pt x="0" y="3473"/>
                    <a:pt x="27" y="3500"/>
                  </a:cubicBezTo>
                  <a:cubicBezTo>
                    <a:pt x="54" y="3527"/>
                    <a:pt x="82" y="3500"/>
                    <a:pt x="109" y="3473"/>
                  </a:cubicBezTo>
                  <a:cubicBezTo>
                    <a:pt x="163" y="3446"/>
                    <a:pt x="190" y="3419"/>
                    <a:pt x="217" y="3364"/>
                  </a:cubicBezTo>
                  <a:cubicBezTo>
                    <a:pt x="271" y="3310"/>
                    <a:pt x="326" y="3229"/>
                    <a:pt x="353" y="3147"/>
                  </a:cubicBezTo>
                  <a:cubicBezTo>
                    <a:pt x="624" y="2713"/>
                    <a:pt x="868" y="2171"/>
                    <a:pt x="1112" y="1628"/>
                  </a:cubicBezTo>
                  <a:cubicBezTo>
                    <a:pt x="1275" y="1276"/>
                    <a:pt x="1438" y="923"/>
                    <a:pt x="1628" y="598"/>
                  </a:cubicBezTo>
                  <a:cubicBezTo>
                    <a:pt x="1736" y="435"/>
                    <a:pt x="1845" y="245"/>
                    <a:pt x="1980" y="82"/>
                  </a:cubicBezTo>
                  <a:cubicBezTo>
                    <a:pt x="1980" y="82"/>
                    <a:pt x="2007" y="82"/>
                    <a:pt x="2007" y="55"/>
                  </a:cubicBezTo>
                  <a:lnTo>
                    <a:pt x="2007" y="1"/>
                  </a:lnTo>
                  <a:lnTo>
                    <a:pt x="200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1" name="Google Shape;1071;p1"/>
            <p:cNvSpPr/>
            <p:nvPr/>
          </p:nvSpPr>
          <p:spPr>
            <a:xfrm>
              <a:off x="1712300" y="3616275"/>
              <a:ext cx="94275" cy="93600"/>
            </a:xfrm>
            <a:custGeom>
              <a:avLst/>
              <a:gdLst/>
              <a:ahLst/>
              <a:cxnLst/>
              <a:rect l="l" t="t" r="r" b="b"/>
              <a:pathLst>
                <a:path w="3771" h="3744" extrusionOk="0">
                  <a:moveTo>
                    <a:pt x="1682" y="1302"/>
                  </a:moveTo>
                  <a:cubicBezTo>
                    <a:pt x="1492" y="1275"/>
                    <a:pt x="1275" y="1330"/>
                    <a:pt x="1112" y="1411"/>
                  </a:cubicBezTo>
                  <a:cubicBezTo>
                    <a:pt x="1058" y="1411"/>
                    <a:pt x="1031" y="1438"/>
                    <a:pt x="1031" y="1465"/>
                  </a:cubicBezTo>
                  <a:cubicBezTo>
                    <a:pt x="1004" y="1547"/>
                    <a:pt x="1058" y="1655"/>
                    <a:pt x="1167" y="1628"/>
                  </a:cubicBezTo>
                  <a:lnTo>
                    <a:pt x="1411" y="1574"/>
                  </a:lnTo>
                  <a:lnTo>
                    <a:pt x="1682" y="1519"/>
                  </a:lnTo>
                  <a:cubicBezTo>
                    <a:pt x="2007" y="1574"/>
                    <a:pt x="2306" y="1682"/>
                    <a:pt x="2604" y="1845"/>
                  </a:cubicBezTo>
                  <a:cubicBezTo>
                    <a:pt x="3065" y="2089"/>
                    <a:pt x="3418" y="2523"/>
                    <a:pt x="3228" y="2930"/>
                  </a:cubicBezTo>
                  <a:cubicBezTo>
                    <a:pt x="3065" y="3283"/>
                    <a:pt x="2631" y="3418"/>
                    <a:pt x="2143" y="3445"/>
                  </a:cubicBezTo>
                  <a:cubicBezTo>
                    <a:pt x="1682" y="3472"/>
                    <a:pt x="1194" y="3418"/>
                    <a:pt x="733" y="3337"/>
                  </a:cubicBezTo>
                  <a:cubicBezTo>
                    <a:pt x="570" y="3310"/>
                    <a:pt x="434" y="3283"/>
                    <a:pt x="299" y="3283"/>
                  </a:cubicBezTo>
                  <a:lnTo>
                    <a:pt x="109" y="3283"/>
                  </a:lnTo>
                  <a:cubicBezTo>
                    <a:pt x="82" y="3255"/>
                    <a:pt x="27" y="3283"/>
                    <a:pt x="0" y="3337"/>
                  </a:cubicBezTo>
                  <a:cubicBezTo>
                    <a:pt x="0" y="3391"/>
                    <a:pt x="27" y="3445"/>
                    <a:pt x="82" y="3445"/>
                  </a:cubicBezTo>
                  <a:cubicBezTo>
                    <a:pt x="136" y="3472"/>
                    <a:pt x="190" y="3500"/>
                    <a:pt x="244" y="3527"/>
                  </a:cubicBezTo>
                  <a:cubicBezTo>
                    <a:pt x="407" y="3554"/>
                    <a:pt x="543" y="3581"/>
                    <a:pt x="678" y="3608"/>
                  </a:cubicBezTo>
                  <a:cubicBezTo>
                    <a:pt x="1167" y="3716"/>
                    <a:pt x="1682" y="3744"/>
                    <a:pt x="2170" y="3716"/>
                  </a:cubicBezTo>
                  <a:cubicBezTo>
                    <a:pt x="2767" y="3662"/>
                    <a:pt x="3282" y="3472"/>
                    <a:pt x="3445" y="3038"/>
                  </a:cubicBezTo>
                  <a:cubicBezTo>
                    <a:pt x="3635" y="2632"/>
                    <a:pt x="3418" y="2143"/>
                    <a:pt x="2984" y="1818"/>
                  </a:cubicBezTo>
                  <a:cubicBezTo>
                    <a:pt x="2794" y="1682"/>
                    <a:pt x="2577" y="1547"/>
                    <a:pt x="2360" y="1465"/>
                  </a:cubicBezTo>
                  <a:cubicBezTo>
                    <a:pt x="2658" y="1438"/>
                    <a:pt x="2957" y="1384"/>
                    <a:pt x="3228" y="1275"/>
                  </a:cubicBezTo>
                  <a:cubicBezTo>
                    <a:pt x="3445" y="1221"/>
                    <a:pt x="3608" y="1058"/>
                    <a:pt x="3689" y="841"/>
                  </a:cubicBezTo>
                  <a:cubicBezTo>
                    <a:pt x="3771" y="516"/>
                    <a:pt x="3445" y="272"/>
                    <a:pt x="3011" y="163"/>
                  </a:cubicBezTo>
                  <a:cubicBezTo>
                    <a:pt x="2577" y="28"/>
                    <a:pt x="2143" y="1"/>
                    <a:pt x="1709" y="55"/>
                  </a:cubicBezTo>
                  <a:cubicBezTo>
                    <a:pt x="1682" y="55"/>
                    <a:pt x="1628" y="55"/>
                    <a:pt x="1601" y="82"/>
                  </a:cubicBezTo>
                  <a:cubicBezTo>
                    <a:pt x="1601" y="82"/>
                    <a:pt x="1573" y="109"/>
                    <a:pt x="1573" y="136"/>
                  </a:cubicBezTo>
                  <a:lnTo>
                    <a:pt x="1573" y="136"/>
                  </a:lnTo>
                  <a:lnTo>
                    <a:pt x="1573" y="136"/>
                  </a:lnTo>
                  <a:cubicBezTo>
                    <a:pt x="1573" y="136"/>
                    <a:pt x="1601" y="163"/>
                    <a:pt x="1628" y="163"/>
                  </a:cubicBezTo>
                  <a:cubicBezTo>
                    <a:pt x="1655" y="163"/>
                    <a:pt x="1682" y="163"/>
                    <a:pt x="1709" y="163"/>
                  </a:cubicBezTo>
                  <a:cubicBezTo>
                    <a:pt x="2143" y="136"/>
                    <a:pt x="2550" y="163"/>
                    <a:pt x="2957" y="299"/>
                  </a:cubicBezTo>
                  <a:cubicBezTo>
                    <a:pt x="3309" y="407"/>
                    <a:pt x="3581" y="543"/>
                    <a:pt x="3499" y="814"/>
                  </a:cubicBezTo>
                  <a:cubicBezTo>
                    <a:pt x="3472" y="977"/>
                    <a:pt x="3228" y="1085"/>
                    <a:pt x="2984" y="1140"/>
                  </a:cubicBezTo>
                  <a:cubicBezTo>
                    <a:pt x="2631" y="1221"/>
                    <a:pt x="2252" y="1275"/>
                    <a:pt x="1872" y="127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2" name="Google Shape;1072;p1"/>
            <p:cNvSpPr/>
            <p:nvPr/>
          </p:nvSpPr>
          <p:spPr>
            <a:xfrm>
              <a:off x="1801125" y="3637300"/>
              <a:ext cx="56300" cy="82750"/>
            </a:xfrm>
            <a:custGeom>
              <a:avLst/>
              <a:gdLst/>
              <a:ahLst/>
              <a:cxnLst/>
              <a:rect l="l" t="t" r="r" b="b"/>
              <a:pathLst>
                <a:path w="2252" h="3310" extrusionOk="0">
                  <a:moveTo>
                    <a:pt x="1330" y="326"/>
                  </a:moveTo>
                  <a:cubicBezTo>
                    <a:pt x="950" y="760"/>
                    <a:pt x="624" y="1248"/>
                    <a:pt x="380" y="1763"/>
                  </a:cubicBezTo>
                  <a:cubicBezTo>
                    <a:pt x="218" y="2062"/>
                    <a:pt x="109" y="2387"/>
                    <a:pt x="28" y="2713"/>
                  </a:cubicBezTo>
                  <a:cubicBezTo>
                    <a:pt x="1" y="2903"/>
                    <a:pt x="55" y="3065"/>
                    <a:pt x="163" y="3201"/>
                  </a:cubicBezTo>
                  <a:cubicBezTo>
                    <a:pt x="299" y="3309"/>
                    <a:pt x="516" y="3282"/>
                    <a:pt x="733" y="3120"/>
                  </a:cubicBezTo>
                  <a:cubicBezTo>
                    <a:pt x="1248" y="2686"/>
                    <a:pt x="1655" y="2143"/>
                    <a:pt x="1953" y="1519"/>
                  </a:cubicBezTo>
                  <a:cubicBezTo>
                    <a:pt x="2170" y="1167"/>
                    <a:pt x="2252" y="760"/>
                    <a:pt x="2198" y="353"/>
                  </a:cubicBezTo>
                  <a:cubicBezTo>
                    <a:pt x="2143" y="163"/>
                    <a:pt x="1953" y="27"/>
                    <a:pt x="1764" y="27"/>
                  </a:cubicBezTo>
                  <a:cubicBezTo>
                    <a:pt x="1682" y="0"/>
                    <a:pt x="1601" y="27"/>
                    <a:pt x="1519" y="82"/>
                  </a:cubicBezTo>
                  <a:cubicBezTo>
                    <a:pt x="1438" y="136"/>
                    <a:pt x="1384" y="190"/>
                    <a:pt x="1330" y="272"/>
                  </a:cubicBezTo>
                  <a:cubicBezTo>
                    <a:pt x="1302" y="299"/>
                    <a:pt x="1302" y="326"/>
                    <a:pt x="1330" y="326"/>
                  </a:cubicBezTo>
                  <a:close/>
                  <a:moveTo>
                    <a:pt x="1628" y="190"/>
                  </a:moveTo>
                  <a:cubicBezTo>
                    <a:pt x="1601" y="217"/>
                    <a:pt x="1574" y="244"/>
                    <a:pt x="1547" y="244"/>
                  </a:cubicBezTo>
                  <a:cubicBezTo>
                    <a:pt x="1140" y="733"/>
                    <a:pt x="814" y="1275"/>
                    <a:pt x="543" y="1845"/>
                  </a:cubicBezTo>
                  <a:cubicBezTo>
                    <a:pt x="380" y="2116"/>
                    <a:pt x="299" y="2442"/>
                    <a:pt x="245" y="2740"/>
                  </a:cubicBezTo>
                  <a:cubicBezTo>
                    <a:pt x="190" y="2848"/>
                    <a:pt x="218" y="2957"/>
                    <a:pt x="299" y="3065"/>
                  </a:cubicBezTo>
                  <a:cubicBezTo>
                    <a:pt x="326" y="3065"/>
                    <a:pt x="353" y="3065"/>
                    <a:pt x="380" y="3065"/>
                  </a:cubicBezTo>
                  <a:cubicBezTo>
                    <a:pt x="462" y="3038"/>
                    <a:pt x="543" y="2984"/>
                    <a:pt x="597" y="2930"/>
                  </a:cubicBezTo>
                  <a:cubicBezTo>
                    <a:pt x="1085" y="2523"/>
                    <a:pt x="1492" y="2008"/>
                    <a:pt x="1764" y="1438"/>
                  </a:cubicBezTo>
                  <a:cubicBezTo>
                    <a:pt x="1899" y="1167"/>
                    <a:pt x="2008" y="841"/>
                    <a:pt x="2008" y="543"/>
                  </a:cubicBezTo>
                  <a:cubicBezTo>
                    <a:pt x="2008" y="353"/>
                    <a:pt x="1899" y="190"/>
                    <a:pt x="1709" y="190"/>
                  </a:cubicBezTo>
                  <a:cubicBezTo>
                    <a:pt x="1682" y="190"/>
                    <a:pt x="1655" y="190"/>
                    <a:pt x="1628" y="19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1"/>
            <p:cNvSpPr/>
            <p:nvPr/>
          </p:nvSpPr>
          <p:spPr>
            <a:xfrm>
              <a:off x="1842500" y="3647475"/>
              <a:ext cx="72575" cy="85450"/>
            </a:xfrm>
            <a:custGeom>
              <a:avLst/>
              <a:gdLst/>
              <a:ahLst/>
              <a:cxnLst/>
              <a:rect l="l" t="t" r="r" b="b"/>
              <a:pathLst>
                <a:path w="2903" h="3418" extrusionOk="0">
                  <a:moveTo>
                    <a:pt x="1845" y="299"/>
                  </a:moveTo>
                  <a:cubicBezTo>
                    <a:pt x="1411" y="570"/>
                    <a:pt x="1031" y="895"/>
                    <a:pt x="760" y="1302"/>
                  </a:cubicBezTo>
                  <a:cubicBezTo>
                    <a:pt x="461" y="1709"/>
                    <a:pt x="217" y="2170"/>
                    <a:pt x="81" y="2658"/>
                  </a:cubicBezTo>
                  <a:cubicBezTo>
                    <a:pt x="0" y="2902"/>
                    <a:pt x="54" y="3147"/>
                    <a:pt x="190" y="3364"/>
                  </a:cubicBezTo>
                  <a:cubicBezTo>
                    <a:pt x="244" y="3391"/>
                    <a:pt x="326" y="3418"/>
                    <a:pt x="407" y="3418"/>
                  </a:cubicBezTo>
                  <a:cubicBezTo>
                    <a:pt x="515" y="3391"/>
                    <a:pt x="624" y="3364"/>
                    <a:pt x="705" y="3336"/>
                  </a:cubicBezTo>
                  <a:cubicBezTo>
                    <a:pt x="1194" y="3147"/>
                    <a:pt x="1628" y="2848"/>
                    <a:pt x="1980" y="2468"/>
                  </a:cubicBezTo>
                  <a:cubicBezTo>
                    <a:pt x="2333" y="2116"/>
                    <a:pt x="2604" y="1682"/>
                    <a:pt x="2794" y="1221"/>
                  </a:cubicBezTo>
                  <a:cubicBezTo>
                    <a:pt x="2902" y="895"/>
                    <a:pt x="2875" y="543"/>
                    <a:pt x="2685" y="299"/>
                  </a:cubicBezTo>
                  <a:cubicBezTo>
                    <a:pt x="2550" y="82"/>
                    <a:pt x="2278" y="0"/>
                    <a:pt x="2034" y="109"/>
                  </a:cubicBezTo>
                  <a:cubicBezTo>
                    <a:pt x="1953" y="136"/>
                    <a:pt x="1872" y="190"/>
                    <a:pt x="1817" y="244"/>
                  </a:cubicBezTo>
                  <a:cubicBezTo>
                    <a:pt x="1790" y="271"/>
                    <a:pt x="1790" y="299"/>
                    <a:pt x="1817" y="299"/>
                  </a:cubicBezTo>
                  <a:cubicBezTo>
                    <a:pt x="1817" y="299"/>
                    <a:pt x="1817" y="299"/>
                    <a:pt x="1845" y="299"/>
                  </a:cubicBezTo>
                  <a:close/>
                  <a:moveTo>
                    <a:pt x="2414" y="299"/>
                  </a:moveTo>
                  <a:lnTo>
                    <a:pt x="2387" y="299"/>
                  </a:lnTo>
                  <a:cubicBezTo>
                    <a:pt x="2333" y="299"/>
                    <a:pt x="2251" y="299"/>
                    <a:pt x="2170" y="299"/>
                  </a:cubicBezTo>
                  <a:cubicBezTo>
                    <a:pt x="1763" y="461"/>
                    <a:pt x="1411" y="733"/>
                    <a:pt x="1166" y="1085"/>
                  </a:cubicBezTo>
                  <a:cubicBezTo>
                    <a:pt x="977" y="1329"/>
                    <a:pt x="814" y="1573"/>
                    <a:pt x="678" y="1818"/>
                  </a:cubicBezTo>
                  <a:cubicBezTo>
                    <a:pt x="543" y="2062"/>
                    <a:pt x="434" y="2306"/>
                    <a:pt x="353" y="2577"/>
                  </a:cubicBezTo>
                  <a:cubicBezTo>
                    <a:pt x="271" y="2848"/>
                    <a:pt x="244" y="3065"/>
                    <a:pt x="353" y="3201"/>
                  </a:cubicBezTo>
                  <a:lnTo>
                    <a:pt x="353" y="3201"/>
                  </a:lnTo>
                  <a:cubicBezTo>
                    <a:pt x="380" y="3201"/>
                    <a:pt x="407" y="3201"/>
                    <a:pt x="434" y="3201"/>
                  </a:cubicBezTo>
                  <a:cubicBezTo>
                    <a:pt x="515" y="3174"/>
                    <a:pt x="597" y="3147"/>
                    <a:pt x="651" y="3147"/>
                  </a:cubicBezTo>
                  <a:cubicBezTo>
                    <a:pt x="1085" y="2984"/>
                    <a:pt x="1492" y="2713"/>
                    <a:pt x="1817" y="2360"/>
                  </a:cubicBezTo>
                  <a:cubicBezTo>
                    <a:pt x="2143" y="2007"/>
                    <a:pt x="2414" y="1601"/>
                    <a:pt x="2577" y="1139"/>
                  </a:cubicBezTo>
                  <a:cubicBezTo>
                    <a:pt x="2658" y="895"/>
                    <a:pt x="2631" y="651"/>
                    <a:pt x="2495" y="434"/>
                  </a:cubicBezTo>
                  <a:cubicBezTo>
                    <a:pt x="2468" y="380"/>
                    <a:pt x="2441" y="353"/>
                    <a:pt x="2414" y="29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1"/>
            <p:cNvSpPr/>
            <p:nvPr/>
          </p:nvSpPr>
          <p:spPr>
            <a:xfrm>
              <a:off x="1885900" y="3669175"/>
              <a:ext cx="69850" cy="76650"/>
            </a:xfrm>
            <a:custGeom>
              <a:avLst/>
              <a:gdLst/>
              <a:ahLst/>
              <a:cxnLst/>
              <a:rect l="l" t="t" r="r" b="b"/>
              <a:pathLst>
                <a:path w="2794" h="3066" extrusionOk="0">
                  <a:moveTo>
                    <a:pt x="2740" y="0"/>
                  </a:moveTo>
                  <a:cubicBezTo>
                    <a:pt x="2712" y="0"/>
                    <a:pt x="2712" y="0"/>
                    <a:pt x="2685" y="0"/>
                  </a:cubicBezTo>
                  <a:cubicBezTo>
                    <a:pt x="2658" y="0"/>
                    <a:pt x="2631" y="54"/>
                    <a:pt x="2577" y="82"/>
                  </a:cubicBezTo>
                  <a:cubicBezTo>
                    <a:pt x="2387" y="217"/>
                    <a:pt x="2197" y="353"/>
                    <a:pt x="2034" y="516"/>
                  </a:cubicBezTo>
                  <a:cubicBezTo>
                    <a:pt x="1844" y="678"/>
                    <a:pt x="1682" y="868"/>
                    <a:pt x="1519" y="1031"/>
                  </a:cubicBezTo>
                  <a:cubicBezTo>
                    <a:pt x="1031" y="1573"/>
                    <a:pt x="570" y="2143"/>
                    <a:pt x="163" y="2713"/>
                  </a:cubicBezTo>
                  <a:cubicBezTo>
                    <a:pt x="136" y="2740"/>
                    <a:pt x="109" y="2794"/>
                    <a:pt x="81" y="2821"/>
                  </a:cubicBezTo>
                  <a:cubicBezTo>
                    <a:pt x="81" y="2848"/>
                    <a:pt x="54" y="2875"/>
                    <a:pt x="54" y="2930"/>
                  </a:cubicBezTo>
                  <a:cubicBezTo>
                    <a:pt x="0" y="2957"/>
                    <a:pt x="27" y="3011"/>
                    <a:pt x="54" y="3038"/>
                  </a:cubicBezTo>
                  <a:cubicBezTo>
                    <a:pt x="81" y="3065"/>
                    <a:pt x="136" y="3065"/>
                    <a:pt x="163" y="3038"/>
                  </a:cubicBezTo>
                  <a:cubicBezTo>
                    <a:pt x="217" y="3011"/>
                    <a:pt x="244" y="3011"/>
                    <a:pt x="271" y="2984"/>
                  </a:cubicBezTo>
                  <a:cubicBezTo>
                    <a:pt x="298" y="2957"/>
                    <a:pt x="326" y="2930"/>
                    <a:pt x="353" y="2875"/>
                  </a:cubicBezTo>
                  <a:cubicBezTo>
                    <a:pt x="814" y="2333"/>
                    <a:pt x="1221" y="1736"/>
                    <a:pt x="1682" y="1194"/>
                  </a:cubicBezTo>
                  <a:cubicBezTo>
                    <a:pt x="1844" y="1004"/>
                    <a:pt x="2007" y="841"/>
                    <a:pt x="2170" y="651"/>
                  </a:cubicBezTo>
                  <a:cubicBezTo>
                    <a:pt x="2333" y="488"/>
                    <a:pt x="2495" y="326"/>
                    <a:pt x="2685" y="163"/>
                  </a:cubicBezTo>
                  <a:cubicBezTo>
                    <a:pt x="2712" y="136"/>
                    <a:pt x="2740" y="109"/>
                    <a:pt x="2767" y="82"/>
                  </a:cubicBezTo>
                  <a:cubicBezTo>
                    <a:pt x="2794" y="27"/>
                    <a:pt x="2767" y="54"/>
                    <a:pt x="2767"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1"/>
            <p:cNvSpPr/>
            <p:nvPr/>
          </p:nvSpPr>
          <p:spPr>
            <a:xfrm>
              <a:off x="1919800" y="3690200"/>
              <a:ext cx="71225" cy="73250"/>
            </a:xfrm>
            <a:custGeom>
              <a:avLst/>
              <a:gdLst/>
              <a:ahLst/>
              <a:cxnLst/>
              <a:rect l="l" t="t" r="r" b="b"/>
              <a:pathLst>
                <a:path w="2849" h="2930" extrusionOk="0">
                  <a:moveTo>
                    <a:pt x="2848" y="0"/>
                  </a:moveTo>
                  <a:lnTo>
                    <a:pt x="2685" y="0"/>
                  </a:lnTo>
                  <a:cubicBezTo>
                    <a:pt x="2550" y="27"/>
                    <a:pt x="2414" y="54"/>
                    <a:pt x="2279" y="81"/>
                  </a:cubicBezTo>
                  <a:cubicBezTo>
                    <a:pt x="1845" y="163"/>
                    <a:pt x="1438" y="271"/>
                    <a:pt x="1004" y="353"/>
                  </a:cubicBezTo>
                  <a:cubicBezTo>
                    <a:pt x="733" y="380"/>
                    <a:pt x="488" y="461"/>
                    <a:pt x="244" y="570"/>
                  </a:cubicBezTo>
                  <a:cubicBezTo>
                    <a:pt x="190" y="597"/>
                    <a:pt x="109" y="678"/>
                    <a:pt x="82" y="732"/>
                  </a:cubicBezTo>
                  <a:cubicBezTo>
                    <a:pt x="0" y="949"/>
                    <a:pt x="0" y="1193"/>
                    <a:pt x="82" y="1410"/>
                  </a:cubicBezTo>
                  <a:cubicBezTo>
                    <a:pt x="136" y="1763"/>
                    <a:pt x="217" y="2116"/>
                    <a:pt x="353" y="2468"/>
                  </a:cubicBezTo>
                  <a:cubicBezTo>
                    <a:pt x="380" y="2577"/>
                    <a:pt x="434" y="2685"/>
                    <a:pt x="516" y="2794"/>
                  </a:cubicBezTo>
                  <a:cubicBezTo>
                    <a:pt x="543" y="2821"/>
                    <a:pt x="570" y="2848"/>
                    <a:pt x="597" y="2848"/>
                  </a:cubicBezTo>
                  <a:cubicBezTo>
                    <a:pt x="624" y="2902"/>
                    <a:pt x="705" y="2929"/>
                    <a:pt x="733" y="2902"/>
                  </a:cubicBezTo>
                  <a:cubicBezTo>
                    <a:pt x="787" y="2875"/>
                    <a:pt x="814" y="2794"/>
                    <a:pt x="787" y="2740"/>
                  </a:cubicBezTo>
                  <a:cubicBezTo>
                    <a:pt x="787" y="2712"/>
                    <a:pt x="787" y="2685"/>
                    <a:pt x="787" y="2658"/>
                  </a:cubicBezTo>
                  <a:cubicBezTo>
                    <a:pt x="760" y="2604"/>
                    <a:pt x="733" y="2550"/>
                    <a:pt x="705" y="2468"/>
                  </a:cubicBezTo>
                  <a:cubicBezTo>
                    <a:pt x="651" y="2360"/>
                    <a:pt x="597" y="2224"/>
                    <a:pt x="543" y="2116"/>
                  </a:cubicBezTo>
                  <a:cubicBezTo>
                    <a:pt x="488" y="1872"/>
                    <a:pt x="434" y="1627"/>
                    <a:pt x="380" y="1383"/>
                  </a:cubicBezTo>
                  <a:cubicBezTo>
                    <a:pt x="326" y="1221"/>
                    <a:pt x="299" y="1085"/>
                    <a:pt x="326" y="922"/>
                  </a:cubicBezTo>
                  <a:cubicBezTo>
                    <a:pt x="326" y="895"/>
                    <a:pt x="326" y="895"/>
                    <a:pt x="326" y="868"/>
                  </a:cubicBezTo>
                  <a:cubicBezTo>
                    <a:pt x="326" y="841"/>
                    <a:pt x="326" y="787"/>
                    <a:pt x="353" y="759"/>
                  </a:cubicBezTo>
                  <a:cubicBezTo>
                    <a:pt x="461" y="651"/>
                    <a:pt x="678" y="624"/>
                    <a:pt x="1004" y="543"/>
                  </a:cubicBezTo>
                  <a:cubicBezTo>
                    <a:pt x="1329" y="461"/>
                    <a:pt x="1628" y="407"/>
                    <a:pt x="1926" y="326"/>
                  </a:cubicBezTo>
                  <a:cubicBezTo>
                    <a:pt x="2170" y="244"/>
                    <a:pt x="2414" y="190"/>
                    <a:pt x="2658" y="109"/>
                  </a:cubicBezTo>
                  <a:lnTo>
                    <a:pt x="2848" y="54"/>
                  </a:lnTo>
                  <a:lnTo>
                    <a:pt x="2848" y="54"/>
                  </a:lnTo>
                  <a:cubicBezTo>
                    <a:pt x="2848" y="54"/>
                    <a:pt x="2848" y="0"/>
                    <a:pt x="284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1"/>
            <p:cNvSpPr/>
            <p:nvPr/>
          </p:nvSpPr>
          <p:spPr>
            <a:xfrm>
              <a:off x="1879775" y="3585750"/>
              <a:ext cx="19025" cy="22425"/>
            </a:xfrm>
            <a:custGeom>
              <a:avLst/>
              <a:gdLst/>
              <a:ahLst/>
              <a:cxnLst/>
              <a:rect l="l" t="t" r="r" b="b"/>
              <a:pathLst>
                <a:path w="761" h="897" extrusionOk="0">
                  <a:moveTo>
                    <a:pt x="706" y="28"/>
                  </a:moveTo>
                  <a:lnTo>
                    <a:pt x="679" y="28"/>
                  </a:lnTo>
                  <a:cubicBezTo>
                    <a:pt x="679" y="28"/>
                    <a:pt x="652" y="55"/>
                    <a:pt x="652" y="55"/>
                  </a:cubicBezTo>
                  <a:cubicBezTo>
                    <a:pt x="516" y="164"/>
                    <a:pt x="408" y="272"/>
                    <a:pt x="299" y="408"/>
                  </a:cubicBezTo>
                  <a:cubicBezTo>
                    <a:pt x="191" y="489"/>
                    <a:pt x="109" y="625"/>
                    <a:pt x="28" y="733"/>
                  </a:cubicBezTo>
                  <a:cubicBezTo>
                    <a:pt x="28" y="760"/>
                    <a:pt x="1" y="815"/>
                    <a:pt x="1" y="842"/>
                  </a:cubicBezTo>
                  <a:cubicBezTo>
                    <a:pt x="1" y="842"/>
                    <a:pt x="1" y="869"/>
                    <a:pt x="1" y="896"/>
                  </a:cubicBezTo>
                  <a:cubicBezTo>
                    <a:pt x="1" y="896"/>
                    <a:pt x="28" y="896"/>
                    <a:pt x="55" y="896"/>
                  </a:cubicBezTo>
                  <a:cubicBezTo>
                    <a:pt x="82" y="869"/>
                    <a:pt x="109" y="842"/>
                    <a:pt x="137" y="815"/>
                  </a:cubicBezTo>
                  <a:cubicBezTo>
                    <a:pt x="245" y="679"/>
                    <a:pt x="354" y="516"/>
                    <a:pt x="489" y="354"/>
                  </a:cubicBezTo>
                  <a:cubicBezTo>
                    <a:pt x="571" y="272"/>
                    <a:pt x="652" y="191"/>
                    <a:pt x="733" y="109"/>
                  </a:cubicBezTo>
                  <a:cubicBezTo>
                    <a:pt x="733" y="109"/>
                    <a:pt x="733" y="109"/>
                    <a:pt x="733" y="82"/>
                  </a:cubicBezTo>
                  <a:cubicBezTo>
                    <a:pt x="733" y="55"/>
                    <a:pt x="733" y="82"/>
                    <a:pt x="733" y="82"/>
                  </a:cubicBezTo>
                  <a:cubicBezTo>
                    <a:pt x="760" y="55"/>
                    <a:pt x="760" y="55"/>
                    <a:pt x="733" y="28"/>
                  </a:cubicBezTo>
                  <a:cubicBezTo>
                    <a:pt x="760" y="1"/>
                    <a:pt x="706" y="1"/>
                    <a:pt x="706"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1"/>
            <p:cNvSpPr/>
            <p:nvPr/>
          </p:nvSpPr>
          <p:spPr>
            <a:xfrm>
              <a:off x="1885200" y="3583050"/>
              <a:ext cx="26475" cy="6800"/>
            </a:xfrm>
            <a:custGeom>
              <a:avLst/>
              <a:gdLst/>
              <a:ahLst/>
              <a:cxnLst/>
              <a:rect l="l" t="t" r="r" b="b"/>
              <a:pathLst>
                <a:path w="1059" h="272" extrusionOk="0">
                  <a:moveTo>
                    <a:pt x="1" y="55"/>
                  </a:moveTo>
                  <a:cubicBezTo>
                    <a:pt x="1" y="82"/>
                    <a:pt x="1" y="55"/>
                    <a:pt x="1" y="82"/>
                  </a:cubicBezTo>
                  <a:cubicBezTo>
                    <a:pt x="28" y="109"/>
                    <a:pt x="82" y="82"/>
                    <a:pt x="109" y="82"/>
                  </a:cubicBezTo>
                  <a:cubicBezTo>
                    <a:pt x="354" y="136"/>
                    <a:pt x="598" y="190"/>
                    <a:pt x="842" y="245"/>
                  </a:cubicBezTo>
                  <a:lnTo>
                    <a:pt x="1032" y="272"/>
                  </a:lnTo>
                  <a:cubicBezTo>
                    <a:pt x="1032" y="272"/>
                    <a:pt x="1059" y="272"/>
                    <a:pt x="1059" y="272"/>
                  </a:cubicBezTo>
                  <a:cubicBezTo>
                    <a:pt x="1059" y="272"/>
                    <a:pt x="1059" y="245"/>
                    <a:pt x="1032" y="245"/>
                  </a:cubicBezTo>
                  <a:cubicBezTo>
                    <a:pt x="977" y="217"/>
                    <a:pt x="923" y="190"/>
                    <a:pt x="869" y="163"/>
                  </a:cubicBezTo>
                  <a:cubicBezTo>
                    <a:pt x="733" y="109"/>
                    <a:pt x="570" y="82"/>
                    <a:pt x="435" y="55"/>
                  </a:cubicBezTo>
                  <a:cubicBezTo>
                    <a:pt x="299" y="28"/>
                    <a:pt x="164" y="0"/>
                    <a:pt x="55" y="0"/>
                  </a:cubicBezTo>
                  <a:lnTo>
                    <a:pt x="28" y="0"/>
                  </a:lnTo>
                  <a:cubicBezTo>
                    <a:pt x="1" y="0"/>
                    <a:pt x="28" y="0"/>
                    <a:pt x="28"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p1"/>
            <p:cNvSpPr/>
            <p:nvPr/>
          </p:nvSpPr>
          <p:spPr>
            <a:xfrm>
              <a:off x="1890625" y="3588475"/>
              <a:ext cx="23100" cy="23075"/>
            </a:xfrm>
            <a:custGeom>
              <a:avLst/>
              <a:gdLst/>
              <a:ahLst/>
              <a:cxnLst/>
              <a:rect l="l" t="t" r="r" b="b"/>
              <a:pathLst>
                <a:path w="924" h="923" extrusionOk="0">
                  <a:moveTo>
                    <a:pt x="923" y="0"/>
                  </a:moveTo>
                  <a:lnTo>
                    <a:pt x="869" y="0"/>
                  </a:lnTo>
                  <a:cubicBezTo>
                    <a:pt x="869" y="0"/>
                    <a:pt x="842" y="28"/>
                    <a:pt x="815" y="28"/>
                  </a:cubicBezTo>
                  <a:cubicBezTo>
                    <a:pt x="598" y="190"/>
                    <a:pt x="408" y="353"/>
                    <a:pt x="191" y="543"/>
                  </a:cubicBezTo>
                  <a:cubicBezTo>
                    <a:pt x="109" y="624"/>
                    <a:pt x="55" y="733"/>
                    <a:pt x="1" y="868"/>
                  </a:cubicBezTo>
                  <a:lnTo>
                    <a:pt x="1" y="896"/>
                  </a:lnTo>
                  <a:cubicBezTo>
                    <a:pt x="1" y="896"/>
                    <a:pt x="1" y="896"/>
                    <a:pt x="28" y="896"/>
                  </a:cubicBezTo>
                  <a:cubicBezTo>
                    <a:pt x="1" y="923"/>
                    <a:pt x="82" y="923"/>
                    <a:pt x="55" y="896"/>
                  </a:cubicBezTo>
                  <a:lnTo>
                    <a:pt x="82" y="896"/>
                  </a:lnTo>
                  <a:lnTo>
                    <a:pt x="82" y="896"/>
                  </a:lnTo>
                  <a:cubicBezTo>
                    <a:pt x="137" y="787"/>
                    <a:pt x="191" y="706"/>
                    <a:pt x="272" y="624"/>
                  </a:cubicBezTo>
                  <a:cubicBezTo>
                    <a:pt x="462" y="434"/>
                    <a:pt x="706" y="217"/>
                    <a:pt x="869" y="82"/>
                  </a:cubicBezTo>
                  <a:cubicBezTo>
                    <a:pt x="896" y="82"/>
                    <a:pt x="896" y="55"/>
                    <a:pt x="923" y="28"/>
                  </a:cubicBezTo>
                  <a:cubicBezTo>
                    <a:pt x="923" y="28"/>
                    <a:pt x="923" y="0"/>
                    <a:pt x="923"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9" name="Google Shape;1079;p1"/>
            <p:cNvSpPr/>
            <p:nvPr/>
          </p:nvSpPr>
          <p:spPr>
            <a:xfrm>
              <a:off x="1900125" y="3589150"/>
              <a:ext cx="21725" cy="27825"/>
            </a:xfrm>
            <a:custGeom>
              <a:avLst/>
              <a:gdLst/>
              <a:ahLst/>
              <a:cxnLst/>
              <a:rect l="l" t="t" r="r" b="b"/>
              <a:pathLst>
                <a:path w="869" h="1113" extrusionOk="0">
                  <a:moveTo>
                    <a:pt x="814" y="28"/>
                  </a:moveTo>
                  <a:cubicBezTo>
                    <a:pt x="814" y="28"/>
                    <a:pt x="787" y="55"/>
                    <a:pt x="760" y="55"/>
                  </a:cubicBezTo>
                  <a:cubicBezTo>
                    <a:pt x="652" y="218"/>
                    <a:pt x="543" y="380"/>
                    <a:pt x="435" y="543"/>
                  </a:cubicBezTo>
                  <a:cubicBezTo>
                    <a:pt x="326" y="706"/>
                    <a:pt x="190" y="814"/>
                    <a:pt x="82" y="950"/>
                  </a:cubicBezTo>
                  <a:cubicBezTo>
                    <a:pt x="55" y="950"/>
                    <a:pt x="28" y="977"/>
                    <a:pt x="28" y="1004"/>
                  </a:cubicBezTo>
                  <a:cubicBezTo>
                    <a:pt x="28" y="1031"/>
                    <a:pt x="28" y="1031"/>
                    <a:pt x="28" y="1031"/>
                  </a:cubicBezTo>
                  <a:cubicBezTo>
                    <a:pt x="1" y="1058"/>
                    <a:pt x="1" y="1086"/>
                    <a:pt x="28" y="1086"/>
                  </a:cubicBezTo>
                  <a:cubicBezTo>
                    <a:pt x="28" y="1113"/>
                    <a:pt x="55" y="1113"/>
                    <a:pt x="82" y="1086"/>
                  </a:cubicBezTo>
                  <a:lnTo>
                    <a:pt x="109" y="1086"/>
                  </a:lnTo>
                  <a:cubicBezTo>
                    <a:pt x="136" y="1058"/>
                    <a:pt x="163" y="1031"/>
                    <a:pt x="218" y="1004"/>
                  </a:cubicBezTo>
                  <a:cubicBezTo>
                    <a:pt x="299" y="923"/>
                    <a:pt x="380" y="814"/>
                    <a:pt x="462" y="733"/>
                  </a:cubicBezTo>
                  <a:cubicBezTo>
                    <a:pt x="597" y="543"/>
                    <a:pt x="733" y="326"/>
                    <a:pt x="841" y="109"/>
                  </a:cubicBezTo>
                  <a:cubicBezTo>
                    <a:pt x="841" y="109"/>
                    <a:pt x="841" y="82"/>
                    <a:pt x="869" y="55"/>
                  </a:cubicBezTo>
                  <a:lnTo>
                    <a:pt x="869" y="28"/>
                  </a:lnTo>
                  <a:cubicBezTo>
                    <a:pt x="869" y="28"/>
                    <a:pt x="869" y="28"/>
                    <a:pt x="869" y="28"/>
                  </a:cubicBezTo>
                  <a:cubicBezTo>
                    <a:pt x="869" y="28"/>
                    <a:pt x="814" y="1"/>
                    <a:pt x="814"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1"/>
            <p:cNvSpPr/>
            <p:nvPr/>
          </p:nvSpPr>
          <p:spPr>
            <a:xfrm>
              <a:off x="1897425" y="3600675"/>
              <a:ext cx="19675" cy="4775"/>
            </a:xfrm>
            <a:custGeom>
              <a:avLst/>
              <a:gdLst/>
              <a:ahLst/>
              <a:cxnLst/>
              <a:rect l="l" t="t" r="r" b="b"/>
              <a:pathLst>
                <a:path w="787" h="191" extrusionOk="0">
                  <a:moveTo>
                    <a:pt x="0" y="28"/>
                  </a:moveTo>
                  <a:cubicBezTo>
                    <a:pt x="27" y="55"/>
                    <a:pt x="54" y="82"/>
                    <a:pt x="81" y="82"/>
                  </a:cubicBezTo>
                  <a:cubicBezTo>
                    <a:pt x="163" y="109"/>
                    <a:pt x="271" y="136"/>
                    <a:pt x="353" y="136"/>
                  </a:cubicBezTo>
                  <a:cubicBezTo>
                    <a:pt x="434" y="163"/>
                    <a:pt x="488" y="163"/>
                    <a:pt x="543" y="191"/>
                  </a:cubicBezTo>
                  <a:cubicBezTo>
                    <a:pt x="624" y="191"/>
                    <a:pt x="678" y="191"/>
                    <a:pt x="732" y="191"/>
                  </a:cubicBezTo>
                  <a:cubicBezTo>
                    <a:pt x="787" y="191"/>
                    <a:pt x="787" y="136"/>
                    <a:pt x="732" y="136"/>
                  </a:cubicBezTo>
                  <a:cubicBezTo>
                    <a:pt x="678" y="109"/>
                    <a:pt x="624" y="82"/>
                    <a:pt x="570" y="82"/>
                  </a:cubicBezTo>
                  <a:cubicBezTo>
                    <a:pt x="434" y="55"/>
                    <a:pt x="298" y="28"/>
                    <a:pt x="163" y="1"/>
                  </a:cubicBezTo>
                  <a:cubicBezTo>
                    <a:pt x="136" y="1"/>
                    <a:pt x="81" y="1"/>
                    <a:pt x="54" y="1"/>
                  </a:cubicBezTo>
                  <a:lnTo>
                    <a:pt x="0" y="28"/>
                  </a:lnTo>
                  <a:lnTo>
                    <a:pt x="0"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1"/>
            <p:cNvSpPr/>
            <p:nvPr/>
          </p:nvSpPr>
          <p:spPr>
            <a:xfrm>
              <a:off x="1913700" y="3596600"/>
              <a:ext cx="24425" cy="21725"/>
            </a:xfrm>
            <a:custGeom>
              <a:avLst/>
              <a:gdLst/>
              <a:ahLst/>
              <a:cxnLst/>
              <a:rect l="l" t="t" r="r" b="b"/>
              <a:pathLst>
                <a:path w="977" h="869" extrusionOk="0">
                  <a:moveTo>
                    <a:pt x="244" y="733"/>
                  </a:moveTo>
                  <a:lnTo>
                    <a:pt x="271" y="679"/>
                  </a:lnTo>
                  <a:cubicBezTo>
                    <a:pt x="380" y="516"/>
                    <a:pt x="515" y="354"/>
                    <a:pt x="651" y="191"/>
                  </a:cubicBezTo>
                  <a:cubicBezTo>
                    <a:pt x="732" y="137"/>
                    <a:pt x="841" y="109"/>
                    <a:pt x="922" y="164"/>
                  </a:cubicBezTo>
                  <a:lnTo>
                    <a:pt x="977" y="164"/>
                  </a:lnTo>
                  <a:lnTo>
                    <a:pt x="977" y="164"/>
                  </a:lnTo>
                  <a:cubicBezTo>
                    <a:pt x="977" y="137"/>
                    <a:pt x="949" y="137"/>
                    <a:pt x="949" y="109"/>
                  </a:cubicBezTo>
                  <a:cubicBezTo>
                    <a:pt x="868" y="28"/>
                    <a:pt x="760" y="1"/>
                    <a:pt x="678" y="55"/>
                  </a:cubicBezTo>
                  <a:cubicBezTo>
                    <a:pt x="461" y="137"/>
                    <a:pt x="298" y="462"/>
                    <a:pt x="163" y="598"/>
                  </a:cubicBezTo>
                  <a:cubicBezTo>
                    <a:pt x="163" y="598"/>
                    <a:pt x="54" y="706"/>
                    <a:pt x="27" y="733"/>
                  </a:cubicBezTo>
                  <a:cubicBezTo>
                    <a:pt x="0" y="760"/>
                    <a:pt x="0" y="815"/>
                    <a:pt x="27" y="869"/>
                  </a:cubicBezTo>
                  <a:cubicBezTo>
                    <a:pt x="54" y="869"/>
                    <a:pt x="81" y="869"/>
                    <a:pt x="136" y="869"/>
                  </a:cubicBezTo>
                  <a:cubicBezTo>
                    <a:pt x="190" y="869"/>
                    <a:pt x="326" y="842"/>
                    <a:pt x="353" y="842"/>
                  </a:cubicBezTo>
                  <a:lnTo>
                    <a:pt x="814" y="788"/>
                  </a:lnTo>
                  <a:cubicBezTo>
                    <a:pt x="841" y="788"/>
                    <a:pt x="841" y="733"/>
                    <a:pt x="814" y="733"/>
                  </a:cubicBezTo>
                  <a:lnTo>
                    <a:pt x="353" y="733"/>
                  </a:lnTo>
                  <a:close/>
                  <a:moveTo>
                    <a:pt x="163" y="815"/>
                  </a:moveTo>
                  <a:cubicBezTo>
                    <a:pt x="163" y="842"/>
                    <a:pt x="163" y="842"/>
                    <a:pt x="136" y="842"/>
                  </a:cubicBezTo>
                  <a:lnTo>
                    <a:pt x="136" y="84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1"/>
            <p:cNvSpPr/>
            <p:nvPr/>
          </p:nvSpPr>
          <p:spPr>
            <a:xfrm>
              <a:off x="1923175" y="3605425"/>
              <a:ext cx="11550" cy="3425"/>
            </a:xfrm>
            <a:custGeom>
              <a:avLst/>
              <a:gdLst/>
              <a:ahLst/>
              <a:cxnLst/>
              <a:rect l="l" t="t" r="r" b="b"/>
              <a:pathLst>
                <a:path w="462" h="137" extrusionOk="0">
                  <a:moveTo>
                    <a:pt x="1" y="28"/>
                  </a:moveTo>
                  <a:cubicBezTo>
                    <a:pt x="55" y="55"/>
                    <a:pt x="55" y="55"/>
                    <a:pt x="82" y="82"/>
                  </a:cubicBezTo>
                  <a:cubicBezTo>
                    <a:pt x="109" y="82"/>
                    <a:pt x="109" y="82"/>
                    <a:pt x="136" y="82"/>
                  </a:cubicBezTo>
                  <a:cubicBezTo>
                    <a:pt x="218" y="109"/>
                    <a:pt x="299" y="109"/>
                    <a:pt x="408" y="109"/>
                  </a:cubicBezTo>
                  <a:cubicBezTo>
                    <a:pt x="435" y="136"/>
                    <a:pt x="435" y="109"/>
                    <a:pt x="462" y="82"/>
                  </a:cubicBezTo>
                  <a:cubicBezTo>
                    <a:pt x="435" y="82"/>
                    <a:pt x="435" y="55"/>
                    <a:pt x="408" y="82"/>
                  </a:cubicBezTo>
                  <a:cubicBezTo>
                    <a:pt x="326" y="55"/>
                    <a:pt x="218" y="28"/>
                    <a:pt x="136" y="1"/>
                  </a:cubicBezTo>
                  <a:lnTo>
                    <a:pt x="109" y="1"/>
                  </a:lnTo>
                  <a:cubicBezTo>
                    <a:pt x="55" y="1"/>
                    <a:pt x="28" y="28"/>
                    <a:pt x="1" y="28"/>
                  </a:cubicBezTo>
                  <a:lnTo>
                    <a:pt x="1"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1"/>
            <p:cNvSpPr/>
            <p:nvPr/>
          </p:nvSpPr>
          <p:spPr>
            <a:xfrm>
              <a:off x="1708900" y="3728850"/>
              <a:ext cx="202775" cy="55625"/>
            </a:xfrm>
            <a:custGeom>
              <a:avLst/>
              <a:gdLst/>
              <a:ahLst/>
              <a:cxnLst/>
              <a:rect l="l" t="t" r="r" b="b"/>
              <a:pathLst>
                <a:path w="8111" h="2225" extrusionOk="0">
                  <a:moveTo>
                    <a:pt x="1" y="81"/>
                  </a:moveTo>
                  <a:cubicBezTo>
                    <a:pt x="55" y="109"/>
                    <a:pt x="109" y="136"/>
                    <a:pt x="163" y="163"/>
                  </a:cubicBezTo>
                  <a:cubicBezTo>
                    <a:pt x="380" y="217"/>
                    <a:pt x="597" y="244"/>
                    <a:pt x="842" y="244"/>
                  </a:cubicBezTo>
                  <a:cubicBezTo>
                    <a:pt x="1248" y="298"/>
                    <a:pt x="1709" y="380"/>
                    <a:pt x="2143" y="461"/>
                  </a:cubicBezTo>
                  <a:cubicBezTo>
                    <a:pt x="2794" y="597"/>
                    <a:pt x="3445" y="732"/>
                    <a:pt x="4096" y="895"/>
                  </a:cubicBezTo>
                  <a:cubicBezTo>
                    <a:pt x="5154" y="1166"/>
                    <a:pt x="6212" y="1519"/>
                    <a:pt x="7243" y="1926"/>
                  </a:cubicBezTo>
                  <a:cubicBezTo>
                    <a:pt x="7433" y="2007"/>
                    <a:pt x="7595" y="2089"/>
                    <a:pt x="7785" y="2143"/>
                  </a:cubicBezTo>
                  <a:cubicBezTo>
                    <a:pt x="7867" y="2170"/>
                    <a:pt x="7948" y="2197"/>
                    <a:pt x="8029" y="2224"/>
                  </a:cubicBezTo>
                  <a:cubicBezTo>
                    <a:pt x="8084" y="2224"/>
                    <a:pt x="8111" y="2143"/>
                    <a:pt x="8084" y="2143"/>
                  </a:cubicBezTo>
                  <a:cubicBezTo>
                    <a:pt x="8002" y="2061"/>
                    <a:pt x="7948" y="2007"/>
                    <a:pt x="7867" y="1980"/>
                  </a:cubicBezTo>
                  <a:cubicBezTo>
                    <a:pt x="7704" y="1872"/>
                    <a:pt x="7514" y="1790"/>
                    <a:pt x="7351" y="1709"/>
                  </a:cubicBezTo>
                  <a:cubicBezTo>
                    <a:pt x="6321" y="1275"/>
                    <a:pt x="5236" y="895"/>
                    <a:pt x="4151" y="624"/>
                  </a:cubicBezTo>
                  <a:cubicBezTo>
                    <a:pt x="3500" y="461"/>
                    <a:pt x="2849" y="326"/>
                    <a:pt x="2198" y="217"/>
                  </a:cubicBezTo>
                  <a:cubicBezTo>
                    <a:pt x="1737" y="163"/>
                    <a:pt x="1276" y="109"/>
                    <a:pt x="842" y="54"/>
                  </a:cubicBezTo>
                  <a:cubicBezTo>
                    <a:pt x="625" y="27"/>
                    <a:pt x="408" y="0"/>
                    <a:pt x="163" y="27"/>
                  </a:cubicBezTo>
                  <a:cubicBezTo>
                    <a:pt x="109" y="27"/>
                    <a:pt x="55" y="54"/>
                    <a:pt x="1" y="54"/>
                  </a:cubicBezTo>
                  <a:lnTo>
                    <a:pt x="1" y="5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1"/>
            <p:cNvSpPr/>
            <p:nvPr/>
          </p:nvSpPr>
          <p:spPr>
            <a:xfrm>
              <a:off x="1677025" y="3759350"/>
              <a:ext cx="162100" cy="74625"/>
            </a:xfrm>
            <a:custGeom>
              <a:avLst/>
              <a:gdLst/>
              <a:ahLst/>
              <a:cxnLst/>
              <a:rect l="l" t="t" r="r" b="b"/>
              <a:pathLst>
                <a:path w="6484" h="2985" extrusionOk="0">
                  <a:moveTo>
                    <a:pt x="1791" y="516"/>
                  </a:moveTo>
                  <a:lnTo>
                    <a:pt x="1791" y="516"/>
                  </a:lnTo>
                  <a:cubicBezTo>
                    <a:pt x="1655" y="706"/>
                    <a:pt x="1466" y="923"/>
                    <a:pt x="1411" y="1031"/>
                  </a:cubicBezTo>
                  <a:cubicBezTo>
                    <a:pt x="1330" y="1221"/>
                    <a:pt x="1303" y="1411"/>
                    <a:pt x="1330" y="1601"/>
                  </a:cubicBezTo>
                  <a:cubicBezTo>
                    <a:pt x="1357" y="1737"/>
                    <a:pt x="1411" y="1818"/>
                    <a:pt x="1574" y="1737"/>
                  </a:cubicBezTo>
                  <a:lnTo>
                    <a:pt x="1683" y="1682"/>
                  </a:lnTo>
                  <a:cubicBezTo>
                    <a:pt x="1981" y="1411"/>
                    <a:pt x="2252" y="1140"/>
                    <a:pt x="2496" y="814"/>
                  </a:cubicBezTo>
                  <a:cubicBezTo>
                    <a:pt x="2605" y="706"/>
                    <a:pt x="2713" y="625"/>
                    <a:pt x="2822" y="543"/>
                  </a:cubicBezTo>
                  <a:cubicBezTo>
                    <a:pt x="2632" y="896"/>
                    <a:pt x="2469" y="1275"/>
                    <a:pt x="2334" y="1655"/>
                  </a:cubicBezTo>
                  <a:cubicBezTo>
                    <a:pt x="2306" y="1764"/>
                    <a:pt x="2334" y="1845"/>
                    <a:pt x="2388" y="1926"/>
                  </a:cubicBezTo>
                  <a:cubicBezTo>
                    <a:pt x="2442" y="1954"/>
                    <a:pt x="2523" y="1981"/>
                    <a:pt x="2578" y="1954"/>
                  </a:cubicBezTo>
                  <a:cubicBezTo>
                    <a:pt x="2767" y="1926"/>
                    <a:pt x="2930" y="1845"/>
                    <a:pt x="3093" y="1737"/>
                  </a:cubicBezTo>
                  <a:cubicBezTo>
                    <a:pt x="3364" y="1520"/>
                    <a:pt x="3663" y="1221"/>
                    <a:pt x="3880" y="1004"/>
                  </a:cubicBezTo>
                  <a:cubicBezTo>
                    <a:pt x="3852" y="1086"/>
                    <a:pt x="3798" y="1140"/>
                    <a:pt x="3798" y="1140"/>
                  </a:cubicBezTo>
                  <a:cubicBezTo>
                    <a:pt x="3608" y="1384"/>
                    <a:pt x="3473" y="1682"/>
                    <a:pt x="3418" y="1981"/>
                  </a:cubicBezTo>
                  <a:cubicBezTo>
                    <a:pt x="3391" y="2116"/>
                    <a:pt x="3473" y="2279"/>
                    <a:pt x="3608" y="2388"/>
                  </a:cubicBezTo>
                  <a:cubicBezTo>
                    <a:pt x="3744" y="2442"/>
                    <a:pt x="3934" y="2442"/>
                    <a:pt x="4069" y="2333"/>
                  </a:cubicBezTo>
                  <a:cubicBezTo>
                    <a:pt x="4286" y="2171"/>
                    <a:pt x="4476" y="2008"/>
                    <a:pt x="4639" y="1818"/>
                  </a:cubicBezTo>
                  <a:lnTo>
                    <a:pt x="4585" y="1926"/>
                  </a:lnTo>
                  <a:cubicBezTo>
                    <a:pt x="4503" y="2062"/>
                    <a:pt x="4449" y="2198"/>
                    <a:pt x="4395" y="2333"/>
                  </a:cubicBezTo>
                  <a:cubicBezTo>
                    <a:pt x="4341" y="2442"/>
                    <a:pt x="4341" y="2550"/>
                    <a:pt x="4368" y="2659"/>
                  </a:cubicBezTo>
                  <a:cubicBezTo>
                    <a:pt x="4368" y="2767"/>
                    <a:pt x="4422" y="2849"/>
                    <a:pt x="4503" y="2903"/>
                  </a:cubicBezTo>
                  <a:cubicBezTo>
                    <a:pt x="4612" y="2984"/>
                    <a:pt x="4775" y="2957"/>
                    <a:pt x="4883" y="2876"/>
                  </a:cubicBezTo>
                  <a:cubicBezTo>
                    <a:pt x="5290" y="2605"/>
                    <a:pt x="5643" y="2279"/>
                    <a:pt x="5995" y="1954"/>
                  </a:cubicBezTo>
                  <a:cubicBezTo>
                    <a:pt x="5941" y="2035"/>
                    <a:pt x="5914" y="2116"/>
                    <a:pt x="5887" y="2225"/>
                  </a:cubicBezTo>
                  <a:cubicBezTo>
                    <a:pt x="5860" y="2360"/>
                    <a:pt x="5914" y="2523"/>
                    <a:pt x="6022" y="2632"/>
                  </a:cubicBezTo>
                  <a:cubicBezTo>
                    <a:pt x="6049" y="2659"/>
                    <a:pt x="6104" y="2659"/>
                    <a:pt x="6131" y="2632"/>
                  </a:cubicBezTo>
                  <a:cubicBezTo>
                    <a:pt x="6158" y="2605"/>
                    <a:pt x="6158" y="2550"/>
                    <a:pt x="6131" y="2523"/>
                  </a:cubicBezTo>
                  <a:cubicBezTo>
                    <a:pt x="6049" y="2442"/>
                    <a:pt x="6049" y="2333"/>
                    <a:pt x="6049" y="2252"/>
                  </a:cubicBezTo>
                  <a:cubicBezTo>
                    <a:pt x="6104" y="2089"/>
                    <a:pt x="6212" y="1926"/>
                    <a:pt x="6321" y="1818"/>
                  </a:cubicBezTo>
                  <a:cubicBezTo>
                    <a:pt x="6348" y="1764"/>
                    <a:pt x="6456" y="1628"/>
                    <a:pt x="6483" y="1601"/>
                  </a:cubicBezTo>
                  <a:cubicBezTo>
                    <a:pt x="6483" y="1574"/>
                    <a:pt x="6483" y="1547"/>
                    <a:pt x="6483" y="1520"/>
                  </a:cubicBezTo>
                  <a:cubicBezTo>
                    <a:pt x="6456" y="1465"/>
                    <a:pt x="6375" y="1438"/>
                    <a:pt x="6348" y="1465"/>
                  </a:cubicBezTo>
                  <a:cubicBezTo>
                    <a:pt x="5887" y="1655"/>
                    <a:pt x="5209" y="2442"/>
                    <a:pt x="4775" y="2659"/>
                  </a:cubicBezTo>
                  <a:cubicBezTo>
                    <a:pt x="4693" y="2713"/>
                    <a:pt x="4639" y="2740"/>
                    <a:pt x="4612" y="2713"/>
                  </a:cubicBezTo>
                  <a:cubicBezTo>
                    <a:pt x="4585" y="2686"/>
                    <a:pt x="4558" y="2659"/>
                    <a:pt x="4558" y="2605"/>
                  </a:cubicBezTo>
                  <a:cubicBezTo>
                    <a:pt x="4558" y="2550"/>
                    <a:pt x="4558" y="2469"/>
                    <a:pt x="4585" y="2388"/>
                  </a:cubicBezTo>
                  <a:cubicBezTo>
                    <a:pt x="4639" y="2252"/>
                    <a:pt x="4666" y="2143"/>
                    <a:pt x="4748" y="2008"/>
                  </a:cubicBezTo>
                  <a:cubicBezTo>
                    <a:pt x="4775" y="1926"/>
                    <a:pt x="4829" y="1845"/>
                    <a:pt x="4883" y="1764"/>
                  </a:cubicBezTo>
                  <a:cubicBezTo>
                    <a:pt x="4992" y="1574"/>
                    <a:pt x="5127" y="1384"/>
                    <a:pt x="5236" y="1194"/>
                  </a:cubicBezTo>
                  <a:cubicBezTo>
                    <a:pt x="5263" y="1167"/>
                    <a:pt x="5263" y="1140"/>
                    <a:pt x="5236" y="1140"/>
                  </a:cubicBezTo>
                  <a:cubicBezTo>
                    <a:pt x="5236" y="1086"/>
                    <a:pt x="5182" y="1058"/>
                    <a:pt x="5127" y="1086"/>
                  </a:cubicBezTo>
                  <a:cubicBezTo>
                    <a:pt x="5100" y="1113"/>
                    <a:pt x="4992" y="1221"/>
                    <a:pt x="4937" y="1275"/>
                  </a:cubicBezTo>
                  <a:lnTo>
                    <a:pt x="4612" y="1574"/>
                  </a:lnTo>
                  <a:cubicBezTo>
                    <a:pt x="4449" y="1764"/>
                    <a:pt x="4259" y="1954"/>
                    <a:pt x="4042" y="2116"/>
                  </a:cubicBezTo>
                  <a:cubicBezTo>
                    <a:pt x="3907" y="2225"/>
                    <a:pt x="3771" y="2306"/>
                    <a:pt x="3663" y="2225"/>
                  </a:cubicBezTo>
                  <a:cubicBezTo>
                    <a:pt x="3554" y="2143"/>
                    <a:pt x="3554" y="2008"/>
                    <a:pt x="3581" y="1872"/>
                  </a:cubicBezTo>
                  <a:cubicBezTo>
                    <a:pt x="3663" y="1655"/>
                    <a:pt x="3744" y="1438"/>
                    <a:pt x="3880" y="1221"/>
                  </a:cubicBezTo>
                  <a:cubicBezTo>
                    <a:pt x="3988" y="1113"/>
                    <a:pt x="4069" y="977"/>
                    <a:pt x="4151" y="814"/>
                  </a:cubicBezTo>
                  <a:cubicBezTo>
                    <a:pt x="4205" y="787"/>
                    <a:pt x="4205" y="733"/>
                    <a:pt x="4151" y="679"/>
                  </a:cubicBezTo>
                  <a:cubicBezTo>
                    <a:pt x="4124" y="679"/>
                    <a:pt x="4097" y="679"/>
                    <a:pt x="4069" y="679"/>
                  </a:cubicBezTo>
                  <a:cubicBezTo>
                    <a:pt x="4015" y="706"/>
                    <a:pt x="3961" y="787"/>
                    <a:pt x="3907" y="814"/>
                  </a:cubicBezTo>
                  <a:cubicBezTo>
                    <a:pt x="3635" y="1004"/>
                    <a:pt x="3310" y="1384"/>
                    <a:pt x="2984" y="1601"/>
                  </a:cubicBezTo>
                  <a:cubicBezTo>
                    <a:pt x="2849" y="1709"/>
                    <a:pt x="2686" y="1791"/>
                    <a:pt x="2523" y="1818"/>
                  </a:cubicBezTo>
                  <a:cubicBezTo>
                    <a:pt x="2496" y="1818"/>
                    <a:pt x="2469" y="1791"/>
                    <a:pt x="2469" y="1737"/>
                  </a:cubicBezTo>
                  <a:cubicBezTo>
                    <a:pt x="2496" y="1628"/>
                    <a:pt x="2523" y="1520"/>
                    <a:pt x="2551" y="1411"/>
                  </a:cubicBezTo>
                  <a:cubicBezTo>
                    <a:pt x="2713" y="1031"/>
                    <a:pt x="2957" y="543"/>
                    <a:pt x="2957" y="516"/>
                  </a:cubicBezTo>
                  <a:lnTo>
                    <a:pt x="2957" y="435"/>
                  </a:lnTo>
                  <a:cubicBezTo>
                    <a:pt x="2957" y="380"/>
                    <a:pt x="2903" y="353"/>
                    <a:pt x="2876" y="380"/>
                  </a:cubicBezTo>
                  <a:cubicBezTo>
                    <a:pt x="2849" y="408"/>
                    <a:pt x="2795" y="408"/>
                    <a:pt x="2767" y="435"/>
                  </a:cubicBezTo>
                  <a:cubicBezTo>
                    <a:pt x="2632" y="516"/>
                    <a:pt x="2496" y="625"/>
                    <a:pt x="2361" y="760"/>
                  </a:cubicBezTo>
                  <a:cubicBezTo>
                    <a:pt x="2117" y="1058"/>
                    <a:pt x="1845" y="1330"/>
                    <a:pt x="1574" y="1601"/>
                  </a:cubicBezTo>
                  <a:lnTo>
                    <a:pt x="1493" y="1628"/>
                  </a:lnTo>
                  <a:cubicBezTo>
                    <a:pt x="1438" y="1655"/>
                    <a:pt x="1411" y="1601"/>
                    <a:pt x="1411" y="1520"/>
                  </a:cubicBezTo>
                  <a:cubicBezTo>
                    <a:pt x="1438" y="1384"/>
                    <a:pt x="1466" y="1248"/>
                    <a:pt x="1520" y="1113"/>
                  </a:cubicBezTo>
                  <a:cubicBezTo>
                    <a:pt x="1574" y="977"/>
                    <a:pt x="1791" y="733"/>
                    <a:pt x="1927" y="543"/>
                  </a:cubicBezTo>
                  <a:cubicBezTo>
                    <a:pt x="1954" y="489"/>
                    <a:pt x="1981" y="435"/>
                    <a:pt x="2008" y="353"/>
                  </a:cubicBezTo>
                  <a:cubicBezTo>
                    <a:pt x="2008" y="272"/>
                    <a:pt x="1981" y="272"/>
                    <a:pt x="1927" y="272"/>
                  </a:cubicBezTo>
                  <a:cubicBezTo>
                    <a:pt x="1872" y="299"/>
                    <a:pt x="1818" y="326"/>
                    <a:pt x="1791" y="380"/>
                  </a:cubicBezTo>
                  <a:lnTo>
                    <a:pt x="1303" y="706"/>
                  </a:lnTo>
                  <a:cubicBezTo>
                    <a:pt x="1032" y="923"/>
                    <a:pt x="760" y="1113"/>
                    <a:pt x="462" y="1303"/>
                  </a:cubicBezTo>
                  <a:cubicBezTo>
                    <a:pt x="381" y="1357"/>
                    <a:pt x="245" y="1384"/>
                    <a:pt x="136" y="1384"/>
                  </a:cubicBezTo>
                  <a:lnTo>
                    <a:pt x="136" y="1303"/>
                  </a:lnTo>
                  <a:cubicBezTo>
                    <a:pt x="164" y="1058"/>
                    <a:pt x="272" y="869"/>
                    <a:pt x="435" y="706"/>
                  </a:cubicBezTo>
                  <a:cubicBezTo>
                    <a:pt x="652" y="489"/>
                    <a:pt x="896" y="272"/>
                    <a:pt x="1140" y="82"/>
                  </a:cubicBezTo>
                  <a:cubicBezTo>
                    <a:pt x="1167" y="82"/>
                    <a:pt x="1194" y="55"/>
                    <a:pt x="1221" y="28"/>
                  </a:cubicBezTo>
                  <a:cubicBezTo>
                    <a:pt x="1221" y="1"/>
                    <a:pt x="1221" y="28"/>
                    <a:pt x="1221" y="1"/>
                  </a:cubicBezTo>
                  <a:cubicBezTo>
                    <a:pt x="1221" y="1"/>
                    <a:pt x="1221" y="1"/>
                    <a:pt x="1221" y="1"/>
                  </a:cubicBezTo>
                  <a:lnTo>
                    <a:pt x="1194" y="1"/>
                  </a:lnTo>
                  <a:cubicBezTo>
                    <a:pt x="1167" y="1"/>
                    <a:pt x="1140" y="55"/>
                    <a:pt x="1113" y="55"/>
                  </a:cubicBezTo>
                  <a:cubicBezTo>
                    <a:pt x="842" y="245"/>
                    <a:pt x="598" y="435"/>
                    <a:pt x="381" y="679"/>
                  </a:cubicBezTo>
                  <a:cubicBezTo>
                    <a:pt x="191" y="841"/>
                    <a:pt x="82" y="1058"/>
                    <a:pt x="1" y="1303"/>
                  </a:cubicBezTo>
                  <a:cubicBezTo>
                    <a:pt x="1" y="1357"/>
                    <a:pt x="1" y="1411"/>
                    <a:pt x="1" y="1438"/>
                  </a:cubicBezTo>
                  <a:cubicBezTo>
                    <a:pt x="28" y="1492"/>
                    <a:pt x="55" y="1520"/>
                    <a:pt x="82" y="1547"/>
                  </a:cubicBezTo>
                  <a:cubicBezTo>
                    <a:pt x="245" y="1574"/>
                    <a:pt x="408" y="1520"/>
                    <a:pt x="543" y="1438"/>
                  </a:cubicBezTo>
                  <a:cubicBezTo>
                    <a:pt x="842" y="1248"/>
                    <a:pt x="1113" y="1058"/>
                    <a:pt x="1384" y="84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5" name="Google Shape;1085;p1"/>
            <p:cNvSpPr/>
            <p:nvPr/>
          </p:nvSpPr>
          <p:spPr>
            <a:xfrm>
              <a:off x="1887250" y="3020225"/>
              <a:ext cx="81400" cy="84125"/>
            </a:xfrm>
            <a:custGeom>
              <a:avLst/>
              <a:gdLst/>
              <a:ahLst/>
              <a:cxnLst/>
              <a:rect l="l" t="t" r="r" b="b"/>
              <a:pathLst>
                <a:path w="3256" h="3365" extrusionOk="0">
                  <a:moveTo>
                    <a:pt x="1628" y="1"/>
                  </a:moveTo>
                  <a:lnTo>
                    <a:pt x="2062" y="1248"/>
                  </a:lnTo>
                  <a:lnTo>
                    <a:pt x="3255" y="1682"/>
                  </a:lnTo>
                  <a:lnTo>
                    <a:pt x="2062" y="2143"/>
                  </a:lnTo>
                  <a:lnTo>
                    <a:pt x="1628" y="3364"/>
                  </a:lnTo>
                  <a:lnTo>
                    <a:pt x="1167" y="2143"/>
                  </a:lnTo>
                  <a:lnTo>
                    <a:pt x="0" y="1682"/>
                  </a:lnTo>
                  <a:lnTo>
                    <a:pt x="1167" y="122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1"/>
            <p:cNvSpPr/>
            <p:nvPr/>
          </p:nvSpPr>
          <p:spPr>
            <a:xfrm>
              <a:off x="2618225" y="3761400"/>
              <a:ext cx="107850" cy="110550"/>
            </a:xfrm>
            <a:custGeom>
              <a:avLst/>
              <a:gdLst/>
              <a:ahLst/>
              <a:cxnLst/>
              <a:rect l="l" t="t" r="r" b="b"/>
              <a:pathLst>
                <a:path w="4314" h="4422" extrusionOk="0">
                  <a:moveTo>
                    <a:pt x="2171" y="0"/>
                  </a:moveTo>
                  <a:lnTo>
                    <a:pt x="2740" y="1600"/>
                  </a:lnTo>
                  <a:lnTo>
                    <a:pt x="4313" y="2197"/>
                  </a:lnTo>
                  <a:lnTo>
                    <a:pt x="2740" y="2794"/>
                  </a:lnTo>
                  <a:lnTo>
                    <a:pt x="2171" y="4421"/>
                  </a:lnTo>
                  <a:lnTo>
                    <a:pt x="1574" y="2794"/>
                  </a:lnTo>
                  <a:lnTo>
                    <a:pt x="1" y="2197"/>
                  </a:lnTo>
                  <a:lnTo>
                    <a:pt x="1574" y="160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1"/>
            <p:cNvSpPr/>
            <p:nvPr/>
          </p:nvSpPr>
          <p:spPr>
            <a:xfrm>
              <a:off x="1801800" y="3151100"/>
              <a:ext cx="40725" cy="42075"/>
            </a:xfrm>
            <a:custGeom>
              <a:avLst/>
              <a:gdLst/>
              <a:ahLst/>
              <a:cxnLst/>
              <a:rect l="l" t="t" r="r" b="b"/>
              <a:pathLst>
                <a:path w="1629" h="1683" extrusionOk="0">
                  <a:moveTo>
                    <a:pt x="814" y="1"/>
                  </a:moveTo>
                  <a:lnTo>
                    <a:pt x="1031" y="624"/>
                  </a:lnTo>
                  <a:lnTo>
                    <a:pt x="1628" y="841"/>
                  </a:lnTo>
                  <a:lnTo>
                    <a:pt x="1031" y="1058"/>
                  </a:lnTo>
                  <a:lnTo>
                    <a:pt x="814" y="1682"/>
                  </a:lnTo>
                  <a:lnTo>
                    <a:pt x="597" y="1058"/>
                  </a:lnTo>
                  <a:lnTo>
                    <a:pt x="1" y="841"/>
                  </a:lnTo>
                  <a:lnTo>
                    <a:pt x="597" y="624"/>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1"/>
            <p:cNvSpPr/>
            <p:nvPr/>
          </p:nvSpPr>
          <p:spPr>
            <a:xfrm>
              <a:off x="2476500" y="3528800"/>
              <a:ext cx="54275" cy="55625"/>
            </a:xfrm>
            <a:custGeom>
              <a:avLst/>
              <a:gdLst/>
              <a:ahLst/>
              <a:cxnLst/>
              <a:rect l="l" t="t" r="r" b="b"/>
              <a:pathLst>
                <a:path w="2171" h="2225" extrusionOk="0">
                  <a:moveTo>
                    <a:pt x="1086" y="1"/>
                  </a:moveTo>
                  <a:lnTo>
                    <a:pt x="1384" y="814"/>
                  </a:lnTo>
                  <a:lnTo>
                    <a:pt x="2171" y="1113"/>
                  </a:lnTo>
                  <a:lnTo>
                    <a:pt x="1384" y="1411"/>
                  </a:lnTo>
                  <a:lnTo>
                    <a:pt x="1086" y="2225"/>
                  </a:lnTo>
                  <a:lnTo>
                    <a:pt x="788" y="1411"/>
                  </a:lnTo>
                  <a:lnTo>
                    <a:pt x="1" y="1113"/>
                  </a:lnTo>
                  <a:lnTo>
                    <a:pt x="788" y="81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1"/>
            <p:cNvSpPr/>
            <p:nvPr/>
          </p:nvSpPr>
          <p:spPr>
            <a:xfrm>
              <a:off x="1238300" y="3543050"/>
              <a:ext cx="54275" cy="54950"/>
            </a:xfrm>
            <a:custGeom>
              <a:avLst/>
              <a:gdLst/>
              <a:ahLst/>
              <a:cxnLst/>
              <a:rect l="l" t="t" r="r" b="b"/>
              <a:pathLst>
                <a:path w="2171" h="2198" extrusionOk="0">
                  <a:moveTo>
                    <a:pt x="1086" y="0"/>
                  </a:moveTo>
                  <a:lnTo>
                    <a:pt x="1384" y="787"/>
                  </a:lnTo>
                  <a:lnTo>
                    <a:pt x="2171" y="1085"/>
                  </a:lnTo>
                  <a:lnTo>
                    <a:pt x="1384" y="1383"/>
                  </a:lnTo>
                  <a:lnTo>
                    <a:pt x="1086" y="2197"/>
                  </a:lnTo>
                  <a:lnTo>
                    <a:pt x="787" y="1383"/>
                  </a:lnTo>
                  <a:lnTo>
                    <a:pt x="1" y="1085"/>
                  </a:lnTo>
                  <a:lnTo>
                    <a:pt x="787" y="787"/>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1"/>
            <p:cNvSpPr/>
            <p:nvPr/>
          </p:nvSpPr>
          <p:spPr>
            <a:xfrm>
              <a:off x="1801800" y="2969375"/>
              <a:ext cx="20375" cy="21050"/>
            </a:xfrm>
            <a:custGeom>
              <a:avLst/>
              <a:gdLst/>
              <a:ahLst/>
              <a:cxnLst/>
              <a:rect l="l" t="t" r="r" b="b"/>
              <a:pathLst>
                <a:path w="815" h="842" extrusionOk="0">
                  <a:moveTo>
                    <a:pt x="408" y="0"/>
                  </a:moveTo>
                  <a:lnTo>
                    <a:pt x="516" y="299"/>
                  </a:lnTo>
                  <a:lnTo>
                    <a:pt x="814" y="407"/>
                  </a:lnTo>
                  <a:lnTo>
                    <a:pt x="516" y="516"/>
                  </a:lnTo>
                  <a:lnTo>
                    <a:pt x="408" y="841"/>
                  </a:lnTo>
                  <a:lnTo>
                    <a:pt x="299" y="516"/>
                  </a:lnTo>
                  <a:lnTo>
                    <a:pt x="1" y="407"/>
                  </a:lnTo>
                  <a:lnTo>
                    <a:pt x="299" y="299"/>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1"/>
            <p:cNvSpPr/>
            <p:nvPr/>
          </p:nvSpPr>
          <p:spPr>
            <a:xfrm>
              <a:off x="945375" y="3515250"/>
              <a:ext cx="26475" cy="27150"/>
            </a:xfrm>
            <a:custGeom>
              <a:avLst/>
              <a:gdLst/>
              <a:ahLst/>
              <a:cxnLst/>
              <a:rect l="l" t="t" r="r" b="b"/>
              <a:pathLst>
                <a:path w="1059" h="1086" extrusionOk="0">
                  <a:moveTo>
                    <a:pt x="543" y="0"/>
                  </a:moveTo>
                  <a:lnTo>
                    <a:pt x="678" y="407"/>
                  </a:lnTo>
                  <a:lnTo>
                    <a:pt x="1058" y="543"/>
                  </a:lnTo>
                  <a:lnTo>
                    <a:pt x="678" y="705"/>
                  </a:lnTo>
                  <a:lnTo>
                    <a:pt x="543" y="1085"/>
                  </a:lnTo>
                  <a:lnTo>
                    <a:pt x="380" y="705"/>
                  </a:lnTo>
                  <a:lnTo>
                    <a:pt x="0" y="543"/>
                  </a:lnTo>
                  <a:lnTo>
                    <a:pt x="380" y="407"/>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1"/>
            <p:cNvSpPr/>
            <p:nvPr/>
          </p:nvSpPr>
          <p:spPr>
            <a:xfrm>
              <a:off x="1913000" y="3232475"/>
              <a:ext cx="20375" cy="21050"/>
            </a:xfrm>
            <a:custGeom>
              <a:avLst/>
              <a:gdLst/>
              <a:ahLst/>
              <a:cxnLst/>
              <a:rect l="l" t="t" r="r" b="b"/>
              <a:pathLst>
                <a:path w="815" h="842" extrusionOk="0">
                  <a:moveTo>
                    <a:pt x="408" y="0"/>
                  </a:moveTo>
                  <a:lnTo>
                    <a:pt x="516" y="299"/>
                  </a:lnTo>
                  <a:lnTo>
                    <a:pt x="815" y="434"/>
                  </a:lnTo>
                  <a:lnTo>
                    <a:pt x="516" y="543"/>
                  </a:lnTo>
                  <a:lnTo>
                    <a:pt x="408" y="841"/>
                  </a:lnTo>
                  <a:lnTo>
                    <a:pt x="299" y="543"/>
                  </a:lnTo>
                  <a:lnTo>
                    <a:pt x="1" y="434"/>
                  </a:lnTo>
                  <a:lnTo>
                    <a:pt x="299" y="299"/>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p1"/>
            <p:cNvSpPr/>
            <p:nvPr/>
          </p:nvSpPr>
          <p:spPr>
            <a:xfrm>
              <a:off x="2726050" y="3363350"/>
              <a:ext cx="27150" cy="27825"/>
            </a:xfrm>
            <a:custGeom>
              <a:avLst/>
              <a:gdLst/>
              <a:ahLst/>
              <a:cxnLst/>
              <a:rect l="l" t="t" r="r" b="b"/>
              <a:pathLst>
                <a:path w="1086" h="1113" extrusionOk="0">
                  <a:moveTo>
                    <a:pt x="543" y="0"/>
                  </a:moveTo>
                  <a:lnTo>
                    <a:pt x="706" y="407"/>
                  </a:lnTo>
                  <a:lnTo>
                    <a:pt x="1085" y="570"/>
                  </a:lnTo>
                  <a:lnTo>
                    <a:pt x="706" y="706"/>
                  </a:lnTo>
                  <a:lnTo>
                    <a:pt x="543" y="1112"/>
                  </a:lnTo>
                  <a:lnTo>
                    <a:pt x="407" y="706"/>
                  </a:lnTo>
                  <a:lnTo>
                    <a:pt x="0" y="570"/>
                  </a:lnTo>
                  <a:lnTo>
                    <a:pt x="407" y="407"/>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4" name="Google Shape;1094;p1"/>
            <p:cNvSpPr/>
            <p:nvPr/>
          </p:nvSpPr>
          <p:spPr>
            <a:xfrm>
              <a:off x="1148800" y="3816325"/>
              <a:ext cx="26475" cy="28500"/>
            </a:xfrm>
            <a:custGeom>
              <a:avLst/>
              <a:gdLst/>
              <a:ahLst/>
              <a:cxnLst/>
              <a:rect l="l" t="t" r="r" b="b"/>
              <a:pathLst>
                <a:path w="1059" h="1140" extrusionOk="0">
                  <a:moveTo>
                    <a:pt x="543" y="0"/>
                  </a:moveTo>
                  <a:lnTo>
                    <a:pt x="678" y="407"/>
                  </a:lnTo>
                  <a:lnTo>
                    <a:pt x="1058" y="570"/>
                  </a:lnTo>
                  <a:lnTo>
                    <a:pt x="678" y="705"/>
                  </a:lnTo>
                  <a:lnTo>
                    <a:pt x="543" y="1139"/>
                  </a:lnTo>
                  <a:lnTo>
                    <a:pt x="380" y="732"/>
                  </a:lnTo>
                  <a:lnTo>
                    <a:pt x="0" y="570"/>
                  </a:lnTo>
                  <a:lnTo>
                    <a:pt x="380" y="43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5"/>
        <p:cNvGrpSpPr/>
        <p:nvPr/>
      </p:nvGrpSpPr>
      <p:grpSpPr>
        <a:xfrm>
          <a:off x="0" y="0"/>
          <a:ext cx="0" cy="0"/>
          <a:chOff x="0" y="0"/>
          <a:chExt cx="0" cy="0"/>
        </a:xfrm>
      </p:grpSpPr>
      <p:sp>
        <p:nvSpPr>
          <p:cNvPr id="1366" name="Google Shape;1366;g22935d65fd0_0_103"/>
          <p:cNvSpPr txBox="1">
            <a:spLocks noGrp="1"/>
          </p:cNvSpPr>
          <p:nvPr>
            <p:ph type="title"/>
          </p:nvPr>
        </p:nvSpPr>
        <p:spPr>
          <a:xfrm>
            <a:off x="213889" y="1512425"/>
            <a:ext cx="5605500" cy="271260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914400" lvl="0"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Khi thực hiện phép quay cần biết </a:t>
            </a:r>
            <a:r>
              <a:rPr lang="en" sz="1600" b="1">
                <a:solidFill>
                  <a:srgbClr val="FFC800"/>
                </a:solidFill>
                <a:latin typeface="Montserrat"/>
                <a:ea typeface="Montserrat"/>
                <a:cs typeface="Montserrat"/>
                <a:sym typeface="Montserrat"/>
              </a:rPr>
              <a:t>trục quay</a:t>
            </a:r>
            <a:r>
              <a:rPr lang="en" sz="1600">
                <a:latin typeface="Montserrat"/>
                <a:ea typeface="Montserrat"/>
                <a:cs typeface="Montserrat"/>
                <a:sym typeface="Montserrat"/>
              </a:rPr>
              <a:t> và</a:t>
            </a:r>
            <a:r>
              <a:rPr lang="en" sz="1600" b="1">
                <a:solidFill>
                  <a:srgbClr val="FFC800"/>
                </a:solidFill>
                <a:latin typeface="Montserrat"/>
                <a:ea typeface="Montserrat"/>
                <a:cs typeface="Montserrat"/>
                <a:sym typeface="Montserrat"/>
              </a:rPr>
              <a:t> góc quay</a:t>
            </a:r>
            <a:r>
              <a:rPr lang="en" sz="1600">
                <a:latin typeface="Montserrat"/>
                <a:ea typeface="Montserrat"/>
                <a:cs typeface="Montserrat"/>
                <a:sym typeface="Montserrat"/>
              </a:rPr>
              <a:t>.</a:t>
            </a:r>
            <a:endParaRPr sz="1600">
              <a:latin typeface="Montserrat"/>
              <a:ea typeface="Montserrat"/>
              <a:cs typeface="Montserrat"/>
              <a:sym typeface="Montserrat"/>
            </a:endParaRPr>
          </a:p>
          <a:p>
            <a:pPr marL="914400" lvl="0"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Chiều của góc quay: </a:t>
            </a:r>
            <a:r>
              <a:rPr lang="en" sz="1600" b="1">
                <a:solidFill>
                  <a:srgbClr val="FFC800"/>
                </a:solidFill>
                <a:latin typeface="Montserrat"/>
                <a:ea typeface="Montserrat"/>
                <a:cs typeface="Montserrat"/>
                <a:sym typeface="Montserrat"/>
              </a:rPr>
              <a:t>cùng</a:t>
            </a:r>
            <a:r>
              <a:rPr lang="en" sz="1600">
                <a:latin typeface="Montserrat"/>
                <a:ea typeface="Montserrat"/>
                <a:cs typeface="Montserrat"/>
                <a:sym typeface="Montserrat"/>
              </a:rPr>
              <a:t> chiều kim đồng hồ (</a:t>
            </a:r>
            <a:r>
              <a:rPr lang="en" sz="1600" b="1">
                <a:solidFill>
                  <a:srgbClr val="FFC800"/>
                </a:solidFill>
                <a:latin typeface="Montserrat"/>
                <a:ea typeface="Montserrat"/>
                <a:cs typeface="Montserrat"/>
                <a:sym typeface="Montserrat"/>
              </a:rPr>
              <a:t>chiều âm</a:t>
            </a:r>
            <a:r>
              <a:rPr lang="en" sz="1600">
                <a:latin typeface="Montserrat"/>
                <a:ea typeface="Montserrat"/>
                <a:cs typeface="Montserrat"/>
                <a:sym typeface="Montserrat"/>
              </a:rPr>
              <a:t>), </a:t>
            </a:r>
            <a:r>
              <a:rPr lang="en" sz="1600" b="1">
                <a:solidFill>
                  <a:srgbClr val="FFC800"/>
                </a:solidFill>
                <a:latin typeface="Montserrat"/>
                <a:ea typeface="Montserrat"/>
                <a:cs typeface="Montserrat"/>
                <a:sym typeface="Montserrat"/>
              </a:rPr>
              <a:t>ngược</a:t>
            </a:r>
            <a:r>
              <a:rPr lang="en" sz="1600">
                <a:latin typeface="Montserrat"/>
                <a:ea typeface="Montserrat"/>
                <a:cs typeface="Montserrat"/>
                <a:sym typeface="Montserrat"/>
              </a:rPr>
              <a:t> chiều kim đồng hồ (</a:t>
            </a:r>
            <a:r>
              <a:rPr lang="en" sz="1600" b="1">
                <a:solidFill>
                  <a:srgbClr val="FFC800"/>
                </a:solidFill>
                <a:latin typeface="Montserrat"/>
                <a:ea typeface="Montserrat"/>
                <a:cs typeface="Montserrat"/>
                <a:sym typeface="Montserrat"/>
              </a:rPr>
              <a:t>chiều dương</a:t>
            </a:r>
            <a:r>
              <a:rPr lang="en" sz="1600">
                <a:latin typeface="Montserrat"/>
                <a:ea typeface="Montserrat"/>
                <a:cs typeface="Montserrat"/>
                <a:sym typeface="Montserrat"/>
              </a:rPr>
              <a:t>)</a:t>
            </a:r>
            <a:endParaRPr sz="1600">
              <a:latin typeface="Montserrat"/>
              <a:ea typeface="Montserrat"/>
              <a:cs typeface="Montserrat"/>
              <a:sym typeface="Montserrat"/>
            </a:endParaRPr>
          </a:p>
          <a:p>
            <a:pPr marL="914400" lvl="0"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Khi mắt nhìn </a:t>
            </a:r>
            <a:r>
              <a:rPr lang="en" sz="1600" b="1">
                <a:solidFill>
                  <a:srgbClr val="FFC800"/>
                </a:solidFill>
                <a:latin typeface="Montserrat"/>
                <a:ea typeface="Montserrat"/>
                <a:cs typeface="Montserrat"/>
                <a:sym typeface="Montserrat"/>
              </a:rPr>
              <a:t>dọc theo trục quay</a:t>
            </a:r>
            <a:r>
              <a:rPr lang="en" sz="1600">
                <a:latin typeface="Montserrat"/>
                <a:ea typeface="Montserrat"/>
                <a:cs typeface="Montserrat"/>
                <a:sym typeface="Montserrat"/>
              </a:rPr>
              <a:t> thì ta gọi đó là </a:t>
            </a:r>
            <a:r>
              <a:rPr lang="en" sz="1600" b="1">
                <a:solidFill>
                  <a:srgbClr val="FFC800"/>
                </a:solidFill>
                <a:latin typeface="Montserrat"/>
                <a:ea typeface="Montserrat"/>
                <a:cs typeface="Montserrat"/>
                <a:sym typeface="Montserrat"/>
              </a:rPr>
              <a:t>hướng nhìn</a:t>
            </a:r>
            <a:r>
              <a:rPr lang="en" sz="1600">
                <a:latin typeface="Montserrat"/>
                <a:ea typeface="Montserrat"/>
                <a:cs typeface="Montserrat"/>
                <a:sym typeface="Montserrat"/>
              </a:rPr>
              <a:t>.</a:t>
            </a:r>
            <a:endParaRPr sz="1600">
              <a:latin typeface="Montserrat"/>
              <a:ea typeface="Montserrat"/>
              <a:cs typeface="Montserrat"/>
              <a:sym typeface="Montserrat"/>
            </a:endParaRPr>
          </a:p>
        </p:txBody>
      </p:sp>
      <p:sp>
        <p:nvSpPr>
          <p:cNvPr id="1367" name="Google Shape;1367;g22935d65fd0_0_103"/>
          <p:cNvSpPr txBox="1"/>
          <p:nvPr/>
        </p:nvSpPr>
        <p:spPr>
          <a:xfrm>
            <a:off x="712950" y="697909"/>
            <a:ext cx="77109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3000"/>
              <a:buFont typeface="Catamaran SemiBold"/>
              <a:buNone/>
            </a:pPr>
            <a:r>
              <a:rPr lang="en" sz="2800" b="0" i="0" u="none" strike="noStrike" cap="none">
                <a:solidFill>
                  <a:schemeClr val="lt1"/>
                </a:solidFill>
                <a:latin typeface="Montserrat SemiBold"/>
                <a:ea typeface="Montserrat SemiBold"/>
                <a:cs typeface="Montserrat SemiBold"/>
                <a:sym typeface="Montserrat SemiBold"/>
              </a:rPr>
              <a:t>Phép quay</a:t>
            </a:r>
            <a:endParaRPr/>
          </a:p>
        </p:txBody>
      </p:sp>
      <p:pic>
        <p:nvPicPr>
          <p:cNvPr id="1368" name="Google Shape;1368;g22935d65fd0_0_103"/>
          <p:cNvPicPr preferRelativeResize="0"/>
          <p:nvPr/>
        </p:nvPicPr>
        <p:blipFill>
          <a:blip r:embed="rId3">
            <a:alphaModFix/>
          </a:blip>
          <a:stretch>
            <a:fillRect/>
          </a:stretch>
        </p:blipFill>
        <p:spPr>
          <a:xfrm>
            <a:off x="5614971" y="1512525"/>
            <a:ext cx="3196675" cy="2712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72"/>
        <p:cNvGrpSpPr/>
        <p:nvPr/>
      </p:nvGrpSpPr>
      <p:grpSpPr>
        <a:xfrm>
          <a:off x="0" y="0"/>
          <a:ext cx="0" cy="0"/>
          <a:chOff x="0" y="0"/>
          <a:chExt cx="0" cy="0"/>
        </a:xfrm>
      </p:grpSpPr>
      <p:sp>
        <p:nvSpPr>
          <p:cNvPr id="1373" name="Google Shape;1373;p10"/>
          <p:cNvSpPr txBox="1"/>
          <p:nvPr/>
        </p:nvSpPr>
        <p:spPr>
          <a:xfrm>
            <a:off x="712950" y="697909"/>
            <a:ext cx="77109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3000"/>
              <a:buFont typeface="Catamaran SemiBold"/>
              <a:buNone/>
            </a:pPr>
            <a:r>
              <a:rPr lang="en" sz="2800" b="0" i="0" u="none" strike="noStrike" cap="none">
                <a:solidFill>
                  <a:schemeClr val="lt1"/>
                </a:solidFill>
                <a:latin typeface="Montserrat SemiBold"/>
                <a:ea typeface="Montserrat SemiBold"/>
                <a:cs typeface="Montserrat SemiBold"/>
                <a:sym typeface="Montserrat SemiBold"/>
              </a:rPr>
              <a:t>Phép quay quanh c</a:t>
            </a:r>
            <a:r>
              <a:rPr lang="en" sz="2800">
                <a:solidFill>
                  <a:schemeClr val="lt1"/>
                </a:solidFill>
                <a:latin typeface="Montserrat SemiBold"/>
                <a:ea typeface="Montserrat SemiBold"/>
                <a:cs typeface="Montserrat SemiBold"/>
                <a:sym typeface="Montserrat SemiBold"/>
              </a:rPr>
              <a:t>ác trục tọa độ</a:t>
            </a:r>
            <a:endParaRPr/>
          </a:p>
        </p:txBody>
      </p:sp>
      <p:pic>
        <p:nvPicPr>
          <p:cNvPr id="1374" name="Google Shape;1374;p10"/>
          <p:cNvPicPr preferRelativeResize="0"/>
          <p:nvPr/>
        </p:nvPicPr>
        <p:blipFill>
          <a:blip r:embed="rId3">
            <a:alphaModFix/>
          </a:blip>
          <a:stretch>
            <a:fillRect/>
          </a:stretch>
        </p:blipFill>
        <p:spPr>
          <a:xfrm>
            <a:off x="484750" y="1435600"/>
            <a:ext cx="2169175" cy="1661575"/>
          </a:xfrm>
          <a:prstGeom prst="rect">
            <a:avLst/>
          </a:prstGeom>
          <a:noFill/>
          <a:ln>
            <a:noFill/>
          </a:ln>
        </p:spPr>
      </p:pic>
      <p:pic>
        <p:nvPicPr>
          <p:cNvPr id="1375" name="Google Shape;1375;p10"/>
          <p:cNvPicPr preferRelativeResize="0"/>
          <p:nvPr/>
        </p:nvPicPr>
        <p:blipFill>
          <a:blip r:embed="rId4">
            <a:alphaModFix/>
          </a:blip>
          <a:stretch>
            <a:fillRect/>
          </a:stretch>
        </p:blipFill>
        <p:spPr>
          <a:xfrm>
            <a:off x="3565400" y="1435600"/>
            <a:ext cx="2169175" cy="1711300"/>
          </a:xfrm>
          <a:prstGeom prst="rect">
            <a:avLst/>
          </a:prstGeom>
          <a:noFill/>
          <a:ln>
            <a:noFill/>
          </a:ln>
        </p:spPr>
      </p:pic>
      <p:pic>
        <p:nvPicPr>
          <p:cNvPr id="1376" name="Google Shape;1376;p10"/>
          <p:cNvPicPr preferRelativeResize="0"/>
          <p:nvPr/>
        </p:nvPicPr>
        <p:blipFill>
          <a:blip r:embed="rId5">
            <a:alphaModFix/>
          </a:blip>
          <a:stretch>
            <a:fillRect/>
          </a:stretch>
        </p:blipFill>
        <p:spPr>
          <a:xfrm>
            <a:off x="6569850" y="1435600"/>
            <a:ext cx="2052250" cy="1661575"/>
          </a:xfrm>
          <a:prstGeom prst="rect">
            <a:avLst/>
          </a:prstGeom>
          <a:noFill/>
          <a:ln>
            <a:noFill/>
          </a:ln>
        </p:spPr>
      </p:pic>
      <p:pic>
        <p:nvPicPr>
          <p:cNvPr id="1377" name="Google Shape;1377;p10"/>
          <p:cNvPicPr preferRelativeResize="0"/>
          <p:nvPr/>
        </p:nvPicPr>
        <p:blipFill>
          <a:blip r:embed="rId6">
            <a:alphaModFix/>
          </a:blip>
          <a:stretch>
            <a:fillRect/>
          </a:stretch>
        </p:blipFill>
        <p:spPr>
          <a:xfrm>
            <a:off x="3665243" y="3361200"/>
            <a:ext cx="2169175" cy="1088525"/>
          </a:xfrm>
          <a:prstGeom prst="rect">
            <a:avLst/>
          </a:prstGeom>
          <a:noFill/>
          <a:ln>
            <a:noFill/>
          </a:ln>
        </p:spPr>
      </p:pic>
      <p:pic>
        <p:nvPicPr>
          <p:cNvPr id="1378" name="Google Shape;1378;p10"/>
          <p:cNvPicPr preferRelativeResize="0"/>
          <p:nvPr/>
        </p:nvPicPr>
        <p:blipFill>
          <a:blip r:embed="rId7">
            <a:alphaModFix/>
          </a:blip>
          <a:stretch>
            <a:fillRect/>
          </a:stretch>
        </p:blipFill>
        <p:spPr>
          <a:xfrm>
            <a:off x="6562293" y="3418050"/>
            <a:ext cx="2052250" cy="1035500"/>
          </a:xfrm>
          <a:prstGeom prst="rect">
            <a:avLst/>
          </a:prstGeom>
          <a:noFill/>
          <a:ln>
            <a:noFill/>
          </a:ln>
        </p:spPr>
      </p:pic>
      <p:pic>
        <p:nvPicPr>
          <p:cNvPr id="1379" name="Google Shape;1379;p10"/>
          <p:cNvPicPr preferRelativeResize="0"/>
          <p:nvPr/>
        </p:nvPicPr>
        <p:blipFill>
          <a:blip r:embed="rId8">
            <a:alphaModFix/>
          </a:blip>
          <a:stretch>
            <a:fillRect/>
          </a:stretch>
        </p:blipFill>
        <p:spPr>
          <a:xfrm>
            <a:off x="484750" y="3365025"/>
            <a:ext cx="2358150" cy="1088525"/>
          </a:xfrm>
          <a:prstGeom prst="rect">
            <a:avLst/>
          </a:prstGeom>
          <a:noFill/>
          <a:ln>
            <a:noFill/>
          </a:ln>
        </p:spPr>
      </p:pic>
      <p:cxnSp>
        <p:nvCxnSpPr>
          <p:cNvPr id="1380" name="Google Shape;1380;p10"/>
          <p:cNvCxnSpPr/>
          <p:nvPr/>
        </p:nvCxnSpPr>
        <p:spPr>
          <a:xfrm>
            <a:off x="3335900" y="1435600"/>
            <a:ext cx="0" cy="2949600"/>
          </a:xfrm>
          <a:prstGeom prst="straightConnector1">
            <a:avLst/>
          </a:prstGeom>
          <a:noFill/>
          <a:ln w="19050" cap="flat" cmpd="sng">
            <a:solidFill>
              <a:srgbClr val="FFC800"/>
            </a:solidFill>
            <a:prstDash val="solid"/>
            <a:round/>
            <a:headEnd type="none" w="med" len="med"/>
            <a:tailEnd type="none" w="med" len="med"/>
          </a:ln>
        </p:spPr>
      </p:cxnSp>
      <p:cxnSp>
        <p:nvCxnSpPr>
          <p:cNvPr id="1381" name="Google Shape;1381;p10"/>
          <p:cNvCxnSpPr/>
          <p:nvPr/>
        </p:nvCxnSpPr>
        <p:spPr>
          <a:xfrm>
            <a:off x="6207925" y="1435600"/>
            <a:ext cx="0" cy="2949600"/>
          </a:xfrm>
          <a:prstGeom prst="straightConnector1">
            <a:avLst/>
          </a:prstGeom>
          <a:noFill/>
          <a:ln w="19050" cap="flat" cmpd="sng">
            <a:solidFill>
              <a:srgbClr val="FFC800"/>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85"/>
        <p:cNvGrpSpPr/>
        <p:nvPr/>
      </p:nvGrpSpPr>
      <p:grpSpPr>
        <a:xfrm>
          <a:off x="0" y="0"/>
          <a:ext cx="0" cy="0"/>
          <a:chOff x="0" y="0"/>
          <a:chExt cx="0" cy="0"/>
        </a:xfrm>
      </p:grpSpPr>
      <p:sp>
        <p:nvSpPr>
          <p:cNvPr id="1386" name="Google Shape;1386;g22935d65fd0_0_127"/>
          <p:cNvSpPr txBox="1"/>
          <p:nvPr/>
        </p:nvSpPr>
        <p:spPr>
          <a:xfrm>
            <a:off x="712950" y="697909"/>
            <a:ext cx="77109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3000"/>
              <a:buFont typeface="Catamaran SemiBold"/>
              <a:buNone/>
            </a:pPr>
            <a:r>
              <a:rPr lang="en" sz="2800" b="0" i="0" u="none" strike="noStrike" cap="none">
                <a:solidFill>
                  <a:schemeClr val="lt1"/>
                </a:solidFill>
                <a:latin typeface="Montserrat SemiBold"/>
                <a:ea typeface="Montserrat SemiBold"/>
                <a:cs typeface="Montserrat SemiBold"/>
                <a:sym typeface="Montserrat SemiBold"/>
              </a:rPr>
              <a:t>Phép quay quanh m</a:t>
            </a:r>
            <a:r>
              <a:rPr lang="en" sz="2800">
                <a:solidFill>
                  <a:schemeClr val="lt1"/>
                </a:solidFill>
                <a:latin typeface="Montserrat SemiBold"/>
                <a:ea typeface="Montserrat SemiBold"/>
                <a:cs typeface="Montserrat SemiBold"/>
                <a:sym typeface="Montserrat SemiBold"/>
              </a:rPr>
              <a:t>ột trục bất kỳ</a:t>
            </a:r>
            <a:endParaRPr/>
          </a:p>
        </p:txBody>
      </p:sp>
      <p:sp>
        <p:nvSpPr>
          <p:cNvPr id="1387" name="Google Shape;1387;g22935d65fd0_0_127"/>
          <p:cNvSpPr txBox="1">
            <a:spLocks noGrp="1"/>
          </p:cNvSpPr>
          <p:nvPr>
            <p:ph type="title"/>
          </p:nvPr>
        </p:nvSpPr>
        <p:spPr>
          <a:xfrm>
            <a:off x="357825" y="1728188"/>
            <a:ext cx="3631200" cy="2583300"/>
          </a:xfrm>
          <a:prstGeom prst="rect">
            <a:avLst/>
          </a:prstGeom>
          <a:noFill/>
          <a:ln>
            <a:noFill/>
          </a:ln>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Giả sử, </a:t>
            </a:r>
            <a:r>
              <a:rPr lang="en" sz="1600" b="1">
                <a:solidFill>
                  <a:srgbClr val="FFC800"/>
                </a:solidFill>
                <a:latin typeface="Montserrat"/>
                <a:ea typeface="Montserrat"/>
                <a:cs typeface="Montserrat"/>
                <a:sym typeface="Montserrat"/>
              </a:rPr>
              <a:t>trục quay</a:t>
            </a:r>
            <a:r>
              <a:rPr lang="en" sz="1600">
                <a:latin typeface="Montserrat"/>
                <a:ea typeface="Montserrat"/>
                <a:cs typeface="Montserrat"/>
                <a:sym typeface="Montserrat"/>
              </a:rPr>
              <a:t> là đường thẳng </a:t>
            </a:r>
            <a:r>
              <a:rPr lang="en" sz="1600" b="1">
                <a:solidFill>
                  <a:srgbClr val="FFC800"/>
                </a:solidFill>
                <a:latin typeface="Montserrat"/>
                <a:ea typeface="Montserrat"/>
                <a:cs typeface="Montserrat"/>
                <a:sym typeface="Montserrat"/>
              </a:rPr>
              <a:t>d</a:t>
            </a:r>
            <a:r>
              <a:rPr lang="en" sz="1600">
                <a:latin typeface="Montserrat"/>
                <a:ea typeface="Montserrat"/>
                <a:cs typeface="Montserrat"/>
                <a:sym typeface="Montserrat"/>
              </a:rPr>
              <a:t> đi qua </a:t>
            </a:r>
            <a:r>
              <a:rPr lang="en" sz="1600" b="1">
                <a:solidFill>
                  <a:srgbClr val="FFC800"/>
                </a:solidFill>
                <a:latin typeface="Montserrat"/>
                <a:ea typeface="Montserrat"/>
                <a:cs typeface="Montserrat"/>
                <a:sym typeface="Montserrat"/>
              </a:rPr>
              <a:t>hai điểm P1 và P2</a:t>
            </a:r>
            <a:r>
              <a:rPr lang="en" sz="1600">
                <a:solidFill>
                  <a:schemeClr val="tx1"/>
                </a:solidFill>
                <a:latin typeface="Montserrat"/>
                <a:ea typeface="Montserrat"/>
                <a:cs typeface="Montserrat"/>
                <a:sym typeface="Montserrat"/>
              </a:rPr>
              <a:t>. </a:t>
            </a:r>
            <a:endParaRPr sz="1600">
              <a:solidFill>
                <a:schemeClr val="tx1"/>
              </a:solidFill>
              <a:latin typeface="Montserrat"/>
              <a:ea typeface="Montserrat"/>
              <a:cs typeface="Montserrat"/>
              <a:sym typeface="Montserrat"/>
            </a:endParaRPr>
          </a:p>
          <a:p>
            <a:pPr marL="457200" lvl="0"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Thực hiện phép </a:t>
            </a:r>
            <a:r>
              <a:rPr lang="en" sz="1600" b="1">
                <a:solidFill>
                  <a:srgbClr val="FFC800"/>
                </a:solidFill>
                <a:latin typeface="Montserrat"/>
                <a:ea typeface="Montserrat"/>
                <a:cs typeface="Montserrat"/>
                <a:sym typeface="Montserrat"/>
              </a:rPr>
              <a:t>quay quanh</a:t>
            </a:r>
            <a:r>
              <a:rPr lang="en" sz="1600">
                <a:latin typeface="Montserrat"/>
                <a:ea typeface="Montserrat"/>
                <a:cs typeface="Montserrat"/>
                <a:sym typeface="Montserrat"/>
              </a:rPr>
              <a:t> </a:t>
            </a:r>
            <a:r>
              <a:rPr lang="en" sz="1600" b="1">
                <a:solidFill>
                  <a:srgbClr val="FFC800"/>
                </a:solidFill>
                <a:latin typeface="Montserrat"/>
                <a:ea typeface="Montserrat"/>
                <a:cs typeface="Montserrat"/>
                <a:sym typeface="Montserrat"/>
              </a:rPr>
              <a:t>d</a:t>
            </a:r>
            <a:r>
              <a:rPr lang="en" sz="1600">
                <a:latin typeface="Montserrat"/>
                <a:ea typeface="Montserrat"/>
                <a:cs typeface="Montserrat"/>
                <a:sym typeface="Montserrat"/>
              </a:rPr>
              <a:t> một </a:t>
            </a:r>
            <a:r>
              <a:rPr lang="en" sz="1600" b="1">
                <a:solidFill>
                  <a:srgbClr val="FFC800"/>
                </a:solidFill>
                <a:latin typeface="Montserrat"/>
                <a:ea typeface="Montserrat"/>
                <a:cs typeface="Montserrat"/>
                <a:sym typeface="Montserrat"/>
              </a:rPr>
              <a:t>góc θ</a:t>
            </a:r>
            <a:r>
              <a:rPr lang="en" sz="1600">
                <a:latin typeface="Montserrat"/>
                <a:ea typeface="Montserrat"/>
                <a:cs typeface="Montserrat"/>
                <a:sym typeface="Montserrat"/>
              </a:rPr>
              <a:t> theo </a:t>
            </a:r>
            <a:r>
              <a:rPr lang="en" sz="1600" b="1">
                <a:solidFill>
                  <a:srgbClr val="FFC800"/>
                </a:solidFill>
                <a:latin typeface="Montserrat"/>
                <a:ea typeface="Montserrat"/>
                <a:cs typeface="Montserrat"/>
                <a:sym typeface="Montserrat"/>
              </a:rPr>
              <a:t>hướng nhìn từ P2 tới P1</a:t>
            </a:r>
            <a:r>
              <a:rPr lang="en" sz="1600">
                <a:solidFill>
                  <a:schemeClr val="tx1"/>
                </a:solidFill>
                <a:latin typeface="Montserrat"/>
                <a:ea typeface="Montserrat"/>
                <a:cs typeface="Montserrat"/>
                <a:sym typeface="Montserrat"/>
              </a:rPr>
              <a:t>.</a:t>
            </a:r>
            <a:r>
              <a:rPr lang="en" sz="1600" b="1">
                <a:solidFill>
                  <a:srgbClr val="FFC800"/>
                </a:solidFill>
                <a:latin typeface="Montserrat"/>
                <a:ea typeface="Montserrat"/>
                <a:cs typeface="Montserrat"/>
                <a:sym typeface="Montserrat"/>
              </a:rPr>
              <a:t> </a:t>
            </a:r>
            <a:endParaRPr sz="1600" b="1">
              <a:solidFill>
                <a:srgbClr val="FFC800"/>
              </a:solidFill>
              <a:latin typeface="Montserrat"/>
              <a:ea typeface="Montserrat"/>
              <a:cs typeface="Montserrat"/>
              <a:sym typeface="Montserrat"/>
            </a:endParaRPr>
          </a:p>
        </p:txBody>
      </p:sp>
      <p:pic>
        <p:nvPicPr>
          <p:cNvPr id="1388" name="Google Shape;1388;g22935d65fd0_0_127"/>
          <p:cNvPicPr preferRelativeResize="0"/>
          <p:nvPr/>
        </p:nvPicPr>
        <p:blipFill>
          <a:blip r:embed="rId3">
            <a:alphaModFix/>
          </a:blip>
          <a:stretch>
            <a:fillRect/>
          </a:stretch>
        </p:blipFill>
        <p:spPr>
          <a:xfrm>
            <a:off x="3865275" y="1155750"/>
            <a:ext cx="4920900" cy="37281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2"/>
        <p:cNvGrpSpPr/>
        <p:nvPr/>
      </p:nvGrpSpPr>
      <p:grpSpPr>
        <a:xfrm>
          <a:off x="0" y="0"/>
          <a:ext cx="0" cy="0"/>
          <a:chOff x="0" y="0"/>
          <a:chExt cx="0" cy="0"/>
        </a:xfrm>
      </p:grpSpPr>
      <p:sp>
        <p:nvSpPr>
          <p:cNvPr id="1393" name="Google Shape;1393;p11"/>
          <p:cNvSpPr txBox="1">
            <a:spLocks noGrp="1"/>
          </p:cNvSpPr>
          <p:nvPr>
            <p:ph type="title"/>
          </p:nvPr>
        </p:nvSpPr>
        <p:spPr>
          <a:xfrm>
            <a:off x="4091575" y="2396145"/>
            <a:ext cx="4339200" cy="1208959"/>
          </a:xfrm>
          <a:prstGeom prst="rect">
            <a:avLst/>
          </a:prstGeom>
          <a:noFill/>
          <a:ln>
            <a:noFill/>
          </a:ln>
        </p:spPr>
        <p:txBody>
          <a:bodyPr spcFirstLastPara="1" wrap="square" lIns="91425" tIns="91425" rIns="91425" bIns="91425" anchor="b" anchorCtr="0">
            <a:noAutofit/>
          </a:bodyPr>
          <a:lstStyle/>
          <a:p>
            <a:r>
              <a:rPr lang="en" sz="3600" b="1">
                <a:latin typeface="Montserrat"/>
                <a:ea typeface="Montserrat"/>
                <a:cs typeface="Montserrat"/>
                <a:sym typeface="Montserrat"/>
              </a:rPr>
              <a:t>MOVING BOXES</a:t>
            </a:r>
            <a:endParaRPr lang="en" sz="3600" b="1">
              <a:latin typeface="Montserrat"/>
              <a:ea typeface="Montserrat"/>
              <a:cs typeface="Montserrat"/>
            </a:endParaRPr>
          </a:p>
        </p:txBody>
      </p:sp>
      <p:sp>
        <p:nvSpPr>
          <p:cNvPr id="1394" name="Google Shape;1394;p11"/>
          <p:cNvSpPr txBox="1">
            <a:spLocks noGrp="1"/>
          </p:cNvSpPr>
          <p:nvPr>
            <p:ph type="title" idx="2"/>
          </p:nvPr>
        </p:nvSpPr>
        <p:spPr>
          <a:xfrm>
            <a:off x="6590164" y="1398417"/>
            <a:ext cx="1666800" cy="1207500"/>
          </a:xfrm>
          <a:prstGeom prst="rect">
            <a:avLst/>
          </a:prstGeom>
          <a:solidFill>
            <a:srgbClr val="FFC800"/>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
              <a:t>03</a:t>
            </a:r>
            <a:endParaRPr/>
          </a:p>
        </p:txBody>
      </p:sp>
      <p:grpSp>
        <p:nvGrpSpPr>
          <p:cNvPr id="1395" name="Google Shape;1395;p11"/>
          <p:cNvGrpSpPr/>
          <p:nvPr/>
        </p:nvGrpSpPr>
        <p:grpSpPr>
          <a:xfrm>
            <a:off x="713217" y="1438873"/>
            <a:ext cx="3310195" cy="2896389"/>
            <a:chOff x="5167200" y="628075"/>
            <a:chExt cx="1596275" cy="1396725"/>
          </a:xfrm>
        </p:grpSpPr>
        <p:sp>
          <p:nvSpPr>
            <p:cNvPr id="1396" name="Google Shape;1396;p11"/>
            <p:cNvSpPr/>
            <p:nvPr/>
          </p:nvSpPr>
          <p:spPr>
            <a:xfrm>
              <a:off x="5380800" y="1814575"/>
              <a:ext cx="1142625" cy="210225"/>
            </a:xfrm>
            <a:custGeom>
              <a:avLst/>
              <a:gdLst/>
              <a:ahLst/>
              <a:cxnLst/>
              <a:rect l="l" t="t" r="r" b="b"/>
              <a:pathLst>
                <a:path w="45705" h="8409" extrusionOk="0">
                  <a:moveTo>
                    <a:pt x="22866" y="1"/>
                  </a:moveTo>
                  <a:cubicBezTo>
                    <a:pt x="14105" y="1"/>
                    <a:pt x="6510" y="896"/>
                    <a:pt x="2740" y="2225"/>
                  </a:cubicBezTo>
                  <a:cubicBezTo>
                    <a:pt x="1981" y="2442"/>
                    <a:pt x="1248" y="2821"/>
                    <a:pt x="624" y="3337"/>
                  </a:cubicBezTo>
                  <a:cubicBezTo>
                    <a:pt x="0" y="3744"/>
                    <a:pt x="0" y="4639"/>
                    <a:pt x="624" y="5073"/>
                  </a:cubicBezTo>
                  <a:cubicBezTo>
                    <a:pt x="1248" y="5561"/>
                    <a:pt x="1981" y="5941"/>
                    <a:pt x="2740" y="6185"/>
                  </a:cubicBezTo>
                  <a:cubicBezTo>
                    <a:pt x="6510" y="7487"/>
                    <a:pt x="14105" y="8409"/>
                    <a:pt x="22866" y="8409"/>
                  </a:cubicBezTo>
                  <a:cubicBezTo>
                    <a:pt x="31600" y="8409"/>
                    <a:pt x="39194" y="7487"/>
                    <a:pt x="42965" y="6185"/>
                  </a:cubicBezTo>
                  <a:cubicBezTo>
                    <a:pt x="43751" y="5941"/>
                    <a:pt x="44484" y="5561"/>
                    <a:pt x="45107" y="5073"/>
                  </a:cubicBezTo>
                  <a:cubicBezTo>
                    <a:pt x="45704" y="4639"/>
                    <a:pt x="45704" y="3744"/>
                    <a:pt x="45107" y="3337"/>
                  </a:cubicBezTo>
                  <a:cubicBezTo>
                    <a:pt x="44484" y="2821"/>
                    <a:pt x="43751" y="2442"/>
                    <a:pt x="42965" y="2225"/>
                  </a:cubicBezTo>
                  <a:cubicBezTo>
                    <a:pt x="39194" y="896"/>
                    <a:pt x="31627" y="1"/>
                    <a:pt x="22866" y="1"/>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7" name="Google Shape;1397;p11"/>
            <p:cNvSpPr/>
            <p:nvPr/>
          </p:nvSpPr>
          <p:spPr>
            <a:xfrm>
              <a:off x="6191800" y="1301250"/>
              <a:ext cx="571675" cy="608275"/>
            </a:xfrm>
            <a:custGeom>
              <a:avLst/>
              <a:gdLst/>
              <a:ahLst/>
              <a:cxnLst/>
              <a:rect l="l" t="t" r="r" b="b"/>
              <a:pathLst>
                <a:path w="22867" h="24331" extrusionOk="0">
                  <a:moveTo>
                    <a:pt x="1682" y="16546"/>
                  </a:moveTo>
                  <a:cubicBezTo>
                    <a:pt x="1682" y="16546"/>
                    <a:pt x="10769" y="24331"/>
                    <a:pt x="14051" y="20100"/>
                  </a:cubicBezTo>
                  <a:cubicBezTo>
                    <a:pt x="16166" y="17387"/>
                    <a:pt x="12342" y="16058"/>
                    <a:pt x="12450" y="15461"/>
                  </a:cubicBezTo>
                  <a:cubicBezTo>
                    <a:pt x="12586" y="14865"/>
                    <a:pt x="17577" y="17170"/>
                    <a:pt x="19665" y="14512"/>
                  </a:cubicBezTo>
                  <a:cubicBezTo>
                    <a:pt x="22079" y="11447"/>
                    <a:pt x="14756" y="9630"/>
                    <a:pt x="16872" y="9440"/>
                  </a:cubicBezTo>
                  <a:cubicBezTo>
                    <a:pt x="20750" y="9033"/>
                    <a:pt x="22866" y="5914"/>
                    <a:pt x="21374" y="4205"/>
                  </a:cubicBezTo>
                  <a:cubicBezTo>
                    <a:pt x="18797" y="1194"/>
                    <a:pt x="14431" y="7514"/>
                    <a:pt x="14702" y="6456"/>
                  </a:cubicBezTo>
                  <a:cubicBezTo>
                    <a:pt x="16004" y="1249"/>
                    <a:pt x="12125" y="1"/>
                    <a:pt x="9982" y="4395"/>
                  </a:cubicBezTo>
                  <a:cubicBezTo>
                    <a:pt x="9602" y="5154"/>
                    <a:pt x="9141" y="7297"/>
                    <a:pt x="8165" y="6809"/>
                  </a:cubicBezTo>
                  <a:cubicBezTo>
                    <a:pt x="6782" y="6077"/>
                    <a:pt x="8545" y="3880"/>
                    <a:pt x="7216" y="3012"/>
                  </a:cubicBezTo>
                  <a:cubicBezTo>
                    <a:pt x="4368" y="1113"/>
                    <a:pt x="1" y="7487"/>
                    <a:pt x="1682" y="16546"/>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8" name="Google Shape;1398;p11"/>
            <p:cNvSpPr/>
            <p:nvPr/>
          </p:nvSpPr>
          <p:spPr>
            <a:xfrm>
              <a:off x="6224350" y="1423325"/>
              <a:ext cx="484859" cy="302445"/>
            </a:xfrm>
            <a:custGeom>
              <a:avLst/>
              <a:gdLst/>
              <a:ahLst/>
              <a:cxnLst/>
              <a:rect l="l" t="t" r="r" b="b"/>
              <a:pathLst>
                <a:path w="22758" h="14322" extrusionOk="0">
                  <a:moveTo>
                    <a:pt x="28" y="14240"/>
                  </a:moveTo>
                  <a:cubicBezTo>
                    <a:pt x="109" y="14294"/>
                    <a:pt x="28" y="14294"/>
                    <a:pt x="136" y="14321"/>
                  </a:cubicBezTo>
                  <a:cubicBezTo>
                    <a:pt x="163" y="14321"/>
                    <a:pt x="163" y="14294"/>
                    <a:pt x="190" y="14267"/>
                  </a:cubicBezTo>
                  <a:cubicBezTo>
                    <a:pt x="570" y="14104"/>
                    <a:pt x="923" y="13942"/>
                    <a:pt x="1275" y="13752"/>
                  </a:cubicBezTo>
                  <a:cubicBezTo>
                    <a:pt x="2713" y="13019"/>
                    <a:pt x="4151" y="12287"/>
                    <a:pt x="5561" y="11555"/>
                  </a:cubicBezTo>
                  <a:cubicBezTo>
                    <a:pt x="7704" y="10416"/>
                    <a:pt x="9792" y="9222"/>
                    <a:pt x="11854" y="7974"/>
                  </a:cubicBezTo>
                  <a:cubicBezTo>
                    <a:pt x="14159" y="6591"/>
                    <a:pt x="16383" y="5126"/>
                    <a:pt x="18553" y="3526"/>
                  </a:cubicBezTo>
                  <a:cubicBezTo>
                    <a:pt x="19421" y="2875"/>
                    <a:pt x="20262" y="2224"/>
                    <a:pt x="21076" y="1519"/>
                  </a:cubicBezTo>
                  <a:cubicBezTo>
                    <a:pt x="21645" y="1085"/>
                    <a:pt x="22188" y="597"/>
                    <a:pt x="22703" y="136"/>
                  </a:cubicBezTo>
                  <a:cubicBezTo>
                    <a:pt x="22757" y="81"/>
                    <a:pt x="22703" y="0"/>
                    <a:pt x="22622" y="27"/>
                  </a:cubicBezTo>
                  <a:cubicBezTo>
                    <a:pt x="22052" y="461"/>
                    <a:pt x="21510" y="895"/>
                    <a:pt x="20940" y="1329"/>
                  </a:cubicBezTo>
                  <a:cubicBezTo>
                    <a:pt x="20072" y="1980"/>
                    <a:pt x="19204" y="2604"/>
                    <a:pt x="18336" y="3228"/>
                  </a:cubicBezTo>
                  <a:cubicBezTo>
                    <a:pt x="16899" y="4286"/>
                    <a:pt x="15434" y="5262"/>
                    <a:pt x="13942" y="6238"/>
                  </a:cubicBezTo>
                  <a:cubicBezTo>
                    <a:pt x="11040" y="8083"/>
                    <a:pt x="8083" y="9765"/>
                    <a:pt x="5073" y="11419"/>
                  </a:cubicBezTo>
                  <a:cubicBezTo>
                    <a:pt x="4313" y="11826"/>
                    <a:pt x="3581" y="12233"/>
                    <a:pt x="2821" y="12640"/>
                  </a:cubicBezTo>
                  <a:cubicBezTo>
                    <a:pt x="1981" y="13074"/>
                    <a:pt x="1113" y="13535"/>
                    <a:pt x="272" y="13996"/>
                  </a:cubicBezTo>
                  <a:cubicBezTo>
                    <a:pt x="190" y="14023"/>
                    <a:pt x="109" y="14050"/>
                    <a:pt x="28" y="14104"/>
                  </a:cubicBezTo>
                  <a:cubicBezTo>
                    <a:pt x="28" y="14104"/>
                    <a:pt x="28" y="14104"/>
                    <a:pt x="28" y="14104"/>
                  </a:cubicBezTo>
                  <a:cubicBezTo>
                    <a:pt x="1" y="14159"/>
                    <a:pt x="28" y="14132"/>
                    <a:pt x="28" y="14213"/>
                  </a:cubicBezTo>
                  <a:cubicBezTo>
                    <a:pt x="28" y="14213"/>
                    <a:pt x="28" y="14213"/>
                    <a:pt x="28" y="14240"/>
                  </a:cubicBezTo>
                  <a:cubicBezTo>
                    <a:pt x="28" y="14240"/>
                    <a:pt x="28" y="14240"/>
                    <a:pt x="28" y="1424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9" name="Google Shape;1399;p11"/>
            <p:cNvSpPr/>
            <p:nvPr/>
          </p:nvSpPr>
          <p:spPr>
            <a:xfrm>
              <a:off x="6338275" y="1390438"/>
              <a:ext cx="168850" cy="281434"/>
            </a:xfrm>
            <a:custGeom>
              <a:avLst/>
              <a:gdLst/>
              <a:ahLst/>
              <a:cxnLst/>
              <a:rect l="l" t="t" r="r" b="b"/>
              <a:pathLst>
                <a:path w="6754" h="13346" extrusionOk="0">
                  <a:moveTo>
                    <a:pt x="54" y="13291"/>
                  </a:moveTo>
                  <a:cubicBezTo>
                    <a:pt x="163" y="13346"/>
                    <a:pt x="54" y="13346"/>
                    <a:pt x="136" y="13318"/>
                  </a:cubicBezTo>
                  <a:cubicBezTo>
                    <a:pt x="244" y="13318"/>
                    <a:pt x="244" y="13210"/>
                    <a:pt x="298" y="13156"/>
                  </a:cubicBezTo>
                  <a:cubicBezTo>
                    <a:pt x="787" y="12532"/>
                    <a:pt x="1193" y="11881"/>
                    <a:pt x="1546" y="11176"/>
                  </a:cubicBezTo>
                  <a:cubicBezTo>
                    <a:pt x="1953" y="10253"/>
                    <a:pt x="2306" y="9304"/>
                    <a:pt x="2604" y="8355"/>
                  </a:cubicBezTo>
                  <a:cubicBezTo>
                    <a:pt x="2902" y="7405"/>
                    <a:pt x="3228" y="6456"/>
                    <a:pt x="3635" y="5561"/>
                  </a:cubicBezTo>
                  <a:cubicBezTo>
                    <a:pt x="3879" y="4991"/>
                    <a:pt x="4177" y="4449"/>
                    <a:pt x="4475" y="3879"/>
                  </a:cubicBezTo>
                  <a:cubicBezTo>
                    <a:pt x="5181" y="2605"/>
                    <a:pt x="5994" y="1384"/>
                    <a:pt x="6727" y="109"/>
                  </a:cubicBezTo>
                  <a:cubicBezTo>
                    <a:pt x="6754" y="55"/>
                    <a:pt x="6673" y="1"/>
                    <a:pt x="6618" y="55"/>
                  </a:cubicBezTo>
                  <a:cubicBezTo>
                    <a:pt x="5940" y="1113"/>
                    <a:pt x="5208" y="2143"/>
                    <a:pt x="4530" y="3201"/>
                  </a:cubicBezTo>
                  <a:cubicBezTo>
                    <a:pt x="4069" y="3906"/>
                    <a:pt x="3662" y="4639"/>
                    <a:pt x="3282" y="5398"/>
                  </a:cubicBezTo>
                  <a:cubicBezTo>
                    <a:pt x="2875" y="6320"/>
                    <a:pt x="2550" y="7270"/>
                    <a:pt x="2251" y="8246"/>
                  </a:cubicBezTo>
                  <a:cubicBezTo>
                    <a:pt x="1953" y="9196"/>
                    <a:pt x="1627" y="10118"/>
                    <a:pt x="1248" y="11040"/>
                  </a:cubicBezTo>
                  <a:cubicBezTo>
                    <a:pt x="949" y="11745"/>
                    <a:pt x="570" y="12396"/>
                    <a:pt x="136" y="13020"/>
                  </a:cubicBezTo>
                  <a:cubicBezTo>
                    <a:pt x="81" y="13074"/>
                    <a:pt x="0" y="13129"/>
                    <a:pt x="0" y="13210"/>
                  </a:cubicBezTo>
                  <a:cubicBezTo>
                    <a:pt x="0" y="13264"/>
                    <a:pt x="0" y="13210"/>
                    <a:pt x="27" y="13264"/>
                  </a:cubicBezTo>
                  <a:cubicBezTo>
                    <a:pt x="27" y="13264"/>
                    <a:pt x="27" y="13291"/>
                    <a:pt x="27" y="13291"/>
                  </a:cubicBezTo>
                  <a:cubicBezTo>
                    <a:pt x="54" y="13291"/>
                    <a:pt x="54" y="13291"/>
                    <a:pt x="54" y="13291"/>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0" name="Google Shape;1400;p11"/>
            <p:cNvSpPr/>
            <p:nvPr/>
          </p:nvSpPr>
          <p:spPr>
            <a:xfrm>
              <a:off x="6266400" y="1699300"/>
              <a:ext cx="238358" cy="98350"/>
            </a:xfrm>
            <a:custGeom>
              <a:avLst/>
              <a:gdLst/>
              <a:ahLst/>
              <a:cxnLst/>
              <a:rect l="l" t="t" r="r" b="b"/>
              <a:pathLst>
                <a:path w="11501" h="3934" extrusionOk="0">
                  <a:moveTo>
                    <a:pt x="0" y="218"/>
                  </a:moveTo>
                  <a:cubicBezTo>
                    <a:pt x="54" y="272"/>
                    <a:pt x="0" y="272"/>
                    <a:pt x="82" y="299"/>
                  </a:cubicBezTo>
                  <a:cubicBezTo>
                    <a:pt x="136" y="326"/>
                    <a:pt x="163" y="299"/>
                    <a:pt x="190" y="299"/>
                  </a:cubicBezTo>
                  <a:cubicBezTo>
                    <a:pt x="733" y="299"/>
                    <a:pt x="1275" y="353"/>
                    <a:pt x="1790" y="516"/>
                  </a:cubicBezTo>
                  <a:cubicBezTo>
                    <a:pt x="2035" y="597"/>
                    <a:pt x="2306" y="706"/>
                    <a:pt x="2550" y="814"/>
                  </a:cubicBezTo>
                  <a:cubicBezTo>
                    <a:pt x="3174" y="1031"/>
                    <a:pt x="3770" y="1330"/>
                    <a:pt x="4313" y="1574"/>
                  </a:cubicBezTo>
                  <a:cubicBezTo>
                    <a:pt x="5642" y="2143"/>
                    <a:pt x="6998" y="2821"/>
                    <a:pt x="8436" y="3310"/>
                  </a:cubicBezTo>
                  <a:cubicBezTo>
                    <a:pt x="8815" y="3445"/>
                    <a:pt x="9195" y="3554"/>
                    <a:pt x="9575" y="3635"/>
                  </a:cubicBezTo>
                  <a:cubicBezTo>
                    <a:pt x="10172" y="3798"/>
                    <a:pt x="10768" y="3879"/>
                    <a:pt x="11365" y="3906"/>
                  </a:cubicBezTo>
                  <a:cubicBezTo>
                    <a:pt x="11501" y="3934"/>
                    <a:pt x="11501" y="3662"/>
                    <a:pt x="11365" y="3662"/>
                  </a:cubicBezTo>
                  <a:cubicBezTo>
                    <a:pt x="10796" y="3608"/>
                    <a:pt x="10226" y="3472"/>
                    <a:pt x="9656" y="3310"/>
                  </a:cubicBezTo>
                  <a:cubicBezTo>
                    <a:pt x="9277" y="3201"/>
                    <a:pt x="8897" y="3093"/>
                    <a:pt x="8544" y="2957"/>
                  </a:cubicBezTo>
                  <a:cubicBezTo>
                    <a:pt x="7134" y="2442"/>
                    <a:pt x="5778" y="1764"/>
                    <a:pt x="4476" y="1194"/>
                  </a:cubicBezTo>
                  <a:cubicBezTo>
                    <a:pt x="3906" y="950"/>
                    <a:pt x="3309" y="652"/>
                    <a:pt x="2686" y="435"/>
                  </a:cubicBezTo>
                  <a:cubicBezTo>
                    <a:pt x="2414" y="326"/>
                    <a:pt x="2143" y="245"/>
                    <a:pt x="1872" y="190"/>
                  </a:cubicBezTo>
                  <a:cubicBezTo>
                    <a:pt x="1302" y="28"/>
                    <a:pt x="733" y="1"/>
                    <a:pt x="163" y="55"/>
                  </a:cubicBezTo>
                  <a:cubicBezTo>
                    <a:pt x="136" y="55"/>
                    <a:pt x="82" y="55"/>
                    <a:pt x="54" y="82"/>
                  </a:cubicBezTo>
                  <a:cubicBezTo>
                    <a:pt x="0" y="109"/>
                    <a:pt x="27" y="109"/>
                    <a:pt x="0" y="163"/>
                  </a:cubicBezTo>
                  <a:lnTo>
                    <a:pt x="0" y="190"/>
                  </a:lnTo>
                  <a:cubicBezTo>
                    <a:pt x="0" y="190"/>
                    <a:pt x="0" y="218"/>
                    <a:pt x="0" y="218"/>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1" name="Google Shape;1401;p11"/>
            <p:cNvSpPr/>
            <p:nvPr/>
          </p:nvSpPr>
          <p:spPr>
            <a:xfrm>
              <a:off x="6469150" y="1589450"/>
              <a:ext cx="137680" cy="56975"/>
            </a:xfrm>
            <a:custGeom>
              <a:avLst/>
              <a:gdLst/>
              <a:ahLst/>
              <a:cxnLst/>
              <a:rect l="l" t="t" r="r" b="b"/>
              <a:pathLst>
                <a:path w="11230" h="2279" extrusionOk="0">
                  <a:moveTo>
                    <a:pt x="55" y="217"/>
                  </a:moveTo>
                  <a:lnTo>
                    <a:pt x="82" y="245"/>
                  </a:lnTo>
                  <a:cubicBezTo>
                    <a:pt x="109" y="272"/>
                    <a:pt x="163" y="245"/>
                    <a:pt x="217" y="245"/>
                  </a:cubicBezTo>
                  <a:cubicBezTo>
                    <a:pt x="678" y="272"/>
                    <a:pt x="1167" y="380"/>
                    <a:pt x="1628" y="516"/>
                  </a:cubicBezTo>
                  <a:cubicBezTo>
                    <a:pt x="2143" y="651"/>
                    <a:pt x="2631" y="841"/>
                    <a:pt x="3147" y="977"/>
                  </a:cubicBezTo>
                  <a:cubicBezTo>
                    <a:pt x="3906" y="1194"/>
                    <a:pt x="4693" y="1438"/>
                    <a:pt x="5506" y="1628"/>
                  </a:cubicBezTo>
                  <a:cubicBezTo>
                    <a:pt x="6293" y="1818"/>
                    <a:pt x="7080" y="1981"/>
                    <a:pt x="7893" y="2116"/>
                  </a:cubicBezTo>
                  <a:cubicBezTo>
                    <a:pt x="8978" y="2279"/>
                    <a:pt x="10063" y="2279"/>
                    <a:pt x="11148" y="2170"/>
                  </a:cubicBezTo>
                  <a:cubicBezTo>
                    <a:pt x="11202" y="2170"/>
                    <a:pt x="11230" y="2116"/>
                    <a:pt x="11230" y="2089"/>
                  </a:cubicBezTo>
                  <a:cubicBezTo>
                    <a:pt x="11202" y="2035"/>
                    <a:pt x="11175" y="2008"/>
                    <a:pt x="11121" y="2008"/>
                  </a:cubicBezTo>
                  <a:cubicBezTo>
                    <a:pt x="10063" y="2062"/>
                    <a:pt x="8978" y="2008"/>
                    <a:pt x="7948" y="1791"/>
                  </a:cubicBezTo>
                  <a:cubicBezTo>
                    <a:pt x="7134" y="1655"/>
                    <a:pt x="6347" y="1492"/>
                    <a:pt x="5588" y="1302"/>
                  </a:cubicBezTo>
                  <a:cubicBezTo>
                    <a:pt x="4801" y="1085"/>
                    <a:pt x="3987" y="868"/>
                    <a:pt x="3228" y="679"/>
                  </a:cubicBezTo>
                  <a:cubicBezTo>
                    <a:pt x="2496" y="462"/>
                    <a:pt x="1790" y="245"/>
                    <a:pt x="1031" y="109"/>
                  </a:cubicBezTo>
                  <a:cubicBezTo>
                    <a:pt x="760" y="55"/>
                    <a:pt x="461" y="28"/>
                    <a:pt x="163" y="28"/>
                  </a:cubicBezTo>
                  <a:lnTo>
                    <a:pt x="82" y="28"/>
                  </a:lnTo>
                  <a:cubicBezTo>
                    <a:pt x="0" y="82"/>
                    <a:pt x="82" y="1"/>
                    <a:pt x="55" y="109"/>
                  </a:cubicBezTo>
                  <a:cubicBezTo>
                    <a:pt x="55" y="82"/>
                    <a:pt x="55" y="82"/>
                    <a:pt x="27" y="109"/>
                  </a:cubicBezTo>
                  <a:cubicBezTo>
                    <a:pt x="27" y="109"/>
                    <a:pt x="55" y="109"/>
                    <a:pt x="55" y="109"/>
                  </a:cubicBezTo>
                  <a:cubicBezTo>
                    <a:pt x="55" y="190"/>
                    <a:pt x="55" y="217"/>
                    <a:pt x="55" y="217"/>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11"/>
            <p:cNvSpPr/>
            <p:nvPr/>
          </p:nvSpPr>
          <p:spPr>
            <a:xfrm>
              <a:off x="6591200" y="1484675"/>
              <a:ext cx="118000" cy="35300"/>
            </a:xfrm>
            <a:custGeom>
              <a:avLst/>
              <a:gdLst/>
              <a:ahLst/>
              <a:cxnLst/>
              <a:rect l="l" t="t" r="r" b="b"/>
              <a:pathLst>
                <a:path w="4720" h="1412" extrusionOk="0">
                  <a:moveTo>
                    <a:pt x="28" y="1330"/>
                  </a:moveTo>
                  <a:cubicBezTo>
                    <a:pt x="55" y="1357"/>
                    <a:pt x="28" y="1357"/>
                    <a:pt x="82" y="1384"/>
                  </a:cubicBezTo>
                  <a:cubicBezTo>
                    <a:pt x="136" y="1411"/>
                    <a:pt x="217" y="1384"/>
                    <a:pt x="272" y="1384"/>
                  </a:cubicBezTo>
                  <a:cubicBezTo>
                    <a:pt x="651" y="1357"/>
                    <a:pt x="1004" y="1303"/>
                    <a:pt x="1357" y="1248"/>
                  </a:cubicBezTo>
                  <a:cubicBezTo>
                    <a:pt x="1709" y="1194"/>
                    <a:pt x="2062" y="1086"/>
                    <a:pt x="2414" y="1004"/>
                  </a:cubicBezTo>
                  <a:cubicBezTo>
                    <a:pt x="2659" y="950"/>
                    <a:pt x="2876" y="869"/>
                    <a:pt x="3120" y="787"/>
                  </a:cubicBezTo>
                  <a:cubicBezTo>
                    <a:pt x="3635" y="624"/>
                    <a:pt x="4123" y="407"/>
                    <a:pt x="4666" y="163"/>
                  </a:cubicBezTo>
                  <a:cubicBezTo>
                    <a:pt x="4720" y="136"/>
                    <a:pt x="4720" y="82"/>
                    <a:pt x="4720" y="55"/>
                  </a:cubicBezTo>
                  <a:cubicBezTo>
                    <a:pt x="4693" y="28"/>
                    <a:pt x="4639" y="1"/>
                    <a:pt x="4611" y="1"/>
                  </a:cubicBezTo>
                  <a:cubicBezTo>
                    <a:pt x="4069" y="190"/>
                    <a:pt x="3527" y="353"/>
                    <a:pt x="3011" y="489"/>
                  </a:cubicBezTo>
                  <a:cubicBezTo>
                    <a:pt x="2794" y="570"/>
                    <a:pt x="2550" y="624"/>
                    <a:pt x="2333" y="706"/>
                  </a:cubicBezTo>
                  <a:cubicBezTo>
                    <a:pt x="2008" y="787"/>
                    <a:pt x="1655" y="869"/>
                    <a:pt x="1302" y="950"/>
                  </a:cubicBezTo>
                  <a:cubicBezTo>
                    <a:pt x="950" y="1031"/>
                    <a:pt x="624" y="1113"/>
                    <a:pt x="245" y="1194"/>
                  </a:cubicBezTo>
                  <a:cubicBezTo>
                    <a:pt x="190" y="1194"/>
                    <a:pt x="109" y="1194"/>
                    <a:pt x="55" y="1221"/>
                  </a:cubicBezTo>
                  <a:cubicBezTo>
                    <a:pt x="28" y="1275"/>
                    <a:pt x="55" y="1248"/>
                    <a:pt x="28" y="1303"/>
                  </a:cubicBezTo>
                  <a:cubicBezTo>
                    <a:pt x="28" y="1303"/>
                    <a:pt x="0" y="1303"/>
                    <a:pt x="0" y="1303"/>
                  </a:cubicBezTo>
                  <a:cubicBezTo>
                    <a:pt x="0" y="1303"/>
                    <a:pt x="0" y="1330"/>
                    <a:pt x="28" y="133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3" name="Google Shape;1403;p11"/>
            <p:cNvSpPr/>
            <p:nvPr/>
          </p:nvSpPr>
          <p:spPr>
            <a:xfrm>
              <a:off x="6538300" y="1430800"/>
              <a:ext cx="89550" cy="118669"/>
            </a:xfrm>
            <a:custGeom>
              <a:avLst/>
              <a:gdLst/>
              <a:ahLst/>
              <a:cxnLst/>
              <a:rect l="l" t="t" r="r" b="b"/>
              <a:pathLst>
                <a:path w="3582" h="6077" extrusionOk="0">
                  <a:moveTo>
                    <a:pt x="28" y="6076"/>
                  </a:moveTo>
                  <a:cubicBezTo>
                    <a:pt x="164" y="5995"/>
                    <a:pt x="299" y="5886"/>
                    <a:pt x="408" y="5751"/>
                  </a:cubicBezTo>
                  <a:cubicBezTo>
                    <a:pt x="679" y="5479"/>
                    <a:pt x="896" y="5154"/>
                    <a:pt x="1086" y="4829"/>
                  </a:cubicBezTo>
                  <a:cubicBezTo>
                    <a:pt x="1520" y="4150"/>
                    <a:pt x="1872" y="3418"/>
                    <a:pt x="2252" y="2686"/>
                  </a:cubicBezTo>
                  <a:cubicBezTo>
                    <a:pt x="2551" y="2089"/>
                    <a:pt x="2876" y="1465"/>
                    <a:pt x="3174" y="868"/>
                  </a:cubicBezTo>
                  <a:cubicBezTo>
                    <a:pt x="3310" y="597"/>
                    <a:pt x="3446" y="353"/>
                    <a:pt x="3581" y="82"/>
                  </a:cubicBezTo>
                  <a:cubicBezTo>
                    <a:pt x="3581" y="28"/>
                    <a:pt x="3527" y="0"/>
                    <a:pt x="3500" y="28"/>
                  </a:cubicBezTo>
                  <a:cubicBezTo>
                    <a:pt x="3364" y="299"/>
                    <a:pt x="3202" y="543"/>
                    <a:pt x="3066" y="787"/>
                  </a:cubicBezTo>
                  <a:cubicBezTo>
                    <a:pt x="2713" y="1384"/>
                    <a:pt x="2334" y="1953"/>
                    <a:pt x="1981" y="2550"/>
                  </a:cubicBezTo>
                  <a:cubicBezTo>
                    <a:pt x="1628" y="3147"/>
                    <a:pt x="1357" y="3744"/>
                    <a:pt x="1032" y="4313"/>
                  </a:cubicBezTo>
                  <a:cubicBezTo>
                    <a:pt x="788" y="4720"/>
                    <a:pt x="571" y="5127"/>
                    <a:pt x="299" y="5507"/>
                  </a:cubicBezTo>
                  <a:cubicBezTo>
                    <a:pt x="272" y="5534"/>
                    <a:pt x="245" y="5588"/>
                    <a:pt x="218" y="5615"/>
                  </a:cubicBezTo>
                  <a:cubicBezTo>
                    <a:pt x="137" y="5751"/>
                    <a:pt x="82" y="5913"/>
                    <a:pt x="1" y="6049"/>
                  </a:cubicBezTo>
                  <a:cubicBezTo>
                    <a:pt x="1" y="6049"/>
                    <a:pt x="1" y="6076"/>
                    <a:pt x="1" y="6076"/>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4" name="Google Shape;1404;p11"/>
            <p:cNvSpPr/>
            <p:nvPr/>
          </p:nvSpPr>
          <p:spPr>
            <a:xfrm>
              <a:off x="6637300" y="1399997"/>
              <a:ext cx="54950" cy="78273"/>
            </a:xfrm>
            <a:custGeom>
              <a:avLst/>
              <a:gdLst/>
              <a:ahLst/>
              <a:cxnLst/>
              <a:rect l="l" t="t" r="r" b="b"/>
              <a:pathLst>
                <a:path w="2198" h="4042" extrusionOk="0">
                  <a:moveTo>
                    <a:pt x="28" y="4041"/>
                  </a:moveTo>
                  <a:cubicBezTo>
                    <a:pt x="82" y="3987"/>
                    <a:pt x="136" y="3933"/>
                    <a:pt x="190" y="3879"/>
                  </a:cubicBezTo>
                  <a:cubicBezTo>
                    <a:pt x="245" y="3824"/>
                    <a:pt x="272" y="3743"/>
                    <a:pt x="299" y="3689"/>
                  </a:cubicBezTo>
                  <a:lnTo>
                    <a:pt x="679" y="2957"/>
                  </a:lnTo>
                  <a:lnTo>
                    <a:pt x="1221" y="1899"/>
                  </a:lnTo>
                  <a:cubicBezTo>
                    <a:pt x="1520" y="1329"/>
                    <a:pt x="1818" y="732"/>
                    <a:pt x="2170" y="163"/>
                  </a:cubicBezTo>
                  <a:cubicBezTo>
                    <a:pt x="2198" y="109"/>
                    <a:pt x="2170" y="54"/>
                    <a:pt x="2143" y="27"/>
                  </a:cubicBezTo>
                  <a:cubicBezTo>
                    <a:pt x="2089" y="0"/>
                    <a:pt x="2035" y="0"/>
                    <a:pt x="2008" y="54"/>
                  </a:cubicBezTo>
                  <a:cubicBezTo>
                    <a:pt x="1737" y="434"/>
                    <a:pt x="1492" y="787"/>
                    <a:pt x="1275" y="1193"/>
                  </a:cubicBezTo>
                  <a:cubicBezTo>
                    <a:pt x="1113" y="1438"/>
                    <a:pt x="977" y="1709"/>
                    <a:pt x="841" y="1953"/>
                  </a:cubicBezTo>
                  <a:cubicBezTo>
                    <a:pt x="570" y="2495"/>
                    <a:pt x="326" y="3038"/>
                    <a:pt x="82" y="3580"/>
                  </a:cubicBezTo>
                  <a:cubicBezTo>
                    <a:pt x="55" y="3662"/>
                    <a:pt x="28" y="3716"/>
                    <a:pt x="28" y="3797"/>
                  </a:cubicBezTo>
                  <a:cubicBezTo>
                    <a:pt x="1" y="3879"/>
                    <a:pt x="1" y="3960"/>
                    <a:pt x="1" y="4014"/>
                  </a:cubicBezTo>
                  <a:cubicBezTo>
                    <a:pt x="1" y="4041"/>
                    <a:pt x="28" y="4041"/>
                    <a:pt x="28" y="4014"/>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5" name="Google Shape;1405;p11"/>
            <p:cNvSpPr/>
            <p:nvPr/>
          </p:nvSpPr>
          <p:spPr>
            <a:xfrm>
              <a:off x="5264850" y="1038150"/>
              <a:ext cx="612350" cy="557425"/>
            </a:xfrm>
            <a:custGeom>
              <a:avLst/>
              <a:gdLst/>
              <a:ahLst/>
              <a:cxnLst/>
              <a:rect l="l" t="t" r="r" b="b"/>
              <a:pathLst>
                <a:path w="24494" h="22297" extrusionOk="0">
                  <a:moveTo>
                    <a:pt x="19665" y="18038"/>
                  </a:moveTo>
                  <a:cubicBezTo>
                    <a:pt x="19665" y="18038"/>
                    <a:pt x="24493" y="7080"/>
                    <a:pt x="19475" y="5182"/>
                  </a:cubicBezTo>
                  <a:cubicBezTo>
                    <a:pt x="16247" y="3934"/>
                    <a:pt x="16112" y="7975"/>
                    <a:pt x="15488" y="8057"/>
                  </a:cubicBezTo>
                  <a:cubicBezTo>
                    <a:pt x="14864" y="8111"/>
                    <a:pt x="15651" y="2659"/>
                    <a:pt x="12504" y="1411"/>
                  </a:cubicBezTo>
                  <a:cubicBezTo>
                    <a:pt x="8870" y="1"/>
                    <a:pt x="9250" y="7514"/>
                    <a:pt x="8436" y="5588"/>
                  </a:cubicBezTo>
                  <a:cubicBezTo>
                    <a:pt x="6944" y="1981"/>
                    <a:pt x="3337" y="869"/>
                    <a:pt x="2116" y="2767"/>
                  </a:cubicBezTo>
                  <a:cubicBezTo>
                    <a:pt x="0" y="6131"/>
                    <a:pt x="7324" y="8463"/>
                    <a:pt x="6212" y="8518"/>
                  </a:cubicBezTo>
                  <a:cubicBezTo>
                    <a:pt x="868" y="8762"/>
                    <a:pt x="787" y="12830"/>
                    <a:pt x="5615" y="13617"/>
                  </a:cubicBezTo>
                  <a:cubicBezTo>
                    <a:pt x="6456" y="13753"/>
                    <a:pt x="8653" y="13590"/>
                    <a:pt x="8436" y="14675"/>
                  </a:cubicBezTo>
                  <a:cubicBezTo>
                    <a:pt x="8165" y="16194"/>
                    <a:pt x="5561" y="15163"/>
                    <a:pt x="5100" y="16682"/>
                  </a:cubicBezTo>
                  <a:cubicBezTo>
                    <a:pt x="4123" y="19964"/>
                    <a:pt x="11474" y="22297"/>
                    <a:pt x="19665" y="18038"/>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6" name="Google Shape;1406;p11"/>
            <p:cNvSpPr/>
            <p:nvPr/>
          </p:nvSpPr>
          <p:spPr>
            <a:xfrm>
              <a:off x="5341475" y="1113825"/>
              <a:ext cx="427233" cy="382097"/>
            </a:xfrm>
            <a:custGeom>
              <a:avLst/>
              <a:gdLst/>
              <a:ahLst/>
              <a:cxnLst/>
              <a:rect l="l" t="t" r="r" b="b"/>
              <a:pathLst>
                <a:path w="20236" h="17659" extrusionOk="0">
                  <a:moveTo>
                    <a:pt x="20208" y="17631"/>
                  </a:moveTo>
                  <a:cubicBezTo>
                    <a:pt x="20208" y="17550"/>
                    <a:pt x="20235" y="17604"/>
                    <a:pt x="20235" y="17523"/>
                  </a:cubicBezTo>
                  <a:cubicBezTo>
                    <a:pt x="20208" y="17441"/>
                    <a:pt x="20208" y="17496"/>
                    <a:pt x="20181" y="17469"/>
                  </a:cubicBezTo>
                  <a:cubicBezTo>
                    <a:pt x="19910" y="17170"/>
                    <a:pt x="19639" y="16872"/>
                    <a:pt x="19367" y="16573"/>
                  </a:cubicBezTo>
                  <a:cubicBezTo>
                    <a:pt x="18255" y="15407"/>
                    <a:pt x="17143" y="14268"/>
                    <a:pt x="16004" y="13102"/>
                  </a:cubicBezTo>
                  <a:cubicBezTo>
                    <a:pt x="14295" y="11393"/>
                    <a:pt x="12559" y="9738"/>
                    <a:pt x="10769" y="8138"/>
                  </a:cubicBezTo>
                  <a:cubicBezTo>
                    <a:pt x="8762" y="6348"/>
                    <a:pt x="6728" y="4612"/>
                    <a:pt x="4558" y="3012"/>
                  </a:cubicBezTo>
                  <a:cubicBezTo>
                    <a:pt x="3690" y="2361"/>
                    <a:pt x="2822" y="1764"/>
                    <a:pt x="1927" y="1167"/>
                  </a:cubicBezTo>
                  <a:cubicBezTo>
                    <a:pt x="1330" y="760"/>
                    <a:pt x="733" y="381"/>
                    <a:pt x="109" y="1"/>
                  </a:cubicBezTo>
                  <a:cubicBezTo>
                    <a:pt x="82" y="1"/>
                    <a:pt x="28" y="1"/>
                    <a:pt x="28" y="28"/>
                  </a:cubicBezTo>
                  <a:cubicBezTo>
                    <a:pt x="1" y="55"/>
                    <a:pt x="1" y="109"/>
                    <a:pt x="28" y="136"/>
                  </a:cubicBezTo>
                  <a:cubicBezTo>
                    <a:pt x="625" y="543"/>
                    <a:pt x="1194" y="950"/>
                    <a:pt x="1791" y="1357"/>
                  </a:cubicBezTo>
                  <a:cubicBezTo>
                    <a:pt x="2659" y="1981"/>
                    <a:pt x="3500" y="2632"/>
                    <a:pt x="4341" y="3283"/>
                  </a:cubicBezTo>
                  <a:cubicBezTo>
                    <a:pt x="5751" y="4368"/>
                    <a:pt x="7162" y="5507"/>
                    <a:pt x="8491" y="6646"/>
                  </a:cubicBezTo>
                  <a:cubicBezTo>
                    <a:pt x="11095" y="8870"/>
                    <a:pt x="13590" y="11257"/>
                    <a:pt x="16004" y="13617"/>
                  </a:cubicBezTo>
                  <a:lnTo>
                    <a:pt x="17821" y="15434"/>
                  </a:lnTo>
                  <a:cubicBezTo>
                    <a:pt x="18499" y="16112"/>
                    <a:pt x="19177" y="16790"/>
                    <a:pt x="19856" y="17469"/>
                  </a:cubicBezTo>
                  <a:cubicBezTo>
                    <a:pt x="19910" y="17550"/>
                    <a:pt x="19964" y="17604"/>
                    <a:pt x="20045" y="17658"/>
                  </a:cubicBezTo>
                  <a:lnTo>
                    <a:pt x="20045" y="17658"/>
                  </a:lnTo>
                  <a:cubicBezTo>
                    <a:pt x="20127" y="17658"/>
                    <a:pt x="20073" y="17658"/>
                    <a:pt x="20127" y="17631"/>
                  </a:cubicBezTo>
                  <a:cubicBezTo>
                    <a:pt x="20154" y="17631"/>
                    <a:pt x="20154" y="17631"/>
                    <a:pt x="20154" y="17631"/>
                  </a:cubicBezTo>
                  <a:cubicBezTo>
                    <a:pt x="20181" y="17631"/>
                    <a:pt x="20181" y="17631"/>
                    <a:pt x="20208" y="17631"/>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7" name="Google Shape;1407;p11"/>
            <p:cNvSpPr/>
            <p:nvPr/>
          </p:nvSpPr>
          <p:spPr>
            <a:xfrm>
              <a:off x="5407250" y="1449775"/>
              <a:ext cx="355356" cy="43400"/>
            </a:xfrm>
            <a:custGeom>
              <a:avLst/>
              <a:gdLst/>
              <a:ahLst/>
              <a:cxnLst/>
              <a:rect l="l" t="t" r="r" b="b"/>
              <a:pathLst>
                <a:path w="15489" h="1736" extrusionOk="0">
                  <a:moveTo>
                    <a:pt x="15461" y="1682"/>
                  </a:moveTo>
                  <a:cubicBezTo>
                    <a:pt x="15380" y="1546"/>
                    <a:pt x="15271" y="1410"/>
                    <a:pt x="15163" y="1302"/>
                  </a:cubicBezTo>
                  <a:cubicBezTo>
                    <a:pt x="14566" y="868"/>
                    <a:pt x="13888" y="542"/>
                    <a:pt x="13183" y="407"/>
                  </a:cubicBezTo>
                  <a:cubicBezTo>
                    <a:pt x="12477" y="217"/>
                    <a:pt x="11772" y="109"/>
                    <a:pt x="11040" y="81"/>
                  </a:cubicBezTo>
                  <a:cubicBezTo>
                    <a:pt x="8897" y="0"/>
                    <a:pt x="6619" y="434"/>
                    <a:pt x="4449" y="732"/>
                  </a:cubicBezTo>
                  <a:cubicBezTo>
                    <a:pt x="2930" y="922"/>
                    <a:pt x="1465" y="1058"/>
                    <a:pt x="82" y="814"/>
                  </a:cubicBezTo>
                  <a:cubicBezTo>
                    <a:pt x="0" y="814"/>
                    <a:pt x="0" y="922"/>
                    <a:pt x="55" y="922"/>
                  </a:cubicBezTo>
                  <a:cubicBezTo>
                    <a:pt x="1519" y="1193"/>
                    <a:pt x="2984" y="1248"/>
                    <a:pt x="4449" y="1058"/>
                  </a:cubicBezTo>
                  <a:cubicBezTo>
                    <a:pt x="6646" y="841"/>
                    <a:pt x="8897" y="380"/>
                    <a:pt x="11013" y="461"/>
                  </a:cubicBezTo>
                  <a:cubicBezTo>
                    <a:pt x="11691" y="488"/>
                    <a:pt x="12396" y="597"/>
                    <a:pt x="13047" y="759"/>
                  </a:cubicBezTo>
                  <a:cubicBezTo>
                    <a:pt x="13725" y="976"/>
                    <a:pt x="14349" y="1248"/>
                    <a:pt x="14973" y="1573"/>
                  </a:cubicBezTo>
                  <a:cubicBezTo>
                    <a:pt x="15108" y="1627"/>
                    <a:pt x="15271" y="1655"/>
                    <a:pt x="15434" y="1709"/>
                  </a:cubicBezTo>
                  <a:cubicBezTo>
                    <a:pt x="15434" y="1736"/>
                    <a:pt x="15488" y="1682"/>
                    <a:pt x="15461" y="1682"/>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8" name="Google Shape;1408;p11"/>
            <p:cNvSpPr/>
            <p:nvPr/>
          </p:nvSpPr>
          <p:spPr>
            <a:xfrm>
              <a:off x="5344850" y="1291775"/>
              <a:ext cx="286873" cy="67150"/>
            </a:xfrm>
            <a:custGeom>
              <a:avLst/>
              <a:gdLst/>
              <a:ahLst/>
              <a:cxnLst/>
              <a:rect l="l" t="t" r="r" b="b"/>
              <a:pathLst>
                <a:path w="14702" h="2686" extrusionOk="0">
                  <a:moveTo>
                    <a:pt x="14647" y="2577"/>
                  </a:moveTo>
                  <a:cubicBezTo>
                    <a:pt x="14647" y="2468"/>
                    <a:pt x="14701" y="2577"/>
                    <a:pt x="14647" y="2496"/>
                  </a:cubicBezTo>
                  <a:cubicBezTo>
                    <a:pt x="14566" y="2414"/>
                    <a:pt x="14484" y="2441"/>
                    <a:pt x="14430" y="2387"/>
                  </a:cubicBezTo>
                  <a:cubicBezTo>
                    <a:pt x="13698" y="2089"/>
                    <a:pt x="12938" y="1899"/>
                    <a:pt x="12179" y="1790"/>
                  </a:cubicBezTo>
                  <a:cubicBezTo>
                    <a:pt x="11175" y="1655"/>
                    <a:pt x="10172" y="1573"/>
                    <a:pt x="9168" y="1573"/>
                  </a:cubicBezTo>
                  <a:cubicBezTo>
                    <a:pt x="8164" y="1573"/>
                    <a:pt x="7161" y="1519"/>
                    <a:pt x="6184" y="1411"/>
                  </a:cubicBezTo>
                  <a:cubicBezTo>
                    <a:pt x="5561" y="1329"/>
                    <a:pt x="4964" y="1221"/>
                    <a:pt x="4340" y="1085"/>
                  </a:cubicBezTo>
                  <a:cubicBezTo>
                    <a:pt x="2930" y="760"/>
                    <a:pt x="1492" y="353"/>
                    <a:pt x="82" y="27"/>
                  </a:cubicBezTo>
                  <a:cubicBezTo>
                    <a:pt x="54" y="0"/>
                    <a:pt x="27" y="27"/>
                    <a:pt x="27" y="54"/>
                  </a:cubicBezTo>
                  <a:cubicBezTo>
                    <a:pt x="0" y="82"/>
                    <a:pt x="27" y="109"/>
                    <a:pt x="54" y="109"/>
                  </a:cubicBezTo>
                  <a:cubicBezTo>
                    <a:pt x="1248" y="461"/>
                    <a:pt x="2441" y="868"/>
                    <a:pt x="3662" y="1221"/>
                  </a:cubicBezTo>
                  <a:cubicBezTo>
                    <a:pt x="4476" y="1465"/>
                    <a:pt x="5289" y="1628"/>
                    <a:pt x="6130" y="1763"/>
                  </a:cubicBezTo>
                  <a:cubicBezTo>
                    <a:pt x="7134" y="1872"/>
                    <a:pt x="8137" y="1953"/>
                    <a:pt x="9141" y="1953"/>
                  </a:cubicBezTo>
                  <a:cubicBezTo>
                    <a:pt x="10144" y="1926"/>
                    <a:pt x="11121" y="1980"/>
                    <a:pt x="12125" y="2089"/>
                  </a:cubicBezTo>
                  <a:cubicBezTo>
                    <a:pt x="12884" y="2170"/>
                    <a:pt x="13616" y="2333"/>
                    <a:pt x="14349" y="2577"/>
                  </a:cubicBezTo>
                  <a:cubicBezTo>
                    <a:pt x="14403" y="2604"/>
                    <a:pt x="14484" y="2685"/>
                    <a:pt x="14566" y="2658"/>
                  </a:cubicBezTo>
                  <a:cubicBezTo>
                    <a:pt x="14620" y="2658"/>
                    <a:pt x="14566" y="2658"/>
                    <a:pt x="14620" y="2604"/>
                  </a:cubicBezTo>
                  <a:lnTo>
                    <a:pt x="14620" y="2604"/>
                  </a:lnTo>
                  <a:cubicBezTo>
                    <a:pt x="14620" y="2604"/>
                    <a:pt x="14647" y="2577"/>
                    <a:pt x="14647" y="2577"/>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9" name="Google Shape;1409;p11"/>
            <p:cNvSpPr/>
            <p:nvPr/>
          </p:nvSpPr>
          <p:spPr>
            <a:xfrm>
              <a:off x="5722550" y="1159550"/>
              <a:ext cx="27825" cy="302450"/>
            </a:xfrm>
            <a:custGeom>
              <a:avLst/>
              <a:gdLst/>
              <a:ahLst/>
              <a:cxnLst/>
              <a:rect l="l" t="t" r="r" b="b"/>
              <a:pathLst>
                <a:path w="1113" h="12098" extrusionOk="0">
                  <a:moveTo>
                    <a:pt x="598" y="12070"/>
                  </a:moveTo>
                  <a:cubicBezTo>
                    <a:pt x="625" y="12016"/>
                    <a:pt x="625" y="12043"/>
                    <a:pt x="652" y="11989"/>
                  </a:cubicBezTo>
                  <a:cubicBezTo>
                    <a:pt x="652" y="11907"/>
                    <a:pt x="625" y="11907"/>
                    <a:pt x="598" y="11853"/>
                  </a:cubicBezTo>
                  <a:cubicBezTo>
                    <a:pt x="435" y="11338"/>
                    <a:pt x="354" y="10795"/>
                    <a:pt x="381" y="10253"/>
                  </a:cubicBezTo>
                  <a:cubicBezTo>
                    <a:pt x="381" y="10009"/>
                    <a:pt x="381" y="9737"/>
                    <a:pt x="408" y="9466"/>
                  </a:cubicBezTo>
                  <a:cubicBezTo>
                    <a:pt x="462" y="8788"/>
                    <a:pt x="543" y="8137"/>
                    <a:pt x="625" y="7540"/>
                  </a:cubicBezTo>
                  <a:cubicBezTo>
                    <a:pt x="787" y="6130"/>
                    <a:pt x="1059" y="4611"/>
                    <a:pt x="1113" y="3092"/>
                  </a:cubicBezTo>
                  <a:cubicBezTo>
                    <a:pt x="1113" y="2712"/>
                    <a:pt x="1113" y="2306"/>
                    <a:pt x="1113" y="1899"/>
                  </a:cubicBezTo>
                  <a:cubicBezTo>
                    <a:pt x="1059" y="1302"/>
                    <a:pt x="977" y="705"/>
                    <a:pt x="842" y="109"/>
                  </a:cubicBezTo>
                  <a:cubicBezTo>
                    <a:pt x="787" y="0"/>
                    <a:pt x="598" y="27"/>
                    <a:pt x="598" y="163"/>
                  </a:cubicBezTo>
                  <a:cubicBezTo>
                    <a:pt x="706" y="732"/>
                    <a:pt x="760" y="1329"/>
                    <a:pt x="760" y="1926"/>
                  </a:cubicBezTo>
                  <a:lnTo>
                    <a:pt x="760" y="3092"/>
                  </a:lnTo>
                  <a:cubicBezTo>
                    <a:pt x="679" y="4584"/>
                    <a:pt x="408" y="6076"/>
                    <a:pt x="245" y="7486"/>
                  </a:cubicBezTo>
                  <a:cubicBezTo>
                    <a:pt x="164" y="8110"/>
                    <a:pt x="55" y="8761"/>
                    <a:pt x="28" y="9439"/>
                  </a:cubicBezTo>
                  <a:cubicBezTo>
                    <a:pt x="1" y="9710"/>
                    <a:pt x="1" y="10009"/>
                    <a:pt x="28" y="10280"/>
                  </a:cubicBezTo>
                  <a:cubicBezTo>
                    <a:pt x="55" y="10850"/>
                    <a:pt x="191" y="11419"/>
                    <a:pt x="408" y="11934"/>
                  </a:cubicBezTo>
                  <a:cubicBezTo>
                    <a:pt x="435" y="11989"/>
                    <a:pt x="435" y="12043"/>
                    <a:pt x="462" y="12070"/>
                  </a:cubicBezTo>
                  <a:cubicBezTo>
                    <a:pt x="489" y="12097"/>
                    <a:pt x="516" y="12070"/>
                    <a:pt x="570" y="12070"/>
                  </a:cubicBezTo>
                  <a:cubicBezTo>
                    <a:pt x="570" y="12070"/>
                    <a:pt x="598" y="12070"/>
                    <a:pt x="598" y="1207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0" name="Google Shape;1410;p11"/>
            <p:cNvSpPr/>
            <p:nvPr/>
          </p:nvSpPr>
          <p:spPr>
            <a:xfrm>
              <a:off x="5535400" y="1096475"/>
              <a:ext cx="38000" cy="203450"/>
            </a:xfrm>
            <a:custGeom>
              <a:avLst/>
              <a:gdLst/>
              <a:ahLst/>
              <a:cxnLst/>
              <a:rect l="l" t="t" r="r" b="b"/>
              <a:pathLst>
                <a:path w="1520" h="11339" extrusionOk="0">
                  <a:moveTo>
                    <a:pt x="1520" y="11257"/>
                  </a:moveTo>
                  <a:lnTo>
                    <a:pt x="1520" y="11230"/>
                  </a:lnTo>
                  <a:cubicBezTo>
                    <a:pt x="1520" y="11176"/>
                    <a:pt x="1493" y="11149"/>
                    <a:pt x="1465" y="11095"/>
                  </a:cubicBezTo>
                  <a:cubicBezTo>
                    <a:pt x="1384" y="10633"/>
                    <a:pt x="1330" y="10145"/>
                    <a:pt x="1330" y="9684"/>
                  </a:cubicBezTo>
                  <a:lnTo>
                    <a:pt x="1330" y="8057"/>
                  </a:lnTo>
                  <a:cubicBezTo>
                    <a:pt x="1330" y="7297"/>
                    <a:pt x="1330" y="6456"/>
                    <a:pt x="1276" y="5643"/>
                  </a:cubicBezTo>
                  <a:cubicBezTo>
                    <a:pt x="1248" y="4829"/>
                    <a:pt x="1167" y="4015"/>
                    <a:pt x="1059" y="3202"/>
                  </a:cubicBezTo>
                  <a:cubicBezTo>
                    <a:pt x="896" y="2117"/>
                    <a:pt x="597" y="1059"/>
                    <a:pt x="163" y="55"/>
                  </a:cubicBezTo>
                  <a:cubicBezTo>
                    <a:pt x="136" y="28"/>
                    <a:pt x="109" y="1"/>
                    <a:pt x="55" y="28"/>
                  </a:cubicBezTo>
                  <a:cubicBezTo>
                    <a:pt x="1" y="28"/>
                    <a:pt x="1" y="82"/>
                    <a:pt x="1" y="137"/>
                  </a:cubicBezTo>
                  <a:cubicBezTo>
                    <a:pt x="380" y="1140"/>
                    <a:pt x="625" y="2171"/>
                    <a:pt x="733" y="3256"/>
                  </a:cubicBezTo>
                  <a:cubicBezTo>
                    <a:pt x="842" y="4042"/>
                    <a:pt x="896" y="4856"/>
                    <a:pt x="923" y="5643"/>
                  </a:cubicBezTo>
                  <a:cubicBezTo>
                    <a:pt x="977" y="6456"/>
                    <a:pt x="1004" y="7297"/>
                    <a:pt x="1004" y="8057"/>
                  </a:cubicBezTo>
                  <a:cubicBezTo>
                    <a:pt x="1031" y="8843"/>
                    <a:pt x="1004" y="9576"/>
                    <a:pt x="1113" y="10335"/>
                  </a:cubicBezTo>
                  <a:cubicBezTo>
                    <a:pt x="1167" y="10633"/>
                    <a:pt x="1221" y="10905"/>
                    <a:pt x="1276" y="11203"/>
                  </a:cubicBezTo>
                  <a:cubicBezTo>
                    <a:pt x="1276" y="11230"/>
                    <a:pt x="1276" y="11257"/>
                    <a:pt x="1303" y="11284"/>
                  </a:cubicBezTo>
                  <a:cubicBezTo>
                    <a:pt x="1411" y="11339"/>
                    <a:pt x="1276" y="11284"/>
                    <a:pt x="1384" y="11284"/>
                  </a:cubicBezTo>
                  <a:cubicBezTo>
                    <a:pt x="1384" y="11312"/>
                    <a:pt x="1438" y="11312"/>
                    <a:pt x="1438" y="11284"/>
                  </a:cubicBezTo>
                  <a:cubicBezTo>
                    <a:pt x="1493" y="11257"/>
                    <a:pt x="1493" y="11257"/>
                    <a:pt x="1520" y="11257"/>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1" name="Google Shape;1411;p11"/>
            <p:cNvSpPr/>
            <p:nvPr/>
          </p:nvSpPr>
          <p:spPr>
            <a:xfrm>
              <a:off x="5369275" y="1100575"/>
              <a:ext cx="67150" cy="80000"/>
            </a:xfrm>
            <a:custGeom>
              <a:avLst/>
              <a:gdLst/>
              <a:ahLst/>
              <a:cxnLst/>
              <a:rect l="l" t="t" r="r" b="b"/>
              <a:pathLst>
                <a:path w="2686" h="4205" extrusionOk="0">
                  <a:moveTo>
                    <a:pt x="2631" y="4151"/>
                  </a:moveTo>
                  <a:cubicBezTo>
                    <a:pt x="2658" y="4123"/>
                    <a:pt x="2686" y="4151"/>
                    <a:pt x="2686" y="4096"/>
                  </a:cubicBezTo>
                  <a:cubicBezTo>
                    <a:pt x="2686" y="4042"/>
                    <a:pt x="2631" y="3961"/>
                    <a:pt x="2604" y="3906"/>
                  </a:cubicBezTo>
                  <a:cubicBezTo>
                    <a:pt x="2469" y="3581"/>
                    <a:pt x="2333" y="3228"/>
                    <a:pt x="2170" y="2930"/>
                  </a:cubicBezTo>
                  <a:cubicBezTo>
                    <a:pt x="2008" y="2577"/>
                    <a:pt x="1818" y="2279"/>
                    <a:pt x="1628" y="1981"/>
                  </a:cubicBezTo>
                  <a:cubicBezTo>
                    <a:pt x="1492" y="1764"/>
                    <a:pt x="1357" y="1574"/>
                    <a:pt x="1221" y="1357"/>
                  </a:cubicBezTo>
                  <a:cubicBezTo>
                    <a:pt x="895" y="923"/>
                    <a:pt x="543" y="489"/>
                    <a:pt x="163" y="55"/>
                  </a:cubicBezTo>
                  <a:cubicBezTo>
                    <a:pt x="109" y="1"/>
                    <a:pt x="0" y="55"/>
                    <a:pt x="27" y="136"/>
                  </a:cubicBezTo>
                  <a:cubicBezTo>
                    <a:pt x="380" y="625"/>
                    <a:pt x="678" y="1086"/>
                    <a:pt x="977" y="1547"/>
                  </a:cubicBezTo>
                  <a:cubicBezTo>
                    <a:pt x="1112" y="1737"/>
                    <a:pt x="1221" y="1926"/>
                    <a:pt x="1357" y="2143"/>
                  </a:cubicBezTo>
                  <a:cubicBezTo>
                    <a:pt x="1546" y="2442"/>
                    <a:pt x="1736" y="2740"/>
                    <a:pt x="1899" y="3066"/>
                  </a:cubicBezTo>
                  <a:cubicBezTo>
                    <a:pt x="2089" y="3364"/>
                    <a:pt x="2252" y="3662"/>
                    <a:pt x="2414" y="3988"/>
                  </a:cubicBezTo>
                  <a:cubicBezTo>
                    <a:pt x="2469" y="4042"/>
                    <a:pt x="2469" y="4123"/>
                    <a:pt x="2523" y="4151"/>
                  </a:cubicBezTo>
                  <a:cubicBezTo>
                    <a:pt x="2577" y="4205"/>
                    <a:pt x="2550" y="4151"/>
                    <a:pt x="2604" y="4151"/>
                  </a:cubicBezTo>
                  <a:cubicBezTo>
                    <a:pt x="2604" y="4151"/>
                    <a:pt x="2631" y="4151"/>
                    <a:pt x="2631" y="4151"/>
                  </a:cubicBezTo>
                  <a:cubicBezTo>
                    <a:pt x="2631" y="4151"/>
                    <a:pt x="2631" y="4151"/>
                    <a:pt x="2631" y="4151"/>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2" name="Google Shape;1412;p11"/>
            <p:cNvSpPr/>
            <p:nvPr/>
          </p:nvSpPr>
          <p:spPr>
            <a:xfrm>
              <a:off x="5340125" y="1204300"/>
              <a:ext cx="170900" cy="42050"/>
            </a:xfrm>
            <a:custGeom>
              <a:avLst/>
              <a:gdLst/>
              <a:ahLst/>
              <a:cxnLst/>
              <a:rect l="l" t="t" r="r" b="b"/>
              <a:pathLst>
                <a:path w="6836" h="1682" extrusionOk="0">
                  <a:moveTo>
                    <a:pt x="6808" y="1655"/>
                  </a:moveTo>
                  <a:cubicBezTo>
                    <a:pt x="6672" y="1546"/>
                    <a:pt x="6537" y="1438"/>
                    <a:pt x="6401" y="1356"/>
                  </a:cubicBezTo>
                  <a:cubicBezTo>
                    <a:pt x="6049" y="1194"/>
                    <a:pt x="5696" y="1085"/>
                    <a:pt x="5316" y="977"/>
                  </a:cubicBezTo>
                  <a:cubicBezTo>
                    <a:pt x="4530" y="787"/>
                    <a:pt x="3716" y="651"/>
                    <a:pt x="2929" y="488"/>
                  </a:cubicBezTo>
                  <a:cubicBezTo>
                    <a:pt x="2251" y="407"/>
                    <a:pt x="1573" y="244"/>
                    <a:pt x="922" y="136"/>
                  </a:cubicBezTo>
                  <a:cubicBezTo>
                    <a:pt x="624" y="82"/>
                    <a:pt x="353" y="27"/>
                    <a:pt x="54" y="0"/>
                  </a:cubicBezTo>
                  <a:cubicBezTo>
                    <a:pt x="27" y="0"/>
                    <a:pt x="0" y="0"/>
                    <a:pt x="0" y="27"/>
                  </a:cubicBezTo>
                  <a:cubicBezTo>
                    <a:pt x="0" y="54"/>
                    <a:pt x="27" y="82"/>
                    <a:pt x="27" y="82"/>
                  </a:cubicBezTo>
                  <a:cubicBezTo>
                    <a:pt x="326" y="136"/>
                    <a:pt x="597" y="190"/>
                    <a:pt x="895" y="271"/>
                  </a:cubicBezTo>
                  <a:cubicBezTo>
                    <a:pt x="1573" y="434"/>
                    <a:pt x="2197" y="651"/>
                    <a:pt x="2875" y="814"/>
                  </a:cubicBezTo>
                  <a:cubicBezTo>
                    <a:pt x="3526" y="977"/>
                    <a:pt x="4204" y="1058"/>
                    <a:pt x="4855" y="1221"/>
                  </a:cubicBezTo>
                  <a:cubicBezTo>
                    <a:pt x="5316" y="1302"/>
                    <a:pt x="5750" y="1411"/>
                    <a:pt x="6211" y="1546"/>
                  </a:cubicBezTo>
                  <a:lnTo>
                    <a:pt x="6320" y="1573"/>
                  </a:lnTo>
                  <a:cubicBezTo>
                    <a:pt x="6483" y="1628"/>
                    <a:pt x="6645" y="1628"/>
                    <a:pt x="6808" y="1655"/>
                  </a:cubicBezTo>
                  <a:cubicBezTo>
                    <a:pt x="6808" y="1682"/>
                    <a:pt x="6835" y="1682"/>
                    <a:pt x="6835" y="1655"/>
                  </a:cubicBezTo>
                  <a:cubicBezTo>
                    <a:pt x="6835" y="1655"/>
                    <a:pt x="6835" y="1628"/>
                    <a:pt x="6808" y="1655"/>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3" name="Google Shape;1413;p11"/>
            <p:cNvSpPr/>
            <p:nvPr/>
          </p:nvSpPr>
          <p:spPr>
            <a:xfrm>
              <a:off x="5336700" y="1163950"/>
              <a:ext cx="112600" cy="25125"/>
            </a:xfrm>
            <a:custGeom>
              <a:avLst/>
              <a:gdLst/>
              <a:ahLst/>
              <a:cxnLst/>
              <a:rect l="l" t="t" r="r" b="b"/>
              <a:pathLst>
                <a:path w="4504" h="1005" extrusionOk="0">
                  <a:moveTo>
                    <a:pt x="4476" y="923"/>
                  </a:moveTo>
                  <a:cubicBezTo>
                    <a:pt x="4422" y="896"/>
                    <a:pt x="4341" y="869"/>
                    <a:pt x="4286" y="815"/>
                  </a:cubicBezTo>
                  <a:cubicBezTo>
                    <a:pt x="4205" y="815"/>
                    <a:pt x="4124" y="788"/>
                    <a:pt x="4069" y="788"/>
                  </a:cubicBezTo>
                  <a:lnTo>
                    <a:pt x="3283" y="625"/>
                  </a:lnTo>
                  <a:lnTo>
                    <a:pt x="2089" y="408"/>
                  </a:lnTo>
                  <a:cubicBezTo>
                    <a:pt x="1438" y="299"/>
                    <a:pt x="787" y="164"/>
                    <a:pt x="136" y="1"/>
                  </a:cubicBezTo>
                  <a:cubicBezTo>
                    <a:pt x="82" y="1"/>
                    <a:pt x="28" y="28"/>
                    <a:pt x="28" y="82"/>
                  </a:cubicBezTo>
                  <a:cubicBezTo>
                    <a:pt x="1" y="137"/>
                    <a:pt x="28" y="191"/>
                    <a:pt x="82" y="191"/>
                  </a:cubicBezTo>
                  <a:cubicBezTo>
                    <a:pt x="516" y="354"/>
                    <a:pt x="950" y="462"/>
                    <a:pt x="1384" y="571"/>
                  </a:cubicBezTo>
                  <a:cubicBezTo>
                    <a:pt x="1683" y="652"/>
                    <a:pt x="1954" y="706"/>
                    <a:pt x="2252" y="760"/>
                  </a:cubicBezTo>
                  <a:cubicBezTo>
                    <a:pt x="2849" y="869"/>
                    <a:pt x="3446" y="950"/>
                    <a:pt x="4015" y="1005"/>
                  </a:cubicBezTo>
                  <a:cubicBezTo>
                    <a:pt x="4097" y="1005"/>
                    <a:pt x="4178" y="1005"/>
                    <a:pt x="4232" y="1005"/>
                  </a:cubicBezTo>
                  <a:cubicBezTo>
                    <a:pt x="4314" y="1005"/>
                    <a:pt x="4395" y="977"/>
                    <a:pt x="4476" y="950"/>
                  </a:cubicBezTo>
                  <a:cubicBezTo>
                    <a:pt x="4476" y="950"/>
                    <a:pt x="4503" y="950"/>
                    <a:pt x="4503" y="923"/>
                  </a:cubicBezTo>
                  <a:cubicBezTo>
                    <a:pt x="4503" y="923"/>
                    <a:pt x="4503" y="923"/>
                    <a:pt x="4476" y="923"/>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4" name="Google Shape;1414;p11"/>
            <p:cNvSpPr/>
            <p:nvPr/>
          </p:nvSpPr>
          <p:spPr>
            <a:xfrm>
              <a:off x="6079250" y="900500"/>
              <a:ext cx="381775" cy="567600"/>
            </a:xfrm>
            <a:custGeom>
              <a:avLst/>
              <a:gdLst/>
              <a:ahLst/>
              <a:cxnLst/>
              <a:rect l="l" t="t" r="r" b="b"/>
              <a:pathLst>
                <a:path w="15271" h="22704" extrusionOk="0">
                  <a:moveTo>
                    <a:pt x="12396" y="3690"/>
                  </a:moveTo>
                  <a:cubicBezTo>
                    <a:pt x="12857" y="3445"/>
                    <a:pt x="13318" y="3201"/>
                    <a:pt x="13725" y="2903"/>
                  </a:cubicBezTo>
                  <a:cubicBezTo>
                    <a:pt x="13969" y="2740"/>
                    <a:pt x="14186" y="2550"/>
                    <a:pt x="14403" y="2333"/>
                  </a:cubicBezTo>
                  <a:cubicBezTo>
                    <a:pt x="14620" y="2144"/>
                    <a:pt x="14837" y="1927"/>
                    <a:pt x="15000" y="1710"/>
                  </a:cubicBezTo>
                  <a:cubicBezTo>
                    <a:pt x="15054" y="1655"/>
                    <a:pt x="15108" y="1574"/>
                    <a:pt x="15162" y="1520"/>
                  </a:cubicBezTo>
                  <a:cubicBezTo>
                    <a:pt x="15189" y="1465"/>
                    <a:pt x="15271" y="1411"/>
                    <a:pt x="15244" y="1411"/>
                  </a:cubicBezTo>
                  <a:cubicBezTo>
                    <a:pt x="15000" y="1411"/>
                    <a:pt x="14647" y="1764"/>
                    <a:pt x="14457" y="1872"/>
                  </a:cubicBezTo>
                  <a:cubicBezTo>
                    <a:pt x="13806" y="2306"/>
                    <a:pt x="13209" y="2822"/>
                    <a:pt x="12667" y="3391"/>
                  </a:cubicBezTo>
                  <a:lnTo>
                    <a:pt x="12423" y="3662"/>
                  </a:lnTo>
                  <a:lnTo>
                    <a:pt x="12450" y="3608"/>
                  </a:lnTo>
                  <a:lnTo>
                    <a:pt x="12477" y="3581"/>
                  </a:lnTo>
                  <a:cubicBezTo>
                    <a:pt x="12477" y="3554"/>
                    <a:pt x="12477" y="3500"/>
                    <a:pt x="12504" y="3473"/>
                  </a:cubicBezTo>
                  <a:lnTo>
                    <a:pt x="13074" y="2198"/>
                  </a:lnTo>
                  <a:lnTo>
                    <a:pt x="13155" y="2035"/>
                  </a:lnTo>
                  <a:lnTo>
                    <a:pt x="13209" y="1872"/>
                  </a:lnTo>
                  <a:cubicBezTo>
                    <a:pt x="13209" y="1872"/>
                    <a:pt x="13236" y="1818"/>
                    <a:pt x="13155" y="1845"/>
                  </a:cubicBezTo>
                  <a:lnTo>
                    <a:pt x="12558" y="3093"/>
                  </a:lnTo>
                  <a:cubicBezTo>
                    <a:pt x="12667" y="2361"/>
                    <a:pt x="12613" y="1628"/>
                    <a:pt x="12450" y="896"/>
                  </a:cubicBezTo>
                  <a:cubicBezTo>
                    <a:pt x="12396" y="706"/>
                    <a:pt x="12314" y="489"/>
                    <a:pt x="12233" y="299"/>
                  </a:cubicBezTo>
                  <a:cubicBezTo>
                    <a:pt x="12179" y="218"/>
                    <a:pt x="12179" y="1"/>
                    <a:pt x="12097" y="55"/>
                  </a:cubicBezTo>
                  <a:cubicBezTo>
                    <a:pt x="11880" y="299"/>
                    <a:pt x="11853" y="869"/>
                    <a:pt x="11880" y="1167"/>
                  </a:cubicBezTo>
                  <a:cubicBezTo>
                    <a:pt x="11935" y="2008"/>
                    <a:pt x="12097" y="2822"/>
                    <a:pt x="12314" y="3608"/>
                  </a:cubicBezTo>
                  <a:cubicBezTo>
                    <a:pt x="11907" y="4449"/>
                    <a:pt x="11501" y="5317"/>
                    <a:pt x="11067" y="6158"/>
                  </a:cubicBezTo>
                  <a:cubicBezTo>
                    <a:pt x="11392" y="4910"/>
                    <a:pt x="11365" y="3581"/>
                    <a:pt x="11012" y="2333"/>
                  </a:cubicBezTo>
                  <a:cubicBezTo>
                    <a:pt x="10904" y="2008"/>
                    <a:pt x="10768" y="1682"/>
                    <a:pt x="10605" y="1384"/>
                  </a:cubicBezTo>
                  <a:cubicBezTo>
                    <a:pt x="10605" y="1384"/>
                    <a:pt x="10470" y="1113"/>
                    <a:pt x="10470" y="1113"/>
                  </a:cubicBezTo>
                  <a:cubicBezTo>
                    <a:pt x="10361" y="1140"/>
                    <a:pt x="10334" y="1411"/>
                    <a:pt x="10307" y="1493"/>
                  </a:cubicBezTo>
                  <a:cubicBezTo>
                    <a:pt x="10226" y="1872"/>
                    <a:pt x="10199" y="2252"/>
                    <a:pt x="10226" y="2632"/>
                  </a:cubicBezTo>
                  <a:cubicBezTo>
                    <a:pt x="10280" y="3934"/>
                    <a:pt x="10633" y="5236"/>
                    <a:pt x="10904" y="6538"/>
                  </a:cubicBezTo>
                  <a:cubicBezTo>
                    <a:pt x="10470" y="7406"/>
                    <a:pt x="10009" y="8273"/>
                    <a:pt x="9575" y="9141"/>
                  </a:cubicBezTo>
                  <a:cubicBezTo>
                    <a:pt x="9792" y="7568"/>
                    <a:pt x="9548" y="5968"/>
                    <a:pt x="8870" y="4530"/>
                  </a:cubicBezTo>
                  <a:cubicBezTo>
                    <a:pt x="8680" y="4151"/>
                    <a:pt x="8463" y="3798"/>
                    <a:pt x="8219" y="3445"/>
                  </a:cubicBezTo>
                  <a:cubicBezTo>
                    <a:pt x="8219" y="3418"/>
                    <a:pt x="8083" y="3147"/>
                    <a:pt x="8029" y="3147"/>
                  </a:cubicBezTo>
                  <a:cubicBezTo>
                    <a:pt x="8002" y="3283"/>
                    <a:pt x="7974" y="3418"/>
                    <a:pt x="7974" y="3527"/>
                  </a:cubicBezTo>
                  <a:cubicBezTo>
                    <a:pt x="7947" y="3988"/>
                    <a:pt x="8002" y="4422"/>
                    <a:pt x="8110" y="4856"/>
                  </a:cubicBezTo>
                  <a:cubicBezTo>
                    <a:pt x="8408" y="6456"/>
                    <a:pt x="8815" y="8056"/>
                    <a:pt x="9304" y="9630"/>
                  </a:cubicBezTo>
                  <a:cubicBezTo>
                    <a:pt x="8924" y="10389"/>
                    <a:pt x="8517" y="11149"/>
                    <a:pt x="8110" y="11881"/>
                  </a:cubicBezTo>
                  <a:cubicBezTo>
                    <a:pt x="8246" y="10443"/>
                    <a:pt x="7974" y="8979"/>
                    <a:pt x="7378" y="7650"/>
                  </a:cubicBezTo>
                  <a:cubicBezTo>
                    <a:pt x="7188" y="7189"/>
                    <a:pt x="6944" y="6727"/>
                    <a:pt x="6673" y="6293"/>
                  </a:cubicBezTo>
                  <a:cubicBezTo>
                    <a:pt x="6591" y="6158"/>
                    <a:pt x="6483" y="6022"/>
                    <a:pt x="6401" y="5914"/>
                  </a:cubicBezTo>
                  <a:cubicBezTo>
                    <a:pt x="6347" y="5832"/>
                    <a:pt x="6266" y="5670"/>
                    <a:pt x="6266" y="5724"/>
                  </a:cubicBezTo>
                  <a:cubicBezTo>
                    <a:pt x="6103" y="6375"/>
                    <a:pt x="6374" y="7189"/>
                    <a:pt x="6537" y="7812"/>
                  </a:cubicBezTo>
                  <a:cubicBezTo>
                    <a:pt x="6917" y="9250"/>
                    <a:pt x="7405" y="10660"/>
                    <a:pt x="8029" y="12017"/>
                  </a:cubicBezTo>
                  <a:cubicBezTo>
                    <a:pt x="7568" y="12857"/>
                    <a:pt x="7079" y="13698"/>
                    <a:pt x="6618" y="14539"/>
                  </a:cubicBezTo>
                  <a:cubicBezTo>
                    <a:pt x="6917" y="12803"/>
                    <a:pt x="6401" y="11067"/>
                    <a:pt x="5669" y="9521"/>
                  </a:cubicBezTo>
                  <a:cubicBezTo>
                    <a:pt x="5452" y="9087"/>
                    <a:pt x="5235" y="8680"/>
                    <a:pt x="4991" y="8301"/>
                  </a:cubicBezTo>
                  <a:cubicBezTo>
                    <a:pt x="4937" y="8219"/>
                    <a:pt x="4855" y="8138"/>
                    <a:pt x="4801" y="8029"/>
                  </a:cubicBezTo>
                  <a:cubicBezTo>
                    <a:pt x="4774" y="8002"/>
                    <a:pt x="4774" y="7921"/>
                    <a:pt x="4747" y="7948"/>
                  </a:cubicBezTo>
                  <a:cubicBezTo>
                    <a:pt x="4720" y="7975"/>
                    <a:pt x="4692" y="8273"/>
                    <a:pt x="4692" y="8355"/>
                  </a:cubicBezTo>
                  <a:cubicBezTo>
                    <a:pt x="4692" y="8843"/>
                    <a:pt x="4747" y="9304"/>
                    <a:pt x="4882" y="9792"/>
                  </a:cubicBezTo>
                  <a:cubicBezTo>
                    <a:pt x="5262" y="11474"/>
                    <a:pt x="5832" y="13102"/>
                    <a:pt x="6537" y="14702"/>
                  </a:cubicBezTo>
                  <a:cubicBezTo>
                    <a:pt x="6184" y="15271"/>
                    <a:pt x="5859" y="15868"/>
                    <a:pt x="5506" y="16465"/>
                  </a:cubicBezTo>
                  <a:lnTo>
                    <a:pt x="5506" y="16465"/>
                  </a:lnTo>
                  <a:cubicBezTo>
                    <a:pt x="5696" y="14702"/>
                    <a:pt x="5208" y="13129"/>
                    <a:pt x="4611" y="11501"/>
                  </a:cubicBezTo>
                  <a:cubicBezTo>
                    <a:pt x="4313" y="10552"/>
                    <a:pt x="3852" y="9657"/>
                    <a:pt x="3255" y="8843"/>
                  </a:cubicBezTo>
                  <a:cubicBezTo>
                    <a:pt x="3201" y="8789"/>
                    <a:pt x="3228" y="9033"/>
                    <a:pt x="3228" y="9114"/>
                  </a:cubicBezTo>
                  <a:cubicBezTo>
                    <a:pt x="3201" y="9331"/>
                    <a:pt x="3228" y="9548"/>
                    <a:pt x="3255" y="9738"/>
                  </a:cubicBezTo>
                  <a:cubicBezTo>
                    <a:pt x="3336" y="10362"/>
                    <a:pt x="3472" y="10959"/>
                    <a:pt x="3662" y="11528"/>
                  </a:cubicBezTo>
                  <a:cubicBezTo>
                    <a:pt x="4204" y="13237"/>
                    <a:pt x="4855" y="14837"/>
                    <a:pt x="5452" y="16492"/>
                  </a:cubicBezTo>
                  <a:cubicBezTo>
                    <a:pt x="5126" y="17034"/>
                    <a:pt x="4801" y="17577"/>
                    <a:pt x="4475" y="18119"/>
                  </a:cubicBezTo>
                  <a:lnTo>
                    <a:pt x="4475" y="18092"/>
                  </a:lnTo>
                  <a:cubicBezTo>
                    <a:pt x="4530" y="16167"/>
                    <a:pt x="4069" y="14241"/>
                    <a:pt x="3201" y="12559"/>
                  </a:cubicBezTo>
                  <a:cubicBezTo>
                    <a:pt x="2875" y="11962"/>
                    <a:pt x="2550" y="11366"/>
                    <a:pt x="2170" y="10796"/>
                  </a:cubicBezTo>
                  <a:cubicBezTo>
                    <a:pt x="2034" y="10606"/>
                    <a:pt x="1926" y="10416"/>
                    <a:pt x="1790" y="10254"/>
                  </a:cubicBezTo>
                  <a:cubicBezTo>
                    <a:pt x="1736" y="10199"/>
                    <a:pt x="1682" y="10145"/>
                    <a:pt x="1655" y="10091"/>
                  </a:cubicBezTo>
                  <a:cubicBezTo>
                    <a:pt x="1600" y="10037"/>
                    <a:pt x="1600" y="9955"/>
                    <a:pt x="1573" y="9982"/>
                  </a:cubicBezTo>
                  <a:cubicBezTo>
                    <a:pt x="1573" y="10226"/>
                    <a:pt x="1600" y="10471"/>
                    <a:pt x="1682" y="10715"/>
                  </a:cubicBezTo>
                  <a:cubicBezTo>
                    <a:pt x="1790" y="11284"/>
                    <a:pt x="1953" y="11854"/>
                    <a:pt x="2143" y="12396"/>
                  </a:cubicBezTo>
                  <a:cubicBezTo>
                    <a:pt x="2495" y="13752"/>
                    <a:pt x="2957" y="15082"/>
                    <a:pt x="3499" y="16384"/>
                  </a:cubicBezTo>
                  <a:cubicBezTo>
                    <a:pt x="3770" y="17007"/>
                    <a:pt x="4123" y="17604"/>
                    <a:pt x="4421" y="18201"/>
                  </a:cubicBezTo>
                  <a:cubicBezTo>
                    <a:pt x="3770" y="19232"/>
                    <a:pt x="3092" y="20262"/>
                    <a:pt x="2414" y="21293"/>
                  </a:cubicBezTo>
                  <a:lnTo>
                    <a:pt x="1655" y="22405"/>
                  </a:lnTo>
                  <a:lnTo>
                    <a:pt x="1519" y="22622"/>
                  </a:lnTo>
                  <a:lnTo>
                    <a:pt x="1519" y="22703"/>
                  </a:lnTo>
                  <a:lnTo>
                    <a:pt x="1573" y="22703"/>
                  </a:lnTo>
                  <a:cubicBezTo>
                    <a:pt x="1573" y="22703"/>
                    <a:pt x="2143" y="21998"/>
                    <a:pt x="2550" y="21401"/>
                  </a:cubicBezTo>
                  <a:cubicBezTo>
                    <a:pt x="2902" y="20886"/>
                    <a:pt x="3228" y="20398"/>
                    <a:pt x="3580" y="19882"/>
                  </a:cubicBezTo>
                  <a:cubicBezTo>
                    <a:pt x="5154" y="20072"/>
                    <a:pt x="6781" y="19638"/>
                    <a:pt x="8219" y="19042"/>
                  </a:cubicBezTo>
                  <a:cubicBezTo>
                    <a:pt x="8544" y="18906"/>
                    <a:pt x="8870" y="18743"/>
                    <a:pt x="9168" y="18553"/>
                  </a:cubicBezTo>
                  <a:cubicBezTo>
                    <a:pt x="9195" y="18553"/>
                    <a:pt x="9412" y="18445"/>
                    <a:pt x="9412" y="18418"/>
                  </a:cubicBezTo>
                  <a:cubicBezTo>
                    <a:pt x="9412" y="18282"/>
                    <a:pt x="9141" y="18418"/>
                    <a:pt x="8978" y="18418"/>
                  </a:cubicBezTo>
                  <a:cubicBezTo>
                    <a:pt x="8598" y="18418"/>
                    <a:pt x="8219" y="18472"/>
                    <a:pt x="7839" y="18553"/>
                  </a:cubicBezTo>
                  <a:cubicBezTo>
                    <a:pt x="6510" y="18798"/>
                    <a:pt x="4909" y="19096"/>
                    <a:pt x="3689" y="19747"/>
                  </a:cubicBezTo>
                  <a:cubicBezTo>
                    <a:pt x="4665" y="18228"/>
                    <a:pt x="5615" y="16709"/>
                    <a:pt x="6510" y="15163"/>
                  </a:cubicBezTo>
                  <a:cubicBezTo>
                    <a:pt x="7459" y="15054"/>
                    <a:pt x="8408" y="14892"/>
                    <a:pt x="9331" y="14648"/>
                  </a:cubicBezTo>
                  <a:cubicBezTo>
                    <a:pt x="10117" y="14376"/>
                    <a:pt x="10877" y="13997"/>
                    <a:pt x="11582" y="13536"/>
                  </a:cubicBezTo>
                  <a:cubicBezTo>
                    <a:pt x="12070" y="13210"/>
                    <a:pt x="12558" y="12830"/>
                    <a:pt x="12992" y="12451"/>
                  </a:cubicBezTo>
                  <a:cubicBezTo>
                    <a:pt x="13128" y="12315"/>
                    <a:pt x="13291" y="12179"/>
                    <a:pt x="13426" y="12017"/>
                  </a:cubicBezTo>
                  <a:lnTo>
                    <a:pt x="13535" y="11908"/>
                  </a:lnTo>
                  <a:cubicBezTo>
                    <a:pt x="13562" y="11881"/>
                    <a:pt x="13643" y="11827"/>
                    <a:pt x="13616" y="11827"/>
                  </a:cubicBezTo>
                  <a:cubicBezTo>
                    <a:pt x="13020" y="11827"/>
                    <a:pt x="12260" y="12315"/>
                    <a:pt x="11718" y="12532"/>
                  </a:cubicBezTo>
                  <a:cubicBezTo>
                    <a:pt x="10524" y="13020"/>
                    <a:pt x="9358" y="13617"/>
                    <a:pt x="8219" y="14214"/>
                  </a:cubicBezTo>
                  <a:cubicBezTo>
                    <a:pt x="7676" y="14512"/>
                    <a:pt x="7161" y="14865"/>
                    <a:pt x="6591" y="15109"/>
                  </a:cubicBezTo>
                  <a:lnTo>
                    <a:pt x="6537" y="15136"/>
                  </a:lnTo>
                  <a:cubicBezTo>
                    <a:pt x="7107" y="14159"/>
                    <a:pt x="7649" y="13183"/>
                    <a:pt x="8191" y="12206"/>
                  </a:cubicBezTo>
                  <a:lnTo>
                    <a:pt x="8354" y="12179"/>
                  </a:lnTo>
                  <a:lnTo>
                    <a:pt x="8381" y="12152"/>
                  </a:lnTo>
                  <a:cubicBezTo>
                    <a:pt x="9900" y="11827"/>
                    <a:pt x="11338" y="11230"/>
                    <a:pt x="12613" y="10389"/>
                  </a:cubicBezTo>
                  <a:cubicBezTo>
                    <a:pt x="13074" y="10064"/>
                    <a:pt x="13508" y="9738"/>
                    <a:pt x="13942" y="9386"/>
                  </a:cubicBezTo>
                  <a:cubicBezTo>
                    <a:pt x="14077" y="9304"/>
                    <a:pt x="14186" y="9196"/>
                    <a:pt x="14294" y="9087"/>
                  </a:cubicBezTo>
                  <a:lnTo>
                    <a:pt x="14430" y="8952"/>
                  </a:lnTo>
                  <a:cubicBezTo>
                    <a:pt x="14457" y="8924"/>
                    <a:pt x="14511" y="8897"/>
                    <a:pt x="14484" y="8870"/>
                  </a:cubicBezTo>
                  <a:cubicBezTo>
                    <a:pt x="13915" y="8789"/>
                    <a:pt x="13101" y="9304"/>
                    <a:pt x="12613" y="9548"/>
                  </a:cubicBezTo>
                  <a:cubicBezTo>
                    <a:pt x="11148" y="10335"/>
                    <a:pt x="9819" y="11338"/>
                    <a:pt x="8381" y="12152"/>
                  </a:cubicBezTo>
                  <a:lnTo>
                    <a:pt x="8191" y="12179"/>
                  </a:lnTo>
                  <a:cubicBezTo>
                    <a:pt x="8354" y="11881"/>
                    <a:pt x="8517" y="11583"/>
                    <a:pt x="8680" y="11284"/>
                  </a:cubicBezTo>
                  <a:cubicBezTo>
                    <a:pt x="8951" y="10769"/>
                    <a:pt x="9222" y="10254"/>
                    <a:pt x="9493" y="9738"/>
                  </a:cubicBezTo>
                  <a:cubicBezTo>
                    <a:pt x="10877" y="9196"/>
                    <a:pt x="12179" y="8463"/>
                    <a:pt x="13372" y="7568"/>
                  </a:cubicBezTo>
                  <a:cubicBezTo>
                    <a:pt x="13752" y="7270"/>
                    <a:pt x="14104" y="6972"/>
                    <a:pt x="14430" y="6619"/>
                  </a:cubicBezTo>
                  <a:cubicBezTo>
                    <a:pt x="14566" y="6483"/>
                    <a:pt x="14674" y="6321"/>
                    <a:pt x="14810" y="6185"/>
                  </a:cubicBezTo>
                  <a:cubicBezTo>
                    <a:pt x="14864" y="6104"/>
                    <a:pt x="15054" y="5968"/>
                    <a:pt x="14972" y="5968"/>
                  </a:cubicBezTo>
                  <a:cubicBezTo>
                    <a:pt x="14783" y="6022"/>
                    <a:pt x="14620" y="6104"/>
                    <a:pt x="14457" y="6212"/>
                  </a:cubicBezTo>
                  <a:cubicBezTo>
                    <a:pt x="13969" y="6429"/>
                    <a:pt x="13508" y="6700"/>
                    <a:pt x="13047" y="6999"/>
                  </a:cubicBezTo>
                  <a:cubicBezTo>
                    <a:pt x="11880" y="7731"/>
                    <a:pt x="10741" y="8518"/>
                    <a:pt x="9683" y="9413"/>
                  </a:cubicBezTo>
                  <a:cubicBezTo>
                    <a:pt x="10144" y="8490"/>
                    <a:pt x="10578" y="7595"/>
                    <a:pt x="11039" y="6700"/>
                  </a:cubicBezTo>
                  <a:cubicBezTo>
                    <a:pt x="12097" y="6185"/>
                    <a:pt x="13101" y="5534"/>
                    <a:pt x="14023" y="4802"/>
                  </a:cubicBezTo>
                  <a:cubicBezTo>
                    <a:pt x="14321" y="4558"/>
                    <a:pt x="14620" y="4259"/>
                    <a:pt x="14864" y="3961"/>
                  </a:cubicBezTo>
                  <a:cubicBezTo>
                    <a:pt x="14945" y="3879"/>
                    <a:pt x="15027" y="3771"/>
                    <a:pt x="15081" y="3690"/>
                  </a:cubicBezTo>
                  <a:cubicBezTo>
                    <a:pt x="15108" y="3635"/>
                    <a:pt x="15217" y="3554"/>
                    <a:pt x="15162" y="3554"/>
                  </a:cubicBezTo>
                  <a:cubicBezTo>
                    <a:pt x="14755" y="3717"/>
                    <a:pt x="14349" y="3961"/>
                    <a:pt x="13996" y="4232"/>
                  </a:cubicBezTo>
                  <a:cubicBezTo>
                    <a:pt x="12992" y="4883"/>
                    <a:pt x="12070" y="5642"/>
                    <a:pt x="11229" y="6483"/>
                  </a:cubicBezTo>
                  <a:lnTo>
                    <a:pt x="11039" y="6646"/>
                  </a:lnTo>
                  <a:cubicBezTo>
                    <a:pt x="11419" y="5887"/>
                    <a:pt x="11772" y="5127"/>
                    <a:pt x="12124" y="4368"/>
                  </a:cubicBezTo>
                  <a:lnTo>
                    <a:pt x="12179" y="4259"/>
                  </a:lnTo>
                  <a:close/>
                  <a:moveTo>
                    <a:pt x="3201" y="20099"/>
                  </a:moveTo>
                  <a:cubicBezTo>
                    <a:pt x="3038" y="18255"/>
                    <a:pt x="2523" y="16465"/>
                    <a:pt x="1655" y="14837"/>
                  </a:cubicBezTo>
                  <a:cubicBezTo>
                    <a:pt x="1356" y="14268"/>
                    <a:pt x="1031" y="13752"/>
                    <a:pt x="651" y="13237"/>
                  </a:cubicBezTo>
                  <a:cubicBezTo>
                    <a:pt x="515" y="13102"/>
                    <a:pt x="407" y="12939"/>
                    <a:pt x="271" y="12776"/>
                  </a:cubicBezTo>
                  <a:cubicBezTo>
                    <a:pt x="217" y="12722"/>
                    <a:pt x="163" y="12668"/>
                    <a:pt x="109" y="12586"/>
                  </a:cubicBezTo>
                  <a:cubicBezTo>
                    <a:pt x="54" y="12532"/>
                    <a:pt x="54" y="12478"/>
                    <a:pt x="27" y="12505"/>
                  </a:cubicBezTo>
                  <a:cubicBezTo>
                    <a:pt x="0" y="12695"/>
                    <a:pt x="27" y="12885"/>
                    <a:pt x="81" y="13102"/>
                  </a:cubicBezTo>
                  <a:cubicBezTo>
                    <a:pt x="190" y="13671"/>
                    <a:pt x="353" y="14241"/>
                    <a:pt x="543" y="14783"/>
                  </a:cubicBezTo>
                  <a:cubicBezTo>
                    <a:pt x="1166" y="16600"/>
                    <a:pt x="1899" y="18608"/>
                    <a:pt x="2984" y="20181"/>
                  </a:cubicBezTo>
                  <a:close/>
                  <a:moveTo>
                    <a:pt x="5235" y="17360"/>
                  </a:moveTo>
                  <a:cubicBezTo>
                    <a:pt x="6835" y="17441"/>
                    <a:pt x="8436" y="17062"/>
                    <a:pt x="9846" y="16302"/>
                  </a:cubicBezTo>
                  <a:cubicBezTo>
                    <a:pt x="10280" y="16058"/>
                    <a:pt x="10660" y="15760"/>
                    <a:pt x="11012" y="15407"/>
                  </a:cubicBezTo>
                  <a:cubicBezTo>
                    <a:pt x="11148" y="15271"/>
                    <a:pt x="11284" y="15136"/>
                    <a:pt x="11392" y="15000"/>
                  </a:cubicBezTo>
                  <a:cubicBezTo>
                    <a:pt x="11419" y="14973"/>
                    <a:pt x="11473" y="14946"/>
                    <a:pt x="11501" y="14892"/>
                  </a:cubicBezTo>
                  <a:cubicBezTo>
                    <a:pt x="11528" y="14865"/>
                    <a:pt x="11609" y="14837"/>
                    <a:pt x="11582" y="14810"/>
                  </a:cubicBezTo>
                  <a:cubicBezTo>
                    <a:pt x="10985" y="14675"/>
                    <a:pt x="10172" y="15027"/>
                    <a:pt x="9602" y="15190"/>
                  </a:cubicBezTo>
                  <a:cubicBezTo>
                    <a:pt x="8191" y="15651"/>
                    <a:pt x="6537" y="16221"/>
                    <a:pt x="5343" y="17143"/>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5" name="Google Shape;1415;p11"/>
            <p:cNvSpPr/>
            <p:nvPr/>
          </p:nvSpPr>
          <p:spPr>
            <a:xfrm>
              <a:off x="5167200" y="1537225"/>
              <a:ext cx="617100" cy="301800"/>
            </a:xfrm>
            <a:custGeom>
              <a:avLst/>
              <a:gdLst/>
              <a:ahLst/>
              <a:cxnLst/>
              <a:rect l="l" t="t" r="r" b="b"/>
              <a:pathLst>
                <a:path w="24684" h="12072" extrusionOk="0">
                  <a:moveTo>
                    <a:pt x="3635" y="3473"/>
                  </a:moveTo>
                  <a:cubicBezTo>
                    <a:pt x="3147" y="3581"/>
                    <a:pt x="2631" y="3717"/>
                    <a:pt x="2143" y="3798"/>
                  </a:cubicBezTo>
                  <a:cubicBezTo>
                    <a:pt x="1845" y="3825"/>
                    <a:pt x="1546" y="3853"/>
                    <a:pt x="1248" y="3853"/>
                  </a:cubicBezTo>
                  <a:cubicBezTo>
                    <a:pt x="977" y="3880"/>
                    <a:pt x="679" y="3853"/>
                    <a:pt x="380" y="3798"/>
                  </a:cubicBezTo>
                  <a:lnTo>
                    <a:pt x="163" y="3771"/>
                  </a:lnTo>
                  <a:cubicBezTo>
                    <a:pt x="109" y="3771"/>
                    <a:pt x="0" y="3771"/>
                    <a:pt x="28" y="3744"/>
                  </a:cubicBezTo>
                  <a:cubicBezTo>
                    <a:pt x="299" y="3608"/>
                    <a:pt x="597" y="3554"/>
                    <a:pt x="896" y="3527"/>
                  </a:cubicBezTo>
                  <a:cubicBezTo>
                    <a:pt x="1682" y="3419"/>
                    <a:pt x="2469" y="3391"/>
                    <a:pt x="3255" y="3419"/>
                  </a:cubicBezTo>
                  <a:lnTo>
                    <a:pt x="3608" y="3446"/>
                  </a:lnTo>
                  <a:lnTo>
                    <a:pt x="3554" y="3419"/>
                  </a:lnTo>
                  <a:lnTo>
                    <a:pt x="3499" y="3419"/>
                  </a:lnTo>
                  <a:lnTo>
                    <a:pt x="3418" y="3364"/>
                  </a:lnTo>
                  <a:lnTo>
                    <a:pt x="2143" y="2822"/>
                  </a:lnTo>
                  <a:lnTo>
                    <a:pt x="1980" y="2768"/>
                  </a:lnTo>
                  <a:lnTo>
                    <a:pt x="1818" y="2686"/>
                  </a:lnTo>
                  <a:cubicBezTo>
                    <a:pt x="1818" y="2686"/>
                    <a:pt x="1736" y="2659"/>
                    <a:pt x="1845" y="2632"/>
                  </a:cubicBezTo>
                  <a:lnTo>
                    <a:pt x="3120" y="3120"/>
                  </a:lnTo>
                  <a:cubicBezTo>
                    <a:pt x="2550" y="2659"/>
                    <a:pt x="2062" y="2090"/>
                    <a:pt x="1709" y="1439"/>
                  </a:cubicBezTo>
                  <a:cubicBezTo>
                    <a:pt x="1601" y="1249"/>
                    <a:pt x="1519" y="1059"/>
                    <a:pt x="1438" y="842"/>
                  </a:cubicBezTo>
                  <a:cubicBezTo>
                    <a:pt x="1411" y="760"/>
                    <a:pt x="1275" y="598"/>
                    <a:pt x="1357" y="598"/>
                  </a:cubicBezTo>
                  <a:cubicBezTo>
                    <a:pt x="1709" y="598"/>
                    <a:pt x="2089" y="1005"/>
                    <a:pt x="2306" y="1249"/>
                  </a:cubicBezTo>
                  <a:cubicBezTo>
                    <a:pt x="2821" y="1873"/>
                    <a:pt x="3282" y="2578"/>
                    <a:pt x="3662" y="3310"/>
                  </a:cubicBezTo>
                  <a:cubicBezTo>
                    <a:pt x="4530" y="3663"/>
                    <a:pt x="5425" y="3988"/>
                    <a:pt x="6320" y="4341"/>
                  </a:cubicBezTo>
                  <a:cubicBezTo>
                    <a:pt x="5208" y="3636"/>
                    <a:pt x="4340" y="2659"/>
                    <a:pt x="3744" y="1493"/>
                  </a:cubicBezTo>
                  <a:cubicBezTo>
                    <a:pt x="3608" y="1194"/>
                    <a:pt x="3472" y="869"/>
                    <a:pt x="3391" y="543"/>
                  </a:cubicBezTo>
                  <a:cubicBezTo>
                    <a:pt x="3391" y="543"/>
                    <a:pt x="3282" y="218"/>
                    <a:pt x="3310" y="218"/>
                  </a:cubicBezTo>
                  <a:cubicBezTo>
                    <a:pt x="3391" y="191"/>
                    <a:pt x="3608" y="381"/>
                    <a:pt x="3689" y="408"/>
                  </a:cubicBezTo>
                  <a:cubicBezTo>
                    <a:pt x="3988" y="625"/>
                    <a:pt x="4286" y="896"/>
                    <a:pt x="4503" y="1167"/>
                  </a:cubicBezTo>
                  <a:cubicBezTo>
                    <a:pt x="5371" y="2171"/>
                    <a:pt x="6022" y="3364"/>
                    <a:pt x="6700" y="4476"/>
                  </a:cubicBezTo>
                  <a:cubicBezTo>
                    <a:pt x="7622" y="4802"/>
                    <a:pt x="8544" y="5154"/>
                    <a:pt x="9467" y="5480"/>
                  </a:cubicBezTo>
                  <a:cubicBezTo>
                    <a:pt x="8246" y="4476"/>
                    <a:pt x="7324" y="3147"/>
                    <a:pt x="6809" y="1628"/>
                  </a:cubicBezTo>
                  <a:cubicBezTo>
                    <a:pt x="6700" y="1222"/>
                    <a:pt x="6592" y="815"/>
                    <a:pt x="6537" y="381"/>
                  </a:cubicBezTo>
                  <a:cubicBezTo>
                    <a:pt x="6537" y="354"/>
                    <a:pt x="6456" y="82"/>
                    <a:pt x="6483" y="55"/>
                  </a:cubicBezTo>
                  <a:cubicBezTo>
                    <a:pt x="6510" y="1"/>
                    <a:pt x="6754" y="245"/>
                    <a:pt x="6781" y="272"/>
                  </a:cubicBezTo>
                  <a:cubicBezTo>
                    <a:pt x="7080" y="598"/>
                    <a:pt x="7378" y="950"/>
                    <a:pt x="7595" y="1330"/>
                  </a:cubicBezTo>
                  <a:cubicBezTo>
                    <a:pt x="8463" y="2713"/>
                    <a:pt x="9250" y="4151"/>
                    <a:pt x="9982" y="5643"/>
                  </a:cubicBezTo>
                  <a:cubicBezTo>
                    <a:pt x="10769" y="5914"/>
                    <a:pt x="11582" y="6185"/>
                    <a:pt x="12396" y="6456"/>
                  </a:cubicBezTo>
                  <a:cubicBezTo>
                    <a:pt x="11311" y="5480"/>
                    <a:pt x="10497" y="4259"/>
                    <a:pt x="10036" y="2876"/>
                  </a:cubicBezTo>
                  <a:cubicBezTo>
                    <a:pt x="9846" y="2388"/>
                    <a:pt x="9711" y="1900"/>
                    <a:pt x="9629" y="1411"/>
                  </a:cubicBezTo>
                  <a:cubicBezTo>
                    <a:pt x="9602" y="1249"/>
                    <a:pt x="9575" y="1086"/>
                    <a:pt x="9548" y="923"/>
                  </a:cubicBezTo>
                  <a:cubicBezTo>
                    <a:pt x="9548" y="869"/>
                    <a:pt x="9467" y="679"/>
                    <a:pt x="9548" y="706"/>
                  </a:cubicBezTo>
                  <a:cubicBezTo>
                    <a:pt x="10118" y="1059"/>
                    <a:pt x="10470" y="1873"/>
                    <a:pt x="10769" y="2415"/>
                  </a:cubicBezTo>
                  <a:cubicBezTo>
                    <a:pt x="11474" y="3744"/>
                    <a:pt x="12071" y="5100"/>
                    <a:pt x="12559" y="6484"/>
                  </a:cubicBezTo>
                  <a:cubicBezTo>
                    <a:pt x="13481" y="6809"/>
                    <a:pt x="14403" y="7080"/>
                    <a:pt x="15325" y="7352"/>
                  </a:cubicBezTo>
                  <a:cubicBezTo>
                    <a:pt x="13915" y="6294"/>
                    <a:pt x="13101" y="4693"/>
                    <a:pt x="12586" y="3066"/>
                  </a:cubicBezTo>
                  <a:cubicBezTo>
                    <a:pt x="12450" y="2605"/>
                    <a:pt x="12342" y="2171"/>
                    <a:pt x="12233" y="1710"/>
                  </a:cubicBezTo>
                  <a:cubicBezTo>
                    <a:pt x="12233" y="1601"/>
                    <a:pt x="12206" y="1493"/>
                    <a:pt x="12179" y="1384"/>
                  </a:cubicBezTo>
                  <a:cubicBezTo>
                    <a:pt x="12179" y="1357"/>
                    <a:pt x="12125" y="1276"/>
                    <a:pt x="12179" y="1276"/>
                  </a:cubicBezTo>
                  <a:cubicBezTo>
                    <a:pt x="12260" y="1276"/>
                    <a:pt x="12450" y="1493"/>
                    <a:pt x="12505" y="1547"/>
                  </a:cubicBezTo>
                  <a:cubicBezTo>
                    <a:pt x="12830" y="1900"/>
                    <a:pt x="13128" y="2279"/>
                    <a:pt x="13345" y="2713"/>
                  </a:cubicBezTo>
                  <a:cubicBezTo>
                    <a:pt x="14213" y="4205"/>
                    <a:pt x="14946" y="5778"/>
                    <a:pt x="15515" y="7406"/>
                  </a:cubicBezTo>
                  <a:cubicBezTo>
                    <a:pt x="16166" y="7596"/>
                    <a:pt x="16817" y="7786"/>
                    <a:pt x="17468" y="7975"/>
                  </a:cubicBezTo>
                  <a:lnTo>
                    <a:pt x="17468" y="7975"/>
                  </a:lnTo>
                  <a:cubicBezTo>
                    <a:pt x="16112" y="6809"/>
                    <a:pt x="15407" y="5344"/>
                    <a:pt x="14729" y="3771"/>
                  </a:cubicBezTo>
                  <a:cubicBezTo>
                    <a:pt x="14295" y="2849"/>
                    <a:pt x="14023" y="1900"/>
                    <a:pt x="13888" y="896"/>
                  </a:cubicBezTo>
                  <a:cubicBezTo>
                    <a:pt x="13888" y="815"/>
                    <a:pt x="14023" y="1005"/>
                    <a:pt x="14105" y="1086"/>
                  </a:cubicBezTo>
                  <a:cubicBezTo>
                    <a:pt x="14240" y="1222"/>
                    <a:pt x="14376" y="1384"/>
                    <a:pt x="14512" y="1547"/>
                  </a:cubicBezTo>
                  <a:cubicBezTo>
                    <a:pt x="14864" y="2035"/>
                    <a:pt x="15163" y="2578"/>
                    <a:pt x="15434" y="3120"/>
                  </a:cubicBezTo>
                  <a:cubicBezTo>
                    <a:pt x="16193" y="4721"/>
                    <a:pt x="16844" y="6348"/>
                    <a:pt x="17522" y="7975"/>
                  </a:cubicBezTo>
                  <a:cubicBezTo>
                    <a:pt x="18146" y="8165"/>
                    <a:pt x="18743" y="8328"/>
                    <a:pt x="19367" y="8464"/>
                  </a:cubicBezTo>
                  <a:lnTo>
                    <a:pt x="19367" y="8464"/>
                  </a:lnTo>
                  <a:cubicBezTo>
                    <a:pt x="18011" y="7107"/>
                    <a:pt x="17007" y="5426"/>
                    <a:pt x="16492" y="3581"/>
                  </a:cubicBezTo>
                  <a:cubicBezTo>
                    <a:pt x="16329" y="2930"/>
                    <a:pt x="16166" y="2252"/>
                    <a:pt x="16031" y="1601"/>
                  </a:cubicBezTo>
                  <a:cubicBezTo>
                    <a:pt x="16004" y="1384"/>
                    <a:pt x="15976" y="1167"/>
                    <a:pt x="15949" y="923"/>
                  </a:cubicBezTo>
                  <a:cubicBezTo>
                    <a:pt x="15949" y="842"/>
                    <a:pt x="15949" y="788"/>
                    <a:pt x="15922" y="706"/>
                  </a:cubicBezTo>
                  <a:cubicBezTo>
                    <a:pt x="15895" y="625"/>
                    <a:pt x="15895" y="571"/>
                    <a:pt x="15922" y="598"/>
                  </a:cubicBezTo>
                  <a:cubicBezTo>
                    <a:pt x="16085" y="760"/>
                    <a:pt x="16248" y="950"/>
                    <a:pt x="16356" y="1167"/>
                  </a:cubicBezTo>
                  <a:cubicBezTo>
                    <a:pt x="16654" y="1683"/>
                    <a:pt x="16926" y="2225"/>
                    <a:pt x="17170" y="2740"/>
                  </a:cubicBezTo>
                  <a:cubicBezTo>
                    <a:pt x="17848" y="3988"/>
                    <a:pt x="18418" y="5263"/>
                    <a:pt x="18933" y="6565"/>
                  </a:cubicBezTo>
                  <a:cubicBezTo>
                    <a:pt x="19177" y="7216"/>
                    <a:pt x="19313" y="7867"/>
                    <a:pt x="19503" y="8518"/>
                  </a:cubicBezTo>
                  <a:cubicBezTo>
                    <a:pt x="20696" y="8816"/>
                    <a:pt x="21889" y="9115"/>
                    <a:pt x="23083" y="9386"/>
                  </a:cubicBezTo>
                  <a:cubicBezTo>
                    <a:pt x="23517" y="9467"/>
                    <a:pt x="23951" y="9576"/>
                    <a:pt x="24385" y="9657"/>
                  </a:cubicBezTo>
                  <a:lnTo>
                    <a:pt x="24656" y="9738"/>
                  </a:lnTo>
                  <a:lnTo>
                    <a:pt x="24683" y="9793"/>
                  </a:lnTo>
                  <a:lnTo>
                    <a:pt x="24629" y="9820"/>
                  </a:lnTo>
                  <a:cubicBezTo>
                    <a:pt x="24629" y="9820"/>
                    <a:pt x="23734" y="9684"/>
                    <a:pt x="23056" y="9549"/>
                  </a:cubicBezTo>
                  <a:cubicBezTo>
                    <a:pt x="22459" y="9413"/>
                    <a:pt x="21835" y="9277"/>
                    <a:pt x="21238" y="9142"/>
                  </a:cubicBezTo>
                  <a:cubicBezTo>
                    <a:pt x="20235" y="10362"/>
                    <a:pt x="18743" y="11176"/>
                    <a:pt x="17278" y="11718"/>
                  </a:cubicBezTo>
                  <a:cubicBezTo>
                    <a:pt x="16953" y="11854"/>
                    <a:pt x="16600" y="11935"/>
                    <a:pt x="16275" y="12017"/>
                  </a:cubicBezTo>
                  <a:cubicBezTo>
                    <a:pt x="16193" y="12044"/>
                    <a:pt x="16085" y="12071"/>
                    <a:pt x="16004" y="12071"/>
                  </a:cubicBezTo>
                  <a:cubicBezTo>
                    <a:pt x="15895" y="11990"/>
                    <a:pt x="16193" y="11881"/>
                    <a:pt x="16275" y="11773"/>
                  </a:cubicBezTo>
                  <a:cubicBezTo>
                    <a:pt x="16573" y="11529"/>
                    <a:pt x="16871" y="11284"/>
                    <a:pt x="17224" y="11067"/>
                  </a:cubicBezTo>
                  <a:cubicBezTo>
                    <a:pt x="18363" y="10362"/>
                    <a:pt x="19719" y="9494"/>
                    <a:pt x="21049" y="9087"/>
                  </a:cubicBezTo>
                  <a:cubicBezTo>
                    <a:pt x="19313" y="8681"/>
                    <a:pt x="17577" y="8247"/>
                    <a:pt x="15868" y="7731"/>
                  </a:cubicBezTo>
                  <a:cubicBezTo>
                    <a:pt x="15108" y="8301"/>
                    <a:pt x="14295" y="8816"/>
                    <a:pt x="13454" y="9277"/>
                  </a:cubicBezTo>
                  <a:cubicBezTo>
                    <a:pt x="12694" y="9630"/>
                    <a:pt x="11881" y="9874"/>
                    <a:pt x="11067" y="10010"/>
                  </a:cubicBezTo>
                  <a:cubicBezTo>
                    <a:pt x="10470" y="10118"/>
                    <a:pt x="9874" y="10172"/>
                    <a:pt x="9277" y="10172"/>
                  </a:cubicBezTo>
                  <a:lnTo>
                    <a:pt x="8680" y="10172"/>
                  </a:lnTo>
                  <a:lnTo>
                    <a:pt x="8517" y="10172"/>
                  </a:lnTo>
                  <a:cubicBezTo>
                    <a:pt x="8463" y="10172"/>
                    <a:pt x="8382" y="10200"/>
                    <a:pt x="8409" y="10172"/>
                  </a:cubicBezTo>
                  <a:cubicBezTo>
                    <a:pt x="8843" y="9766"/>
                    <a:pt x="9711" y="9603"/>
                    <a:pt x="10253" y="9386"/>
                  </a:cubicBezTo>
                  <a:cubicBezTo>
                    <a:pt x="11474" y="8925"/>
                    <a:pt x="12722" y="8572"/>
                    <a:pt x="13996" y="8247"/>
                  </a:cubicBezTo>
                  <a:cubicBezTo>
                    <a:pt x="14593" y="8084"/>
                    <a:pt x="15217" y="7948"/>
                    <a:pt x="15787" y="7758"/>
                  </a:cubicBezTo>
                  <a:lnTo>
                    <a:pt x="15868" y="7731"/>
                  </a:lnTo>
                  <a:cubicBezTo>
                    <a:pt x="14783" y="7406"/>
                    <a:pt x="13698" y="7080"/>
                    <a:pt x="12613" y="6728"/>
                  </a:cubicBezTo>
                  <a:lnTo>
                    <a:pt x="12505" y="6836"/>
                  </a:lnTo>
                  <a:lnTo>
                    <a:pt x="12450" y="6836"/>
                  </a:lnTo>
                  <a:cubicBezTo>
                    <a:pt x="11148" y="7623"/>
                    <a:pt x="9684" y="8165"/>
                    <a:pt x="8165" y="8436"/>
                  </a:cubicBezTo>
                  <a:cubicBezTo>
                    <a:pt x="7622" y="8518"/>
                    <a:pt x="7053" y="8599"/>
                    <a:pt x="6510" y="8626"/>
                  </a:cubicBezTo>
                  <a:lnTo>
                    <a:pt x="6049" y="8626"/>
                  </a:lnTo>
                  <a:lnTo>
                    <a:pt x="5859" y="8626"/>
                  </a:lnTo>
                  <a:lnTo>
                    <a:pt x="5751" y="8626"/>
                  </a:lnTo>
                  <a:cubicBezTo>
                    <a:pt x="6103" y="8165"/>
                    <a:pt x="7053" y="8002"/>
                    <a:pt x="7595" y="7867"/>
                  </a:cubicBezTo>
                  <a:cubicBezTo>
                    <a:pt x="9195" y="7406"/>
                    <a:pt x="10850" y="7243"/>
                    <a:pt x="12450" y="6836"/>
                  </a:cubicBezTo>
                  <a:lnTo>
                    <a:pt x="12613" y="6728"/>
                  </a:lnTo>
                  <a:lnTo>
                    <a:pt x="11637" y="6429"/>
                  </a:lnTo>
                  <a:cubicBezTo>
                    <a:pt x="11094" y="6239"/>
                    <a:pt x="10552" y="6050"/>
                    <a:pt x="9982" y="5860"/>
                  </a:cubicBezTo>
                  <a:cubicBezTo>
                    <a:pt x="8572" y="6429"/>
                    <a:pt x="7107" y="6782"/>
                    <a:pt x="5588" y="6945"/>
                  </a:cubicBezTo>
                  <a:cubicBezTo>
                    <a:pt x="5127" y="6999"/>
                    <a:pt x="4639" y="6999"/>
                    <a:pt x="4178" y="6972"/>
                  </a:cubicBezTo>
                  <a:cubicBezTo>
                    <a:pt x="3988" y="6972"/>
                    <a:pt x="3771" y="6945"/>
                    <a:pt x="3581" y="6918"/>
                  </a:cubicBezTo>
                  <a:cubicBezTo>
                    <a:pt x="3499" y="6918"/>
                    <a:pt x="3255" y="6918"/>
                    <a:pt x="3337" y="6890"/>
                  </a:cubicBezTo>
                  <a:cubicBezTo>
                    <a:pt x="3499" y="6782"/>
                    <a:pt x="3662" y="6728"/>
                    <a:pt x="3852" y="6701"/>
                  </a:cubicBezTo>
                  <a:cubicBezTo>
                    <a:pt x="4367" y="6538"/>
                    <a:pt x="4910" y="6402"/>
                    <a:pt x="5425" y="6294"/>
                  </a:cubicBezTo>
                  <a:cubicBezTo>
                    <a:pt x="6781" y="6022"/>
                    <a:pt x="8165" y="5833"/>
                    <a:pt x="9521" y="5751"/>
                  </a:cubicBezTo>
                  <a:cubicBezTo>
                    <a:pt x="8572" y="5399"/>
                    <a:pt x="7622" y="5073"/>
                    <a:pt x="6700" y="4693"/>
                  </a:cubicBezTo>
                  <a:cubicBezTo>
                    <a:pt x="5561" y="5046"/>
                    <a:pt x="4395" y="5263"/>
                    <a:pt x="3228" y="5371"/>
                  </a:cubicBezTo>
                  <a:cubicBezTo>
                    <a:pt x="2821" y="5399"/>
                    <a:pt x="2442" y="5371"/>
                    <a:pt x="2035" y="5344"/>
                  </a:cubicBezTo>
                  <a:cubicBezTo>
                    <a:pt x="1926" y="5344"/>
                    <a:pt x="1791" y="5290"/>
                    <a:pt x="1709" y="5290"/>
                  </a:cubicBezTo>
                  <a:cubicBezTo>
                    <a:pt x="1655" y="5290"/>
                    <a:pt x="1519" y="5290"/>
                    <a:pt x="1546" y="5263"/>
                  </a:cubicBezTo>
                  <a:cubicBezTo>
                    <a:pt x="1980" y="5073"/>
                    <a:pt x="2414" y="4965"/>
                    <a:pt x="2876" y="4938"/>
                  </a:cubicBezTo>
                  <a:cubicBezTo>
                    <a:pt x="4042" y="4748"/>
                    <a:pt x="5235" y="4639"/>
                    <a:pt x="6429" y="4693"/>
                  </a:cubicBezTo>
                  <a:lnTo>
                    <a:pt x="6673" y="4693"/>
                  </a:lnTo>
                  <a:cubicBezTo>
                    <a:pt x="5886" y="4368"/>
                    <a:pt x="5100" y="4070"/>
                    <a:pt x="4313" y="3744"/>
                  </a:cubicBezTo>
                  <a:lnTo>
                    <a:pt x="4205" y="3717"/>
                  </a:lnTo>
                  <a:close/>
                  <a:moveTo>
                    <a:pt x="21618" y="9060"/>
                  </a:moveTo>
                  <a:cubicBezTo>
                    <a:pt x="20452" y="7623"/>
                    <a:pt x="19611" y="5968"/>
                    <a:pt x="19123" y="4205"/>
                  </a:cubicBezTo>
                  <a:cubicBezTo>
                    <a:pt x="18933" y="3581"/>
                    <a:pt x="18824" y="2957"/>
                    <a:pt x="18770" y="2334"/>
                  </a:cubicBezTo>
                  <a:cubicBezTo>
                    <a:pt x="18770" y="2144"/>
                    <a:pt x="18743" y="1954"/>
                    <a:pt x="18716" y="1764"/>
                  </a:cubicBezTo>
                  <a:lnTo>
                    <a:pt x="18716" y="1493"/>
                  </a:lnTo>
                  <a:cubicBezTo>
                    <a:pt x="18716" y="1411"/>
                    <a:pt x="18689" y="1384"/>
                    <a:pt x="18716" y="1384"/>
                  </a:cubicBezTo>
                  <a:cubicBezTo>
                    <a:pt x="18879" y="1520"/>
                    <a:pt x="18987" y="1683"/>
                    <a:pt x="19096" y="1845"/>
                  </a:cubicBezTo>
                  <a:cubicBezTo>
                    <a:pt x="19394" y="2334"/>
                    <a:pt x="19665" y="2849"/>
                    <a:pt x="19909" y="3391"/>
                  </a:cubicBezTo>
                  <a:cubicBezTo>
                    <a:pt x="20696" y="5154"/>
                    <a:pt x="21564" y="7107"/>
                    <a:pt x="21835" y="9006"/>
                  </a:cubicBezTo>
                  <a:close/>
                  <a:moveTo>
                    <a:pt x="18255" y="8464"/>
                  </a:moveTo>
                  <a:cubicBezTo>
                    <a:pt x="17143" y="9630"/>
                    <a:pt x="15732" y="10444"/>
                    <a:pt x="14159" y="10850"/>
                  </a:cubicBezTo>
                  <a:cubicBezTo>
                    <a:pt x="13698" y="10959"/>
                    <a:pt x="13210" y="11013"/>
                    <a:pt x="12722" y="11013"/>
                  </a:cubicBezTo>
                  <a:cubicBezTo>
                    <a:pt x="12532" y="11013"/>
                    <a:pt x="12342" y="11013"/>
                    <a:pt x="12179" y="10986"/>
                  </a:cubicBezTo>
                  <a:lnTo>
                    <a:pt x="12016" y="10986"/>
                  </a:lnTo>
                  <a:cubicBezTo>
                    <a:pt x="11989" y="10986"/>
                    <a:pt x="11881" y="11013"/>
                    <a:pt x="11908" y="10986"/>
                  </a:cubicBezTo>
                  <a:cubicBezTo>
                    <a:pt x="12233" y="10498"/>
                    <a:pt x="13074" y="10172"/>
                    <a:pt x="13589" y="9928"/>
                  </a:cubicBezTo>
                  <a:cubicBezTo>
                    <a:pt x="14946" y="9277"/>
                    <a:pt x="16519" y="8545"/>
                    <a:pt x="18038" y="8409"/>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6" name="Google Shape;1416;p11"/>
            <p:cNvSpPr/>
            <p:nvPr/>
          </p:nvSpPr>
          <p:spPr>
            <a:xfrm>
              <a:off x="5558450" y="1468075"/>
              <a:ext cx="862575" cy="221750"/>
            </a:xfrm>
            <a:custGeom>
              <a:avLst/>
              <a:gdLst/>
              <a:ahLst/>
              <a:cxnLst/>
              <a:rect l="l" t="t" r="r" b="b"/>
              <a:pathLst>
                <a:path w="34503" h="8870" extrusionOk="0">
                  <a:moveTo>
                    <a:pt x="1" y="0"/>
                  </a:moveTo>
                  <a:lnTo>
                    <a:pt x="1" y="8870"/>
                  </a:lnTo>
                  <a:lnTo>
                    <a:pt x="34502" y="8870"/>
                  </a:lnTo>
                  <a:lnTo>
                    <a:pt x="34502"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7" name="Google Shape;1417;p11"/>
            <p:cNvSpPr/>
            <p:nvPr/>
          </p:nvSpPr>
          <p:spPr>
            <a:xfrm>
              <a:off x="5605925" y="1452475"/>
              <a:ext cx="12900" cy="244150"/>
            </a:xfrm>
            <a:custGeom>
              <a:avLst/>
              <a:gdLst/>
              <a:ahLst/>
              <a:cxnLst/>
              <a:rect l="l" t="t" r="r" b="b"/>
              <a:pathLst>
                <a:path w="516" h="9766" extrusionOk="0">
                  <a:moveTo>
                    <a:pt x="163" y="55"/>
                  </a:moveTo>
                  <a:cubicBezTo>
                    <a:pt x="109" y="82"/>
                    <a:pt x="82" y="82"/>
                    <a:pt x="55" y="136"/>
                  </a:cubicBezTo>
                  <a:cubicBezTo>
                    <a:pt x="1" y="434"/>
                    <a:pt x="1" y="760"/>
                    <a:pt x="55" y="1058"/>
                  </a:cubicBezTo>
                  <a:cubicBezTo>
                    <a:pt x="55" y="2415"/>
                    <a:pt x="190" y="3771"/>
                    <a:pt x="163" y="5100"/>
                  </a:cubicBezTo>
                  <a:lnTo>
                    <a:pt x="163" y="6022"/>
                  </a:lnTo>
                  <a:cubicBezTo>
                    <a:pt x="163" y="6998"/>
                    <a:pt x="218" y="7975"/>
                    <a:pt x="218" y="8951"/>
                  </a:cubicBezTo>
                  <a:lnTo>
                    <a:pt x="218" y="9385"/>
                  </a:lnTo>
                  <a:cubicBezTo>
                    <a:pt x="218" y="9548"/>
                    <a:pt x="245" y="9602"/>
                    <a:pt x="245" y="9684"/>
                  </a:cubicBezTo>
                  <a:cubicBezTo>
                    <a:pt x="245" y="9738"/>
                    <a:pt x="272" y="9765"/>
                    <a:pt x="299" y="9765"/>
                  </a:cubicBezTo>
                  <a:cubicBezTo>
                    <a:pt x="326" y="9765"/>
                    <a:pt x="353" y="9738"/>
                    <a:pt x="353" y="9711"/>
                  </a:cubicBezTo>
                  <a:cubicBezTo>
                    <a:pt x="380" y="9602"/>
                    <a:pt x="407" y="9521"/>
                    <a:pt x="435" y="9440"/>
                  </a:cubicBezTo>
                  <a:cubicBezTo>
                    <a:pt x="462" y="9223"/>
                    <a:pt x="462" y="9006"/>
                    <a:pt x="462" y="8789"/>
                  </a:cubicBezTo>
                  <a:cubicBezTo>
                    <a:pt x="516" y="7541"/>
                    <a:pt x="407" y="6320"/>
                    <a:pt x="435" y="5100"/>
                  </a:cubicBezTo>
                  <a:cubicBezTo>
                    <a:pt x="462" y="4367"/>
                    <a:pt x="435" y="3581"/>
                    <a:pt x="407" y="2821"/>
                  </a:cubicBezTo>
                  <a:cubicBezTo>
                    <a:pt x="353" y="2035"/>
                    <a:pt x="326" y="1302"/>
                    <a:pt x="299" y="543"/>
                  </a:cubicBezTo>
                  <a:cubicBezTo>
                    <a:pt x="326" y="407"/>
                    <a:pt x="326" y="272"/>
                    <a:pt x="299" y="136"/>
                  </a:cubicBezTo>
                  <a:cubicBezTo>
                    <a:pt x="272" y="82"/>
                    <a:pt x="245" y="82"/>
                    <a:pt x="218" y="55"/>
                  </a:cubicBezTo>
                  <a:cubicBezTo>
                    <a:pt x="218" y="1"/>
                    <a:pt x="163" y="1"/>
                    <a:pt x="163" y="5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8" name="Google Shape;1418;p11"/>
            <p:cNvSpPr/>
            <p:nvPr/>
          </p:nvSpPr>
          <p:spPr>
            <a:xfrm>
              <a:off x="5645925" y="1449775"/>
              <a:ext cx="12925" cy="250225"/>
            </a:xfrm>
            <a:custGeom>
              <a:avLst/>
              <a:gdLst/>
              <a:ahLst/>
              <a:cxnLst/>
              <a:rect l="l" t="t" r="r" b="b"/>
              <a:pathLst>
                <a:path w="517" h="10009" extrusionOk="0">
                  <a:moveTo>
                    <a:pt x="272" y="54"/>
                  </a:moveTo>
                  <a:cubicBezTo>
                    <a:pt x="164" y="54"/>
                    <a:pt x="245" y="0"/>
                    <a:pt x="191" y="54"/>
                  </a:cubicBezTo>
                  <a:cubicBezTo>
                    <a:pt x="109" y="136"/>
                    <a:pt x="137" y="244"/>
                    <a:pt x="137" y="325"/>
                  </a:cubicBezTo>
                  <a:cubicBezTo>
                    <a:pt x="55" y="1221"/>
                    <a:pt x="1" y="2116"/>
                    <a:pt x="28" y="3011"/>
                  </a:cubicBezTo>
                  <a:cubicBezTo>
                    <a:pt x="28" y="4638"/>
                    <a:pt x="137" y="6238"/>
                    <a:pt x="218" y="7866"/>
                  </a:cubicBezTo>
                  <a:cubicBezTo>
                    <a:pt x="245" y="8354"/>
                    <a:pt x="245" y="8842"/>
                    <a:pt x="299" y="9303"/>
                  </a:cubicBezTo>
                  <a:cubicBezTo>
                    <a:pt x="299" y="9520"/>
                    <a:pt x="326" y="9737"/>
                    <a:pt x="354" y="9927"/>
                  </a:cubicBezTo>
                  <a:cubicBezTo>
                    <a:pt x="354" y="9982"/>
                    <a:pt x="381" y="10009"/>
                    <a:pt x="408" y="10009"/>
                  </a:cubicBezTo>
                  <a:cubicBezTo>
                    <a:pt x="462" y="10009"/>
                    <a:pt x="489" y="9982"/>
                    <a:pt x="489" y="9927"/>
                  </a:cubicBezTo>
                  <a:cubicBezTo>
                    <a:pt x="489" y="9765"/>
                    <a:pt x="516" y="9629"/>
                    <a:pt x="516" y="9466"/>
                  </a:cubicBezTo>
                  <a:lnTo>
                    <a:pt x="516" y="8734"/>
                  </a:lnTo>
                  <a:cubicBezTo>
                    <a:pt x="489" y="7161"/>
                    <a:pt x="381" y="5588"/>
                    <a:pt x="326" y="3987"/>
                  </a:cubicBezTo>
                  <a:cubicBezTo>
                    <a:pt x="299" y="2821"/>
                    <a:pt x="299" y="1627"/>
                    <a:pt x="381" y="461"/>
                  </a:cubicBezTo>
                  <a:cubicBezTo>
                    <a:pt x="381" y="325"/>
                    <a:pt x="462" y="190"/>
                    <a:pt x="408" y="109"/>
                  </a:cubicBezTo>
                  <a:cubicBezTo>
                    <a:pt x="354" y="27"/>
                    <a:pt x="408" y="109"/>
                    <a:pt x="326" y="54"/>
                  </a:cubicBezTo>
                  <a:cubicBezTo>
                    <a:pt x="326" y="54"/>
                    <a:pt x="299" y="27"/>
                    <a:pt x="299" y="27"/>
                  </a:cubicBezTo>
                  <a:cubicBezTo>
                    <a:pt x="272" y="27"/>
                    <a:pt x="272" y="27"/>
                    <a:pt x="272" y="5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9" name="Google Shape;1419;p11"/>
            <p:cNvSpPr/>
            <p:nvPr/>
          </p:nvSpPr>
          <p:spPr>
            <a:xfrm>
              <a:off x="6275875" y="1514850"/>
              <a:ext cx="94975" cy="126850"/>
            </a:xfrm>
            <a:custGeom>
              <a:avLst/>
              <a:gdLst/>
              <a:ahLst/>
              <a:cxnLst/>
              <a:rect l="l" t="t" r="r" b="b"/>
              <a:pathLst>
                <a:path w="3799" h="5074" extrusionOk="0">
                  <a:moveTo>
                    <a:pt x="950" y="842"/>
                  </a:moveTo>
                  <a:cubicBezTo>
                    <a:pt x="299" y="1357"/>
                    <a:pt x="1" y="2198"/>
                    <a:pt x="137" y="3012"/>
                  </a:cubicBezTo>
                  <a:cubicBezTo>
                    <a:pt x="326" y="4178"/>
                    <a:pt x="1303" y="5073"/>
                    <a:pt x="2442" y="4368"/>
                  </a:cubicBezTo>
                  <a:cubicBezTo>
                    <a:pt x="3391" y="3744"/>
                    <a:pt x="3798" y="2551"/>
                    <a:pt x="3446" y="1466"/>
                  </a:cubicBezTo>
                  <a:cubicBezTo>
                    <a:pt x="3147" y="598"/>
                    <a:pt x="2442" y="1"/>
                    <a:pt x="1656" y="299"/>
                  </a:cubicBezTo>
                  <a:cubicBezTo>
                    <a:pt x="1384" y="408"/>
                    <a:pt x="1140" y="598"/>
                    <a:pt x="950" y="842"/>
                  </a:cubicBezTo>
                  <a:close/>
                  <a:moveTo>
                    <a:pt x="1547" y="598"/>
                  </a:moveTo>
                  <a:cubicBezTo>
                    <a:pt x="1466" y="652"/>
                    <a:pt x="1384" y="733"/>
                    <a:pt x="1330" y="787"/>
                  </a:cubicBezTo>
                  <a:cubicBezTo>
                    <a:pt x="1249" y="869"/>
                    <a:pt x="1194" y="896"/>
                    <a:pt x="1140" y="950"/>
                  </a:cubicBezTo>
                  <a:cubicBezTo>
                    <a:pt x="543" y="1438"/>
                    <a:pt x="272" y="2225"/>
                    <a:pt x="381" y="2985"/>
                  </a:cubicBezTo>
                  <a:cubicBezTo>
                    <a:pt x="543" y="3961"/>
                    <a:pt x="1357" y="4748"/>
                    <a:pt x="2307" y="4151"/>
                  </a:cubicBezTo>
                  <a:cubicBezTo>
                    <a:pt x="3147" y="3581"/>
                    <a:pt x="3527" y="2496"/>
                    <a:pt x="3174" y="1547"/>
                  </a:cubicBezTo>
                  <a:cubicBezTo>
                    <a:pt x="2957" y="815"/>
                    <a:pt x="2415" y="299"/>
                    <a:pt x="1737" y="516"/>
                  </a:cubicBezTo>
                  <a:cubicBezTo>
                    <a:pt x="1683" y="543"/>
                    <a:pt x="1601" y="570"/>
                    <a:pt x="1547" y="59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0" name="Google Shape;1420;p11"/>
            <p:cNvSpPr/>
            <p:nvPr/>
          </p:nvSpPr>
          <p:spPr>
            <a:xfrm>
              <a:off x="5732725" y="1576575"/>
              <a:ext cx="493675" cy="17650"/>
            </a:xfrm>
            <a:custGeom>
              <a:avLst/>
              <a:gdLst/>
              <a:ahLst/>
              <a:cxnLst/>
              <a:rect l="l" t="t" r="r" b="b"/>
              <a:pathLst>
                <a:path w="19747" h="706" extrusionOk="0">
                  <a:moveTo>
                    <a:pt x="28" y="543"/>
                  </a:moveTo>
                  <a:cubicBezTo>
                    <a:pt x="82" y="570"/>
                    <a:pt x="163" y="597"/>
                    <a:pt x="245" y="624"/>
                  </a:cubicBezTo>
                  <a:cubicBezTo>
                    <a:pt x="435" y="651"/>
                    <a:pt x="625" y="651"/>
                    <a:pt x="787" y="651"/>
                  </a:cubicBezTo>
                  <a:cubicBezTo>
                    <a:pt x="3174" y="705"/>
                    <a:pt x="5534" y="705"/>
                    <a:pt x="7894" y="678"/>
                  </a:cubicBezTo>
                  <a:cubicBezTo>
                    <a:pt x="11420" y="624"/>
                    <a:pt x="14973" y="488"/>
                    <a:pt x="18499" y="299"/>
                  </a:cubicBezTo>
                  <a:cubicBezTo>
                    <a:pt x="18825" y="299"/>
                    <a:pt x="19123" y="299"/>
                    <a:pt x="19449" y="244"/>
                  </a:cubicBezTo>
                  <a:cubicBezTo>
                    <a:pt x="19530" y="244"/>
                    <a:pt x="19584" y="217"/>
                    <a:pt x="19666" y="190"/>
                  </a:cubicBezTo>
                  <a:cubicBezTo>
                    <a:pt x="19720" y="190"/>
                    <a:pt x="19747" y="163"/>
                    <a:pt x="19747" y="109"/>
                  </a:cubicBezTo>
                  <a:cubicBezTo>
                    <a:pt x="19747" y="82"/>
                    <a:pt x="19720" y="27"/>
                    <a:pt x="19666" y="54"/>
                  </a:cubicBezTo>
                  <a:cubicBezTo>
                    <a:pt x="19611" y="27"/>
                    <a:pt x="19530" y="27"/>
                    <a:pt x="19476" y="0"/>
                  </a:cubicBezTo>
                  <a:cubicBezTo>
                    <a:pt x="19204" y="0"/>
                    <a:pt x="18933" y="54"/>
                    <a:pt x="18689" y="54"/>
                  </a:cubicBezTo>
                  <a:cubicBezTo>
                    <a:pt x="15733" y="217"/>
                    <a:pt x="12803" y="326"/>
                    <a:pt x="9847" y="380"/>
                  </a:cubicBezTo>
                  <a:cubicBezTo>
                    <a:pt x="6890" y="434"/>
                    <a:pt x="3961" y="434"/>
                    <a:pt x="1004" y="407"/>
                  </a:cubicBezTo>
                  <a:cubicBezTo>
                    <a:pt x="733" y="380"/>
                    <a:pt x="462" y="380"/>
                    <a:pt x="218" y="407"/>
                  </a:cubicBezTo>
                  <a:cubicBezTo>
                    <a:pt x="136" y="434"/>
                    <a:pt x="82" y="461"/>
                    <a:pt x="28" y="488"/>
                  </a:cubicBezTo>
                  <a:cubicBezTo>
                    <a:pt x="1" y="488"/>
                    <a:pt x="1" y="516"/>
                    <a:pt x="1" y="516"/>
                  </a:cubicBezTo>
                  <a:cubicBezTo>
                    <a:pt x="1" y="516"/>
                    <a:pt x="1" y="543"/>
                    <a:pt x="28" y="54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1" name="Google Shape;1421;p11"/>
            <p:cNvSpPr/>
            <p:nvPr/>
          </p:nvSpPr>
          <p:spPr>
            <a:xfrm>
              <a:off x="5475050" y="1689800"/>
              <a:ext cx="862575" cy="133625"/>
            </a:xfrm>
            <a:custGeom>
              <a:avLst/>
              <a:gdLst/>
              <a:ahLst/>
              <a:cxnLst/>
              <a:rect l="l" t="t" r="r" b="b"/>
              <a:pathLst>
                <a:path w="34503" h="5345" extrusionOk="0">
                  <a:moveTo>
                    <a:pt x="1" y="1"/>
                  </a:moveTo>
                  <a:lnTo>
                    <a:pt x="1" y="5344"/>
                  </a:lnTo>
                  <a:lnTo>
                    <a:pt x="34502" y="5344"/>
                  </a:lnTo>
                  <a:lnTo>
                    <a:pt x="34502" y="1"/>
                  </a:lnTo>
                  <a:close/>
                </a:path>
              </a:pathLst>
            </a:custGeom>
            <a:solidFill>
              <a:srgbClr val="46B2C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2" name="Google Shape;1422;p11"/>
            <p:cNvSpPr/>
            <p:nvPr/>
          </p:nvSpPr>
          <p:spPr>
            <a:xfrm>
              <a:off x="5521175" y="1680325"/>
              <a:ext cx="13575" cy="147850"/>
            </a:xfrm>
            <a:custGeom>
              <a:avLst/>
              <a:gdLst/>
              <a:ahLst/>
              <a:cxnLst/>
              <a:rect l="l" t="t" r="r" b="b"/>
              <a:pathLst>
                <a:path w="543" h="5914" extrusionOk="0">
                  <a:moveTo>
                    <a:pt x="190" y="27"/>
                  </a:moveTo>
                  <a:cubicBezTo>
                    <a:pt x="136" y="54"/>
                    <a:pt x="136" y="27"/>
                    <a:pt x="109" y="81"/>
                  </a:cubicBezTo>
                  <a:cubicBezTo>
                    <a:pt x="0" y="244"/>
                    <a:pt x="81" y="461"/>
                    <a:pt x="81" y="651"/>
                  </a:cubicBezTo>
                  <a:cubicBezTo>
                    <a:pt x="81" y="1465"/>
                    <a:pt x="244" y="2278"/>
                    <a:pt x="190" y="3065"/>
                  </a:cubicBezTo>
                  <a:lnTo>
                    <a:pt x="190" y="3635"/>
                  </a:lnTo>
                  <a:cubicBezTo>
                    <a:pt x="190" y="4231"/>
                    <a:pt x="271" y="4828"/>
                    <a:pt x="271" y="5398"/>
                  </a:cubicBezTo>
                  <a:lnTo>
                    <a:pt x="271" y="5669"/>
                  </a:lnTo>
                  <a:cubicBezTo>
                    <a:pt x="271" y="5750"/>
                    <a:pt x="271" y="5777"/>
                    <a:pt x="298" y="5859"/>
                  </a:cubicBezTo>
                  <a:cubicBezTo>
                    <a:pt x="271" y="5886"/>
                    <a:pt x="298" y="5913"/>
                    <a:pt x="326" y="5913"/>
                  </a:cubicBezTo>
                  <a:cubicBezTo>
                    <a:pt x="380" y="5913"/>
                    <a:pt x="407" y="5886"/>
                    <a:pt x="407" y="5859"/>
                  </a:cubicBezTo>
                  <a:cubicBezTo>
                    <a:pt x="434" y="5805"/>
                    <a:pt x="461" y="5750"/>
                    <a:pt x="461" y="5696"/>
                  </a:cubicBezTo>
                  <a:cubicBezTo>
                    <a:pt x="488" y="5560"/>
                    <a:pt x="515" y="5425"/>
                    <a:pt x="515" y="5316"/>
                  </a:cubicBezTo>
                  <a:cubicBezTo>
                    <a:pt x="543" y="4557"/>
                    <a:pt x="434" y="3825"/>
                    <a:pt x="488" y="3092"/>
                  </a:cubicBezTo>
                  <a:cubicBezTo>
                    <a:pt x="488" y="2631"/>
                    <a:pt x="488" y="2170"/>
                    <a:pt x="434" y="1709"/>
                  </a:cubicBezTo>
                  <a:cubicBezTo>
                    <a:pt x="407" y="1248"/>
                    <a:pt x="353" y="787"/>
                    <a:pt x="326" y="353"/>
                  </a:cubicBezTo>
                  <a:cubicBezTo>
                    <a:pt x="326" y="271"/>
                    <a:pt x="353" y="163"/>
                    <a:pt x="326" y="109"/>
                  </a:cubicBezTo>
                  <a:cubicBezTo>
                    <a:pt x="298" y="27"/>
                    <a:pt x="298" y="81"/>
                    <a:pt x="244" y="27"/>
                  </a:cubicBezTo>
                  <a:cubicBezTo>
                    <a:pt x="244" y="27"/>
                    <a:pt x="244" y="0"/>
                    <a:pt x="217" y="0"/>
                  </a:cubicBezTo>
                  <a:cubicBezTo>
                    <a:pt x="217" y="0"/>
                    <a:pt x="190" y="0"/>
                    <a:pt x="190" y="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3" name="Google Shape;1423;p11"/>
            <p:cNvSpPr/>
            <p:nvPr/>
          </p:nvSpPr>
          <p:spPr>
            <a:xfrm>
              <a:off x="5562525" y="1678950"/>
              <a:ext cx="12900" cy="151250"/>
            </a:xfrm>
            <a:custGeom>
              <a:avLst/>
              <a:gdLst/>
              <a:ahLst/>
              <a:cxnLst/>
              <a:rect l="l" t="t" r="r" b="b"/>
              <a:pathLst>
                <a:path w="516" h="6050" extrusionOk="0">
                  <a:moveTo>
                    <a:pt x="191" y="1"/>
                  </a:moveTo>
                  <a:lnTo>
                    <a:pt x="163" y="28"/>
                  </a:lnTo>
                  <a:cubicBezTo>
                    <a:pt x="136" y="55"/>
                    <a:pt x="136" y="136"/>
                    <a:pt x="136" y="191"/>
                  </a:cubicBezTo>
                  <a:cubicBezTo>
                    <a:pt x="28" y="706"/>
                    <a:pt x="1" y="1249"/>
                    <a:pt x="1" y="1818"/>
                  </a:cubicBezTo>
                  <a:cubicBezTo>
                    <a:pt x="1" y="2795"/>
                    <a:pt x="109" y="3771"/>
                    <a:pt x="191" y="4748"/>
                  </a:cubicBezTo>
                  <a:cubicBezTo>
                    <a:pt x="218" y="5046"/>
                    <a:pt x="245" y="5317"/>
                    <a:pt x="272" y="5615"/>
                  </a:cubicBezTo>
                  <a:cubicBezTo>
                    <a:pt x="272" y="5751"/>
                    <a:pt x="326" y="5860"/>
                    <a:pt x="326" y="5995"/>
                  </a:cubicBezTo>
                  <a:cubicBezTo>
                    <a:pt x="326" y="6022"/>
                    <a:pt x="353" y="6049"/>
                    <a:pt x="408" y="6049"/>
                  </a:cubicBezTo>
                  <a:cubicBezTo>
                    <a:pt x="435" y="6049"/>
                    <a:pt x="462" y="6022"/>
                    <a:pt x="462" y="5995"/>
                  </a:cubicBezTo>
                  <a:cubicBezTo>
                    <a:pt x="462" y="5887"/>
                    <a:pt x="489" y="5805"/>
                    <a:pt x="516" y="5697"/>
                  </a:cubicBezTo>
                  <a:cubicBezTo>
                    <a:pt x="516" y="5588"/>
                    <a:pt x="516" y="5398"/>
                    <a:pt x="516" y="5263"/>
                  </a:cubicBezTo>
                  <a:cubicBezTo>
                    <a:pt x="462" y="4314"/>
                    <a:pt x="353" y="3364"/>
                    <a:pt x="326" y="2388"/>
                  </a:cubicBezTo>
                  <a:cubicBezTo>
                    <a:pt x="272" y="1683"/>
                    <a:pt x="299" y="977"/>
                    <a:pt x="353" y="272"/>
                  </a:cubicBezTo>
                  <a:cubicBezTo>
                    <a:pt x="353" y="191"/>
                    <a:pt x="408" y="109"/>
                    <a:pt x="380" y="55"/>
                  </a:cubicBezTo>
                  <a:cubicBezTo>
                    <a:pt x="353" y="1"/>
                    <a:pt x="380" y="55"/>
                    <a:pt x="299" y="28"/>
                  </a:cubicBezTo>
                  <a:lnTo>
                    <a:pt x="299" y="1"/>
                  </a:lnTo>
                  <a:cubicBezTo>
                    <a:pt x="299" y="1"/>
                    <a:pt x="272" y="1"/>
                    <a:pt x="272" y="1"/>
                  </a:cubicBezTo>
                  <a:cubicBezTo>
                    <a:pt x="191" y="28"/>
                    <a:pt x="191" y="1"/>
                    <a:pt x="19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4" name="Google Shape;1424;p11"/>
            <p:cNvSpPr/>
            <p:nvPr/>
          </p:nvSpPr>
          <p:spPr>
            <a:xfrm>
              <a:off x="6235200" y="1676250"/>
              <a:ext cx="15625" cy="164800"/>
            </a:xfrm>
            <a:custGeom>
              <a:avLst/>
              <a:gdLst/>
              <a:ahLst/>
              <a:cxnLst/>
              <a:rect l="l" t="t" r="r" b="b"/>
              <a:pathLst>
                <a:path w="625" h="6592" extrusionOk="0">
                  <a:moveTo>
                    <a:pt x="570" y="27"/>
                  </a:moveTo>
                  <a:cubicBezTo>
                    <a:pt x="570" y="27"/>
                    <a:pt x="272" y="2686"/>
                    <a:pt x="136" y="4611"/>
                  </a:cubicBezTo>
                  <a:cubicBezTo>
                    <a:pt x="82" y="5235"/>
                    <a:pt x="28" y="5805"/>
                    <a:pt x="28" y="6157"/>
                  </a:cubicBezTo>
                  <a:cubicBezTo>
                    <a:pt x="1" y="6293"/>
                    <a:pt x="1" y="6429"/>
                    <a:pt x="28" y="6564"/>
                  </a:cubicBezTo>
                  <a:cubicBezTo>
                    <a:pt x="28" y="6591"/>
                    <a:pt x="28" y="6591"/>
                    <a:pt x="55" y="6591"/>
                  </a:cubicBezTo>
                  <a:cubicBezTo>
                    <a:pt x="55" y="6591"/>
                    <a:pt x="82" y="6591"/>
                    <a:pt x="82" y="6564"/>
                  </a:cubicBezTo>
                  <a:cubicBezTo>
                    <a:pt x="109" y="6456"/>
                    <a:pt x="136" y="6320"/>
                    <a:pt x="163" y="6185"/>
                  </a:cubicBezTo>
                  <a:cubicBezTo>
                    <a:pt x="190" y="5832"/>
                    <a:pt x="245" y="5262"/>
                    <a:pt x="299" y="4611"/>
                  </a:cubicBezTo>
                  <a:cubicBezTo>
                    <a:pt x="462" y="2686"/>
                    <a:pt x="624" y="27"/>
                    <a:pt x="624" y="27"/>
                  </a:cubicBezTo>
                  <a:cubicBezTo>
                    <a:pt x="624" y="27"/>
                    <a:pt x="624" y="0"/>
                    <a:pt x="597" y="0"/>
                  </a:cubicBezTo>
                  <a:cubicBezTo>
                    <a:pt x="570" y="0"/>
                    <a:pt x="570" y="27"/>
                    <a:pt x="570" y="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5" name="Google Shape;1425;p11"/>
            <p:cNvSpPr/>
            <p:nvPr/>
          </p:nvSpPr>
          <p:spPr>
            <a:xfrm>
              <a:off x="6269100" y="1675575"/>
              <a:ext cx="7500" cy="168875"/>
            </a:xfrm>
            <a:custGeom>
              <a:avLst/>
              <a:gdLst/>
              <a:ahLst/>
              <a:cxnLst/>
              <a:rect l="l" t="t" r="r" b="b"/>
              <a:pathLst>
                <a:path w="300" h="6755" extrusionOk="0">
                  <a:moveTo>
                    <a:pt x="191" y="54"/>
                  </a:moveTo>
                  <a:cubicBezTo>
                    <a:pt x="163" y="136"/>
                    <a:pt x="136" y="244"/>
                    <a:pt x="136" y="326"/>
                  </a:cubicBezTo>
                  <a:cubicBezTo>
                    <a:pt x="136" y="434"/>
                    <a:pt x="136" y="570"/>
                    <a:pt x="109" y="705"/>
                  </a:cubicBezTo>
                  <a:cubicBezTo>
                    <a:pt x="82" y="1356"/>
                    <a:pt x="55" y="2360"/>
                    <a:pt x="28" y="3364"/>
                  </a:cubicBezTo>
                  <a:cubicBezTo>
                    <a:pt x="28" y="3933"/>
                    <a:pt x="1" y="4530"/>
                    <a:pt x="28" y="5018"/>
                  </a:cubicBezTo>
                  <a:cubicBezTo>
                    <a:pt x="28" y="5995"/>
                    <a:pt x="55" y="6700"/>
                    <a:pt x="55" y="6700"/>
                  </a:cubicBezTo>
                  <a:cubicBezTo>
                    <a:pt x="55" y="6727"/>
                    <a:pt x="82" y="6754"/>
                    <a:pt x="109" y="6754"/>
                  </a:cubicBezTo>
                  <a:cubicBezTo>
                    <a:pt x="163" y="6754"/>
                    <a:pt x="191" y="6727"/>
                    <a:pt x="191" y="6700"/>
                  </a:cubicBezTo>
                  <a:cubicBezTo>
                    <a:pt x="191" y="6700"/>
                    <a:pt x="218" y="5995"/>
                    <a:pt x="272" y="5018"/>
                  </a:cubicBezTo>
                  <a:cubicBezTo>
                    <a:pt x="272" y="4530"/>
                    <a:pt x="299" y="3960"/>
                    <a:pt x="299" y="3391"/>
                  </a:cubicBezTo>
                  <a:lnTo>
                    <a:pt x="299" y="733"/>
                  </a:lnTo>
                  <a:lnTo>
                    <a:pt x="299" y="326"/>
                  </a:lnTo>
                  <a:cubicBezTo>
                    <a:pt x="299" y="244"/>
                    <a:pt x="272" y="136"/>
                    <a:pt x="245" y="54"/>
                  </a:cubicBezTo>
                  <a:cubicBezTo>
                    <a:pt x="245" y="54"/>
                    <a:pt x="245" y="27"/>
                    <a:pt x="218" y="27"/>
                  </a:cubicBezTo>
                  <a:cubicBezTo>
                    <a:pt x="218" y="0"/>
                    <a:pt x="163" y="27"/>
                    <a:pt x="191" y="5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6" name="Google Shape;1426;p11"/>
            <p:cNvSpPr/>
            <p:nvPr/>
          </p:nvSpPr>
          <p:spPr>
            <a:xfrm>
              <a:off x="5607950" y="1716250"/>
              <a:ext cx="586600" cy="72575"/>
            </a:xfrm>
            <a:custGeom>
              <a:avLst/>
              <a:gdLst/>
              <a:ahLst/>
              <a:cxnLst/>
              <a:rect l="l" t="t" r="r" b="b"/>
              <a:pathLst>
                <a:path w="23464" h="2903" extrusionOk="0">
                  <a:moveTo>
                    <a:pt x="16248" y="272"/>
                  </a:moveTo>
                  <a:cubicBezTo>
                    <a:pt x="15624" y="218"/>
                    <a:pt x="15000" y="191"/>
                    <a:pt x="14349" y="163"/>
                  </a:cubicBezTo>
                  <a:cubicBezTo>
                    <a:pt x="12369" y="55"/>
                    <a:pt x="10335" y="1"/>
                    <a:pt x="8328" y="1"/>
                  </a:cubicBezTo>
                  <a:cubicBezTo>
                    <a:pt x="6375" y="1"/>
                    <a:pt x="4449" y="82"/>
                    <a:pt x="2551" y="272"/>
                  </a:cubicBezTo>
                  <a:cubicBezTo>
                    <a:pt x="1357" y="408"/>
                    <a:pt x="435" y="896"/>
                    <a:pt x="191" y="1384"/>
                  </a:cubicBezTo>
                  <a:cubicBezTo>
                    <a:pt x="1" y="1682"/>
                    <a:pt x="109" y="2062"/>
                    <a:pt x="408" y="2252"/>
                  </a:cubicBezTo>
                  <a:cubicBezTo>
                    <a:pt x="706" y="2496"/>
                    <a:pt x="1276" y="2686"/>
                    <a:pt x="2198" y="2767"/>
                  </a:cubicBezTo>
                  <a:cubicBezTo>
                    <a:pt x="3337" y="2876"/>
                    <a:pt x="4504" y="2903"/>
                    <a:pt x="5670" y="2903"/>
                  </a:cubicBezTo>
                  <a:cubicBezTo>
                    <a:pt x="8382" y="2903"/>
                    <a:pt x="11095" y="2740"/>
                    <a:pt x="13780" y="2713"/>
                  </a:cubicBezTo>
                  <a:cubicBezTo>
                    <a:pt x="15055" y="2713"/>
                    <a:pt x="17414" y="2822"/>
                    <a:pt x="19340" y="2794"/>
                  </a:cubicBezTo>
                  <a:cubicBezTo>
                    <a:pt x="20127" y="2794"/>
                    <a:pt x="20941" y="2740"/>
                    <a:pt x="21727" y="2632"/>
                  </a:cubicBezTo>
                  <a:cubicBezTo>
                    <a:pt x="22514" y="2496"/>
                    <a:pt x="22975" y="2279"/>
                    <a:pt x="23192" y="2035"/>
                  </a:cubicBezTo>
                  <a:cubicBezTo>
                    <a:pt x="23409" y="1845"/>
                    <a:pt x="23463" y="1492"/>
                    <a:pt x="23273" y="1248"/>
                  </a:cubicBezTo>
                  <a:cubicBezTo>
                    <a:pt x="23002" y="869"/>
                    <a:pt x="22243" y="516"/>
                    <a:pt x="21239" y="380"/>
                  </a:cubicBezTo>
                  <a:cubicBezTo>
                    <a:pt x="20290" y="272"/>
                    <a:pt x="19340" y="218"/>
                    <a:pt x="18391" y="218"/>
                  </a:cubicBezTo>
                  <a:cubicBezTo>
                    <a:pt x="17686" y="218"/>
                    <a:pt x="16953" y="245"/>
                    <a:pt x="16248" y="272"/>
                  </a:cubicBezTo>
                  <a:close/>
                  <a:moveTo>
                    <a:pt x="15516" y="435"/>
                  </a:moveTo>
                  <a:lnTo>
                    <a:pt x="14349" y="408"/>
                  </a:lnTo>
                  <a:cubicBezTo>
                    <a:pt x="12342" y="353"/>
                    <a:pt x="10335" y="299"/>
                    <a:pt x="8328" y="299"/>
                  </a:cubicBezTo>
                  <a:cubicBezTo>
                    <a:pt x="6402" y="299"/>
                    <a:pt x="4476" y="408"/>
                    <a:pt x="2605" y="597"/>
                  </a:cubicBezTo>
                  <a:cubicBezTo>
                    <a:pt x="1547" y="706"/>
                    <a:pt x="706" y="1113"/>
                    <a:pt x="489" y="1547"/>
                  </a:cubicBezTo>
                  <a:cubicBezTo>
                    <a:pt x="354" y="1791"/>
                    <a:pt x="516" y="2035"/>
                    <a:pt x="1005" y="2225"/>
                  </a:cubicBezTo>
                  <a:cubicBezTo>
                    <a:pt x="1411" y="2333"/>
                    <a:pt x="1818" y="2415"/>
                    <a:pt x="2225" y="2442"/>
                  </a:cubicBezTo>
                  <a:cubicBezTo>
                    <a:pt x="3364" y="2523"/>
                    <a:pt x="4504" y="2577"/>
                    <a:pt x="5670" y="2577"/>
                  </a:cubicBezTo>
                  <a:cubicBezTo>
                    <a:pt x="8382" y="2577"/>
                    <a:pt x="11095" y="2415"/>
                    <a:pt x="13780" y="2415"/>
                  </a:cubicBezTo>
                  <a:cubicBezTo>
                    <a:pt x="15055" y="2415"/>
                    <a:pt x="17387" y="2523"/>
                    <a:pt x="19340" y="2496"/>
                  </a:cubicBezTo>
                  <a:cubicBezTo>
                    <a:pt x="20127" y="2496"/>
                    <a:pt x="20913" y="2442"/>
                    <a:pt x="21673" y="2333"/>
                  </a:cubicBezTo>
                  <a:cubicBezTo>
                    <a:pt x="22134" y="2279"/>
                    <a:pt x="22595" y="2089"/>
                    <a:pt x="22948" y="1818"/>
                  </a:cubicBezTo>
                  <a:cubicBezTo>
                    <a:pt x="23056" y="1709"/>
                    <a:pt x="23083" y="1547"/>
                    <a:pt x="23002" y="1438"/>
                  </a:cubicBezTo>
                  <a:cubicBezTo>
                    <a:pt x="22758" y="1086"/>
                    <a:pt x="22107" y="841"/>
                    <a:pt x="21185" y="733"/>
                  </a:cubicBezTo>
                  <a:cubicBezTo>
                    <a:pt x="20452" y="625"/>
                    <a:pt x="19720" y="570"/>
                    <a:pt x="18961" y="543"/>
                  </a:cubicBezTo>
                  <a:cubicBezTo>
                    <a:pt x="18499" y="516"/>
                    <a:pt x="18038" y="516"/>
                    <a:pt x="17604" y="489"/>
                  </a:cubicBezTo>
                  <a:lnTo>
                    <a:pt x="15570" y="435"/>
                  </a:lnTo>
                  <a:cubicBezTo>
                    <a:pt x="15543" y="435"/>
                    <a:pt x="15516" y="435"/>
                    <a:pt x="15516" y="43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7" name="Google Shape;1427;p11"/>
            <p:cNvSpPr/>
            <p:nvPr/>
          </p:nvSpPr>
          <p:spPr>
            <a:xfrm>
              <a:off x="5522525" y="1816600"/>
              <a:ext cx="937825" cy="113950"/>
            </a:xfrm>
            <a:custGeom>
              <a:avLst/>
              <a:gdLst/>
              <a:ahLst/>
              <a:cxnLst/>
              <a:rect l="l" t="t" r="r" b="b"/>
              <a:pathLst>
                <a:path w="37513" h="4558" extrusionOk="0">
                  <a:moveTo>
                    <a:pt x="0" y="1"/>
                  </a:moveTo>
                  <a:lnTo>
                    <a:pt x="0" y="4558"/>
                  </a:lnTo>
                  <a:lnTo>
                    <a:pt x="37513" y="4558"/>
                  </a:lnTo>
                  <a:lnTo>
                    <a:pt x="37513" y="3961"/>
                  </a:lnTo>
                  <a:lnTo>
                    <a:pt x="37296" y="3961"/>
                  </a:lnTo>
                  <a:lnTo>
                    <a:pt x="37323" y="652"/>
                  </a:lnTo>
                  <a:lnTo>
                    <a:pt x="37513" y="652"/>
                  </a:lnTo>
                  <a:lnTo>
                    <a:pt x="3751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8" name="Google Shape;1428;p11"/>
            <p:cNvSpPr/>
            <p:nvPr/>
          </p:nvSpPr>
          <p:spPr>
            <a:xfrm>
              <a:off x="6357925" y="1832875"/>
              <a:ext cx="107175" cy="84125"/>
            </a:xfrm>
            <a:custGeom>
              <a:avLst/>
              <a:gdLst/>
              <a:ahLst/>
              <a:cxnLst/>
              <a:rect l="l" t="t" r="r" b="b"/>
              <a:pathLst>
                <a:path w="4287" h="3365" extrusionOk="0">
                  <a:moveTo>
                    <a:pt x="1" y="1"/>
                  </a:moveTo>
                  <a:lnTo>
                    <a:pt x="1" y="3364"/>
                  </a:lnTo>
                  <a:lnTo>
                    <a:pt x="4287" y="3364"/>
                  </a:lnTo>
                  <a:lnTo>
                    <a:pt x="428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9" name="Google Shape;1429;p11"/>
            <p:cNvSpPr/>
            <p:nvPr/>
          </p:nvSpPr>
          <p:spPr>
            <a:xfrm>
              <a:off x="5565250" y="1856625"/>
              <a:ext cx="727625" cy="14925"/>
            </a:xfrm>
            <a:custGeom>
              <a:avLst/>
              <a:gdLst/>
              <a:ahLst/>
              <a:cxnLst/>
              <a:rect l="l" t="t" r="r" b="b"/>
              <a:pathLst>
                <a:path w="29105" h="597" extrusionOk="0">
                  <a:moveTo>
                    <a:pt x="28589" y="0"/>
                  </a:moveTo>
                  <a:cubicBezTo>
                    <a:pt x="27965" y="0"/>
                    <a:pt x="27368" y="0"/>
                    <a:pt x="26744" y="27"/>
                  </a:cubicBezTo>
                  <a:cubicBezTo>
                    <a:pt x="23706" y="109"/>
                    <a:pt x="20614" y="299"/>
                    <a:pt x="17549" y="326"/>
                  </a:cubicBezTo>
                  <a:lnTo>
                    <a:pt x="13996" y="326"/>
                  </a:lnTo>
                  <a:cubicBezTo>
                    <a:pt x="11202" y="272"/>
                    <a:pt x="8436" y="190"/>
                    <a:pt x="5669" y="163"/>
                  </a:cubicBezTo>
                  <a:cubicBezTo>
                    <a:pt x="4910" y="163"/>
                    <a:pt x="4150" y="163"/>
                    <a:pt x="3391" y="217"/>
                  </a:cubicBezTo>
                  <a:cubicBezTo>
                    <a:pt x="2658" y="272"/>
                    <a:pt x="1899" y="326"/>
                    <a:pt x="1139" y="326"/>
                  </a:cubicBezTo>
                  <a:lnTo>
                    <a:pt x="27" y="326"/>
                  </a:lnTo>
                  <a:cubicBezTo>
                    <a:pt x="0" y="326"/>
                    <a:pt x="0" y="353"/>
                    <a:pt x="0" y="353"/>
                  </a:cubicBezTo>
                  <a:cubicBezTo>
                    <a:pt x="0" y="353"/>
                    <a:pt x="0" y="380"/>
                    <a:pt x="27" y="380"/>
                  </a:cubicBezTo>
                  <a:cubicBezTo>
                    <a:pt x="787" y="407"/>
                    <a:pt x="1519" y="434"/>
                    <a:pt x="2279" y="434"/>
                  </a:cubicBezTo>
                  <a:lnTo>
                    <a:pt x="3635" y="434"/>
                  </a:lnTo>
                  <a:cubicBezTo>
                    <a:pt x="4177" y="434"/>
                    <a:pt x="4720" y="400"/>
                    <a:pt x="5262" y="400"/>
                  </a:cubicBezTo>
                  <a:cubicBezTo>
                    <a:pt x="5398" y="400"/>
                    <a:pt x="5533" y="402"/>
                    <a:pt x="5669" y="407"/>
                  </a:cubicBezTo>
                  <a:cubicBezTo>
                    <a:pt x="8436" y="434"/>
                    <a:pt x="11229" y="516"/>
                    <a:pt x="13996" y="570"/>
                  </a:cubicBezTo>
                  <a:cubicBezTo>
                    <a:pt x="15190" y="597"/>
                    <a:pt x="16383" y="597"/>
                    <a:pt x="17576" y="597"/>
                  </a:cubicBezTo>
                  <a:cubicBezTo>
                    <a:pt x="18770" y="570"/>
                    <a:pt x="19882" y="543"/>
                    <a:pt x="21021" y="516"/>
                  </a:cubicBezTo>
                  <a:cubicBezTo>
                    <a:pt x="23435" y="407"/>
                    <a:pt x="25849" y="272"/>
                    <a:pt x="28263" y="217"/>
                  </a:cubicBezTo>
                  <a:lnTo>
                    <a:pt x="28751" y="217"/>
                  </a:lnTo>
                  <a:cubicBezTo>
                    <a:pt x="28887" y="217"/>
                    <a:pt x="28941" y="163"/>
                    <a:pt x="29077" y="136"/>
                  </a:cubicBezTo>
                  <a:cubicBezTo>
                    <a:pt x="29077" y="136"/>
                    <a:pt x="29104" y="136"/>
                    <a:pt x="29104" y="109"/>
                  </a:cubicBezTo>
                  <a:cubicBezTo>
                    <a:pt x="29104" y="82"/>
                    <a:pt x="29077" y="55"/>
                    <a:pt x="29077" y="55"/>
                  </a:cubicBezTo>
                  <a:cubicBezTo>
                    <a:pt x="28941" y="27"/>
                    <a:pt x="28833" y="0"/>
                    <a:pt x="2872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0" name="Google Shape;1430;p11"/>
            <p:cNvSpPr/>
            <p:nvPr/>
          </p:nvSpPr>
          <p:spPr>
            <a:xfrm>
              <a:off x="5557100" y="1888200"/>
              <a:ext cx="730350" cy="14550"/>
            </a:xfrm>
            <a:custGeom>
              <a:avLst/>
              <a:gdLst/>
              <a:ahLst/>
              <a:cxnLst/>
              <a:rect l="l" t="t" r="r" b="b"/>
              <a:pathLst>
                <a:path w="29214" h="582" extrusionOk="0">
                  <a:moveTo>
                    <a:pt x="26006" y="1"/>
                  </a:moveTo>
                  <a:cubicBezTo>
                    <a:pt x="24146" y="1"/>
                    <a:pt x="22285" y="20"/>
                    <a:pt x="20425" y="39"/>
                  </a:cubicBezTo>
                  <a:cubicBezTo>
                    <a:pt x="14322" y="121"/>
                    <a:pt x="8192" y="283"/>
                    <a:pt x="2089" y="338"/>
                  </a:cubicBezTo>
                  <a:cubicBezTo>
                    <a:pt x="1922" y="330"/>
                    <a:pt x="1758" y="326"/>
                    <a:pt x="1595" y="326"/>
                  </a:cubicBezTo>
                  <a:cubicBezTo>
                    <a:pt x="1202" y="326"/>
                    <a:pt x="818" y="346"/>
                    <a:pt x="435" y="365"/>
                  </a:cubicBezTo>
                  <a:cubicBezTo>
                    <a:pt x="299" y="392"/>
                    <a:pt x="163" y="419"/>
                    <a:pt x="28" y="446"/>
                  </a:cubicBezTo>
                  <a:cubicBezTo>
                    <a:pt x="28" y="446"/>
                    <a:pt x="28" y="473"/>
                    <a:pt x="28" y="473"/>
                  </a:cubicBezTo>
                  <a:cubicBezTo>
                    <a:pt x="28" y="473"/>
                    <a:pt x="1" y="500"/>
                    <a:pt x="28" y="500"/>
                  </a:cubicBezTo>
                  <a:cubicBezTo>
                    <a:pt x="163" y="527"/>
                    <a:pt x="299" y="555"/>
                    <a:pt x="435" y="582"/>
                  </a:cubicBezTo>
                  <a:lnTo>
                    <a:pt x="597" y="582"/>
                  </a:lnTo>
                  <a:cubicBezTo>
                    <a:pt x="2360" y="582"/>
                    <a:pt x="4096" y="582"/>
                    <a:pt x="5859" y="555"/>
                  </a:cubicBezTo>
                  <a:cubicBezTo>
                    <a:pt x="10199" y="500"/>
                    <a:pt x="14566" y="419"/>
                    <a:pt x="18906" y="338"/>
                  </a:cubicBezTo>
                  <a:cubicBezTo>
                    <a:pt x="20778" y="310"/>
                    <a:pt x="22649" y="283"/>
                    <a:pt x="24494" y="256"/>
                  </a:cubicBezTo>
                  <a:cubicBezTo>
                    <a:pt x="25904" y="256"/>
                    <a:pt x="27287" y="256"/>
                    <a:pt x="28698" y="229"/>
                  </a:cubicBezTo>
                  <a:lnTo>
                    <a:pt x="29050" y="229"/>
                  </a:lnTo>
                  <a:cubicBezTo>
                    <a:pt x="29077" y="202"/>
                    <a:pt x="29132" y="202"/>
                    <a:pt x="29186" y="175"/>
                  </a:cubicBezTo>
                  <a:cubicBezTo>
                    <a:pt x="29186" y="175"/>
                    <a:pt x="29213" y="148"/>
                    <a:pt x="29213" y="121"/>
                  </a:cubicBezTo>
                  <a:cubicBezTo>
                    <a:pt x="29213" y="121"/>
                    <a:pt x="29186" y="93"/>
                    <a:pt x="29186" y="93"/>
                  </a:cubicBezTo>
                  <a:cubicBezTo>
                    <a:pt x="29132" y="66"/>
                    <a:pt x="29050" y="39"/>
                    <a:pt x="28996" y="39"/>
                  </a:cubicBezTo>
                  <a:cubicBezTo>
                    <a:pt x="28779" y="12"/>
                    <a:pt x="28535" y="12"/>
                    <a:pt x="28318" y="12"/>
                  </a:cubicBezTo>
                  <a:cubicBezTo>
                    <a:pt x="27547" y="4"/>
                    <a:pt x="26777" y="1"/>
                    <a:pt x="26006"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1" name="Google Shape;1431;p11"/>
            <p:cNvSpPr/>
            <p:nvPr/>
          </p:nvSpPr>
          <p:spPr>
            <a:xfrm>
              <a:off x="5521175" y="1282275"/>
              <a:ext cx="817125" cy="185825"/>
            </a:xfrm>
            <a:custGeom>
              <a:avLst/>
              <a:gdLst/>
              <a:ahLst/>
              <a:cxnLst/>
              <a:rect l="l" t="t" r="r" b="b"/>
              <a:pathLst>
                <a:path w="32685" h="7433" extrusionOk="0">
                  <a:moveTo>
                    <a:pt x="0" y="0"/>
                  </a:moveTo>
                  <a:lnTo>
                    <a:pt x="0" y="7432"/>
                  </a:lnTo>
                  <a:lnTo>
                    <a:pt x="32684" y="7432"/>
                  </a:lnTo>
                  <a:lnTo>
                    <a:pt x="32684" y="6483"/>
                  </a:lnTo>
                  <a:lnTo>
                    <a:pt x="32495" y="6456"/>
                  </a:lnTo>
                  <a:lnTo>
                    <a:pt x="32522" y="1058"/>
                  </a:lnTo>
                  <a:lnTo>
                    <a:pt x="32684" y="1058"/>
                  </a:lnTo>
                  <a:lnTo>
                    <a:pt x="3268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2" name="Google Shape;1432;p11"/>
            <p:cNvSpPr/>
            <p:nvPr/>
          </p:nvSpPr>
          <p:spPr>
            <a:xfrm>
              <a:off x="6248775" y="1308725"/>
              <a:ext cx="94275" cy="137000"/>
            </a:xfrm>
            <a:custGeom>
              <a:avLst/>
              <a:gdLst/>
              <a:ahLst/>
              <a:cxnLst/>
              <a:rect l="l" t="t" r="r" b="b"/>
              <a:pathLst>
                <a:path w="3771" h="5480" extrusionOk="0">
                  <a:moveTo>
                    <a:pt x="0" y="0"/>
                  </a:moveTo>
                  <a:lnTo>
                    <a:pt x="0" y="5479"/>
                  </a:lnTo>
                  <a:lnTo>
                    <a:pt x="3770" y="5479"/>
                  </a:lnTo>
                  <a:lnTo>
                    <a:pt x="3770"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3" name="Google Shape;1433;p11"/>
            <p:cNvSpPr/>
            <p:nvPr/>
          </p:nvSpPr>
          <p:spPr>
            <a:xfrm>
              <a:off x="5557775" y="1317525"/>
              <a:ext cx="634050" cy="24725"/>
            </a:xfrm>
            <a:custGeom>
              <a:avLst/>
              <a:gdLst/>
              <a:ahLst/>
              <a:cxnLst/>
              <a:rect l="l" t="t" r="r" b="b"/>
              <a:pathLst>
                <a:path w="25362" h="989" extrusionOk="0">
                  <a:moveTo>
                    <a:pt x="24901" y="1"/>
                  </a:moveTo>
                  <a:cubicBezTo>
                    <a:pt x="24385" y="1"/>
                    <a:pt x="23843" y="55"/>
                    <a:pt x="23300" y="82"/>
                  </a:cubicBezTo>
                  <a:cubicBezTo>
                    <a:pt x="20642" y="245"/>
                    <a:pt x="17957" y="652"/>
                    <a:pt x="15299" y="679"/>
                  </a:cubicBezTo>
                  <a:cubicBezTo>
                    <a:pt x="14863" y="702"/>
                    <a:pt x="14427" y="710"/>
                    <a:pt x="13990" y="710"/>
                  </a:cubicBezTo>
                  <a:cubicBezTo>
                    <a:pt x="13392" y="710"/>
                    <a:pt x="12790" y="695"/>
                    <a:pt x="12179" y="679"/>
                  </a:cubicBezTo>
                  <a:cubicBezTo>
                    <a:pt x="9765" y="625"/>
                    <a:pt x="7351" y="435"/>
                    <a:pt x="4937" y="381"/>
                  </a:cubicBezTo>
                  <a:cubicBezTo>
                    <a:pt x="4259" y="381"/>
                    <a:pt x="3608" y="408"/>
                    <a:pt x="2957" y="462"/>
                  </a:cubicBezTo>
                  <a:cubicBezTo>
                    <a:pt x="2306" y="543"/>
                    <a:pt x="1655" y="625"/>
                    <a:pt x="1004" y="652"/>
                  </a:cubicBezTo>
                  <a:lnTo>
                    <a:pt x="28" y="652"/>
                  </a:lnTo>
                  <a:cubicBezTo>
                    <a:pt x="28" y="652"/>
                    <a:pt x="1" y="652"/>
                    <a:pt x="1" y="679"/>
                  </a:cubicBezTo>
                  <a:lnTo>
                    <a:pt x="28" y="679"/>
                  </a:lnTo>
                  <a:cubicBezTo>
                    <a:pt x="516" y="733"/>
                    <a:pt x="1031" y="733"/>
                    <a:pt x="1520" y="733"/>
                  </a:cubicBezTo>
                  <a:cubicBezTo>
                    <a:pt x="1981" y="733"/>
                    <a:pt x="2442" y="706"/>
                    <a:pt x="2903" y="679"/>
                  </a:cubicBezTo>
                  <a:cubicBezTo>
                    <a:pt x="3452" y="657"/>
                    <a:pt x="4000" y="617"/>
                    <a:pt x="4549" y="617"/>
                  </a:cubicBezTo>
                  <a:cubicBezTo>
                    <a:pt x="4678" y="617"/>
                    <a:pt x="4808" y="620"/>
                    <a:pt x="4937" y="625"/>
                  </a:cubicBezTo>
                  <a:cubicBezTo>
                    <a:pt x="7351" y="679"/>
                    <a:pt x="9765" y="869"/>
                    <a:pt x="12179" y="950"/>
                  </a:cubicBezTo>
                  <a:cubicBezTo>
                    <a:pt x="12927" y="969"/>
                    <a:pt x="13662" y="989"/>
                    <a:pt x="14392" y="989"/>
                  </a:cubicBezTo>
                  <a:cubicBezTo>
                    <a:pt x="14695" y="989"/>
                    <a:pt x="14997" y="985"/>
                    <a:pt x="15299" y="977"/>
                  </a:cubicBezTo>
                  <a:cubicBezTo>
                    <a:pt x="16356" y="950"/>
                    <a:pt x="17306" y="896"/>
                    <a:pt x="18309" y="815"/>
                  </a:cubicBezTo>
                  <a:cubicBezTo>
                    <a:pt x="20425" y="625"/>
                    <a:pt x="22514" y="353"/>
                    <a:pt x="24629" y="245"/>
                  </a:cubicBezTo>
                  <a:cubicBezTo>
                    <a:pt x="24765" y="245"/>
                    <a:pt x="24901" y="245"/>
                    <a:pt x="25036" y="218"/>
                  </a:cubicBezTo>
                  <a:cubicBezTo>
                    <a:pt x="25117" y="191"/>
                    <a:pt x="25226" y="191"/>
                    <a:pt x="25307" y="164"/>
                  </a:cubicBezTo>
                  <a:cubicBezTo>
                    <a:pt x="25334" y="164"/>
                    <a:pt x="25362" y="136"/>
                    <a:pt x="25362" y="109"/>
                  </a:cubicBezTo>
                  <a:cubicBezTo>
                    <a:pt x="25362" y="82"/>
                    <a:pt x="25334" y="55"/>
                    <a:pt x="25307" y="55"/>
                  </a:cubicBezTo>
                  <a:cubicBezTo>
                    <a:pt x="25226" y="28"/>
                    <a:pt x="25117" y="28"/>
                    <a:pt x="25036"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4" name="Google Shape;1434;p11"/>
            <p:cNvSpPr/>
            <p:nvPr/>
          </p:nvSpPr>
          <p:spPr>
            <a:xfrm>
              <a:off x="5551675" y="1384100"/>
              <a:ext cx="636075" cy="23650"/>
            </a:xfrm>
            <a:custGeom>
              <a:avLst/>
              <a:gdLst/>
              <a:ahLst/>
              <a:cxnLst/>
              <a:rect l="l" t="t" r="r" b="b"/>
              <a:pathLst>
                <a:path w="25443" h="946" extrusionOk="0">
                  <a:moveTo>
                    <a:pt x="22622" y="1"/>
                  </a:moveTo>
                  <a:cubicBezTo>
                    <a:pt x="21003" y="1"/>
                    <a:pt x="19378" y="39"/>
                    <a:pt x="17767" y="77"/>
                  </a:cubicBezTo>
                  <a:cubicBezTo>
                    <a:pt x="12423" y="267"/>
                    <a:pt x="7107" y="593"/>
                    <a:pt x="1764" y="701"/>
                  </a:cubicBezTo>
                  <a:cubicBezTo>
                    <a:pt x="1573" y="690"/>
                    <a:pt x="1377" y="683"/>
                    <a:pt x="1181" y="683"/>
                  </a:cubicBezTo>
                  <a:cubicBezTo>
                    <a:pt x="903" y="683"/>
                    <a:pt x="623" y="697"/>
                    <a:pt x="353" y="728"/>
                  </a:cubicBezTo>
                  <a:cubicBezTo>
                    <a:pt x="245" y="755"/>
                    <a:pt x="109" y="783"/>
                    <a:pt x="1" y="810"/>
                  </a:cubicBezTo>
                  <a:cubicBezTo>
                    <a:pt x="1" y="810"/>
                    <a:pt x="1" y="837"/>
                    <a:pt x="1" y="837"/>
                  </a:cubicBezTo>
                  <a:cubicBezTo>
                    <a:pt x="1" y="837"/>
                    <a:pt x="1" y="837"/>
                    <a:pt x="1" y="864"/>
                  </a:cubicBezTo>
                  <a:cubicBezTo>
                    <a:pt x="109" y="891"/>
                    <a:pt x="245" y="918"/>
                    <a:pt x="353" y="945"/>
                  </a:cubicBezTo>
                  <a:lnTo>
                    <a:pt x="516" y="945"/>
                  </a:lnTo>
                  <a:cubicBezTo>
                    <a:pt x="2035" y="945"/>
                    <a:pt x="3554" y="918"/>
                    <a:pt x="5073" y="864"/>
                  </a:cubicBezTo>
                  <a:cubicBezTo>
                    <a:pt x="8870" y="755"/>
                    <a:pt x="12668" y="566"/>
                    <a:pt x="16465" y="403"/>
                  </a:cubicBezTo>
                  <a:cubicBezTo>
                    <a:pt x="18092" y="349"/>
                    <a:pt x="19720" y="294"/>
                    <a:pt x="21320" y="267"/>
                  </a:cubicBezTo>
                  <a:cubicBezTo>
                    <a:pt x="22541" y="240"/>
                    <a:pt x="23761" y="240"/>
                    <a:pt x="24982" y="213"/>
                  </a:cubicBezTo>
                  <a:cubicBezTo>
                    <a:pt x="25036" y="227"/>
                    <a:pt x="25083" y="233"/>
                    <a:pt x="25131" y="233"/>
                  </a:cubicBezTo>
                  <a:cubicBezTo>
                    <a:pt x="25178" y="233"/>
                    <a:pt x="25226" y="227"/>
                    <a:pt x="25280" y="213"/>
                  </a:cubicBezTo>
                  <a:cubicBezTo>
                    <a:pt x="25307" y="213"/>
                    <a:pt x="25361" y="186"/>
                    <a:pt x="25389" y="159"/>
                  </a:cubicBezTo>
                  <a:cubicBezTo>
                    <a:pt x="25395" y="162"/>
                    <a:pt x="25400" y="163"/>
                    <a:pt x="25405" y="163"/>
                  </a:cubicBezTo>
                  <a:cubicBezTo>
                    <a:pt x="25442" y="163"/>
                    <a:pt x="25437" y="77"/>
                    <a:pt x="25389" y="77"/>
                  </a:cubicBezTo>
                  <a:cubicBezTo>
                    <a:pt x="25334" y="77"/>
                    <a:pt x="25280" y="50"/>
                    <a:pt x="25253" y="23"/>
                  </a:cubicBezTo>
                  <a:cubicBezTo>
                    <a:pt x="25145" y="10"/>
                    <a:pt x="25043" y="3"/>
                    <a:pt x="24941" y="3"/>
                  </a:cubicBezTo>
                  <a:cubicBezTo>
                    <a:pt x="24839" y="3"/>
                    <a:pt x="24738" y="10"/>
                    <a:pt x="24629" y="23"/>
                  </a:cubicBezTo>
                  <a:cubicBezTo>
                    <a:pt x="23962" y="7"/>
                    <a:pt x="23292" y="1"/>
                    <a:pt x="2262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5" name="Google Shape;1435;p11"/>
            <p:cNvSpPr/>
            <p:nvPr/>
          </p:nvSpPr>
          <p:spPr>
            <a:xfrm>
              <a:off x="5711700" y="1131725"/>
              <a:ext cx="345875" cy="193300"/>
            </a:xfrm>
            <a:custGeom>
              <a:avLst/>
              <a:gdLst/>
              <a:ahLst/>
              <a:cxnLst/>
              <a:rect l="l" t="t" r="r" b="b"/>
              <a:pathLst>
                <a:path w="13835" h="7732" extrusionOk="0">
                  <a:moveTo>
                    <a:pt x="1655" y="1"/>
                  </a:moveTo>
                  <a:cubicBezTo>
                    <a:pt x="1655" y="1"/>
                    <a:pt x="1" y="5860"/>
                    <a:pt x="4449" y="6728"/>
                  </a:cubicBezTo>
                  <a:cubicBezTo>
                    <a:pt x="5324" y="6903"/>
                    <a:pt x="8103" y="7731"/>
                    <a:pt x="10135" y="7731"/>
                  </a:cubicBezTo>
                  <a:cubicBezTo>
                    <a:pt x="11255" y="7731"/>
                    <a:pt x="12148" y="7479"/>
                    <a:pt x="12369" y="6728"/>
                  </a:cubicBezTo>
                  <a:cubicBezTo>
                    <a:pt x="13047" y="4422"/>
                    <a:pt x="13834" y="2686"/>
                    <a:pt x="11556" y="1303"/>
                  </a:cubicBezTo>
                  <a:cubicBezTo>
                    <a:pt x="9603" y="109"/>
                    <a:pt x="1656" y="1"/>
                    <a:pt x="16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6" name="Google Shape;1436;p11"/>
            <p:cNvSpPr/>
            <p:nvPr/>
          </p:nvSpPr>
          <p:spPr>
            <a:xfrm>
              <a:off x="5937525" y="1131650"/>
              <a:ext cx="334325" cy="171250"/>
            </a:xfrm>
            <a:custGeom>
              <a:avLst/>
              <a:gdLst/>
              <a:ahLst/>
              <a:cxnLst/>
              <a:rect l="l" t="t" r="r" b="b"/>
              <a:pathLst>
                <a:path w="13373" h="6850" extrusionOk="0">
                  <a:moveTo>
                    <a:pt x="2267" y="1"/>
                  </a:moveTo>
                  <a:cubicBezTo>
                    <a:pt x="1916" y="1"/>
                    <a:pt x="1709" y="4"/>
                    <a:pt x="1709" y="4"/>
                  </a:cubicBezTo>
                  <a:cubicBezTo>
                    <a:pt x="1709" y="4"/>
                    <a:pt x="0" y="6514"/>
                    <a:pt x="4503" y="6731"/>
                  </a:cubicBezTo>
                  <a:cubicBezTo>
                    <a:pt x="5831" y="6797"/>
                    <a:pt x="7195" y="6849"/>
                    <a:pt x="8420" y="6849"/>
                  </a:cubicBezTo>
                  <a:cubicBezTo>
                    <a:pt x="10723" y="6849"/>
                    <a:pt x="12535" y="6663"/>
                    <a:pt x="12694" y="6025"/>
                  </a:cubicBezTo>
                  <a:cubicBezTo>
                    <a:pt x="13372" y="3232"/>
                    <a:pt x="12803" y="2092"/>
                    <a:pt x="10307" y="899"/>
                  </a:cubicBezTo>
                  <a:cubicBezTo>
                    <a:pt x="8612" y="74"/>
                    <a:pt x="3892" y="1"/>
                    <a:pt x="226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7" name="Google Shape;1437;p11"/>
            <p:cNvSpPr/>
            <p:nvPr/>
          </p:nvSpPr>
          <p:spPr>
            <a:xfrm>
              <a:off x="5808675" y="1215825"/>
              <a:ext cx="233300" cy="495275"/>
            </a:xfrm>
            <a:custGeom>
              <a:avLst/>
              <a:gdLst/>
              <a:ahLst/>
              <a:cxnLst/>
              <a:rect l="l" t="t" r="r" b="b"/>
              <a:pathLst>
                <a:path w="9332" h="19811" extrusionOk="0">
                  <a:moveTo>
                    <a:pt x="3988" y="0"/>
                  </a:moveTo>
                  <a:lnTo>
                    <a:pt x="3988" y="0"/>
                  </a:lnTo>
                  <a:cubicBezTo>
                    <a:pt x="1" y="5344"/>
                    <a:pt x="4964" y="14973"/>
                    <a:pt x="4964" y="14973"/>
                  </a:cubicBezTo>
                  <a:cubicBezTo>
                    <a:pt x="4964" y="14973"/>
                    <a:pt x="3825" y="16356"/>
                    <a:pt x="4910" y="17034"/>
                  </a:cubicBezTo>
                  <a:cubicBezTo>
                    <a:pt x="5507" y="17441"/>
                    <a:pt x="6429" y="19529"/>
                    <a:pt x="7080" y="19692"/>
                  </a:cubicBezTo>
                  <a:cubicBezTo>
                    <a:pt x="7435" y="19776"/>
                    <a:pt x="7728" y="19811"/>
                    <a:pt x="7970" y="19811"/>
                  </a:cubicBezTo>
                  <a:cubicBezTo>
                    <a:pt x="9301" y="19811"/>
                    <a:pt x="9087" y="18743"/>
                    <a:pt x="9087" y="18743"/>
                  </a:cubicBezTo>
                  <a:cubicBezTo>
                    <a:pt x="8111" y="17875"/>
                    <a:pt x="7243" y="15922"/>
                    <a:pt x="7297" y="15244"/>
                  </a:cubicBezTo>
                  <a:cubicBezTo>
                    <a:pt x="7541" y="12070"/>
                    <a:pt x="8762" y="5859"/>
                    <a:pt x="9196" y="1655"/>
                  </a:cubicBezTo>
                  <a:cubicBezTo>
                    <a:pt x="9331" y="272"/>
                    <a:pt x="4015" y="0"/>
                    <a:pt x="398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8" name="Google Shape;1438;p11"/>
            <p:cNvSpPr/>
            <p:nvPr/>
          </p:nvSpPr>
          <p:spPr>
            <a:xfrm>
              <a:off x="5897500" y="916100"/>
              <a:ext cx="97000" cy="284825"/>
            </a:xfrm>
            <a:custGeom>
              <a:avLst/>
              <a:gdLst/>
              <a:ahLst/>
              <a:cxnLst/>
              <a:rect l="l" t="t" r="r" b="b"/>
              <a:pathLst>
                <a:path w="3880" h="11393" extrusionOk="0">
                  <a:moveTo>
                    <a:pt x="3880" y="1"/>
                  </a:moveTo>
                  <a:lnTo>
                    <a:pt x="760" y="2415"/>
                  </a:lnTo>
                  <a:lnTo>
                    <a:pt x="1" y="7161"/>
                  </a:lnTo>
                  <a:lnTo>
                    <a:pt x="1" y="11393"/>
                  </a:lnTo>
                  <a:lnTo>
                    <a:pt x="3880"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9" name="Google Shape;1439;p11"/>
            <p:cNvSpPr/>
            <p:nvPr/>
          </p:nvSpPr>
          <p:spPr>
            <a:xfrm>
              <a:off x="6031100" y="1215825"/>
              <a:ext cx="233950" cy="489400"/>
            </a:xfrm>
            <a:custGeom>
              <a:avLst/>
              <a:gdLst/>
              <a:ahLst/>
              <a:cxnLst/>
              <a:rect l="l" t="t" r="r" b="b"/>
              <a:pathLst>
                <a:path w="9358" h="19576" extrusionOk="0">
                  <a:moveTo>
                    <a:pt x="4015" y="0"/>
                  </a:moveTo>
                  <a:cubicBezTo>
                    <a:pt x="4014" y="0"/>
                    <a:pt x="4014" y="0"/>
                    <a:pt x="4015" y="0"/>
                  </a:cubicBezTo>
                  <a:lnTo>
                    <a:pt x="4015" y="0"/>
                  </a:lnTo>
                  <a:cubicBezTo>
                    <a:pt x="4015" y="0"/>
                    <a:pt x="4015" y="0"/>
                    <a:pt x="4015" y="0"/>
                  </a:cubicBezTo>
                  <a:close/>
                  <a:moveTo>
                    <a:pt x="4015" y="0"/>
                  </a:moveTo>
                  <a:cubicBezTo>
                    <a:pt x="0" y="5344"/>
                    <a:pt x="4991" y="14973"/>
                    <a:pt x="4991" y="14973"/>
                  </a:cubicBezTo>
                  <a:cubicBezTo>
                    <a:pt x="4991" y="14973"/>
                    <a:pt x="3906" y="16329"/>
                    <a:pt x="4991" y="17034"/>
                  </a:cubicBezTo>
                  <a:cubicBezTo>
                    <a:pt x="5588" y="17414"/>
                    <a:pt x="6049" y="19340"/>
                    <a:pt x="6700" y="19502"/>
                  </a:cubicBezTo>
                  <a:cubicBezTo>
                    <a:pt x="6910" y="19554"/>
                    <a:pt x="7101" y="19575"/>
                    <a:pt x="7273" y="19575"/>
                  </a:cubicBezTo>
                  <a:cubicBezTo>
                    <a:pt x="8195" y="19575"/>
                    <a:pt x="8599" y="18960"/>
                    <a:pt x="8599" y="18960"/>
                  </a:cubicBezTo>
                  <a:cubicBezTo>
                    <a:pt x="8056" y="17848"/>
                    <a:pt x="7215" y="15922"/>
                    <a:pt x="7297" y="15244"/>
                  </a:cubicBezTo>
                  <a:cubicBezTo>
                    <a:pt x="7839" y="10823"/>
                    <a:pt x="8599" y="6429"/>
                    <a:pt x="9195" y="1655"/>
                  </a:cubicBezTo>
                  <a:cubicBezTo>
                    <a:pt x="9357" y="278"/>
                    <a:pt x="4040" y="3"/>
                    <a:pt x="401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0" name="Google Shape;1440;p11"/>
            <p:cNvSpPr/>
            <p:nvPr/>
          </p:nvSpPr>
          <p:spPr>
            <a:xfrm>
              <a:off x="5869700" y="1158050"/>
              <a:ext cx="169550" cy="141200"/>
            </a:xfrm>
            <a:custGeom>
              <a:avLst/>
              <a:gdLst/>
              <a:ahLst/>
              <a:cxnLst/>
              <a:rect l="l" t="t" r="r" b="b"/>
              <a:pathLst>
                <a:path w="6782" h="5648" extrusionOk="0">
                  <a:moveTo>
                    <a:pt x="2731" y="1"/>
                  </a:moveTo>
                  <a:cubicBezTo>
                    <a:pt x="2662" y="1"/>
                    <a:pt x="2592" y="2"/>
                    <a:pt x="2523" y="6"/>
                  </a:cubicBezTo>
                  <a:cubicBezTo>
                    <a:pt x="1682" y="6"/>
                    <a:pt x="842" y="60"/>
                    <a:pt x="1" y="169"/>
                  </a:cubicBezTo>
                  <a:lnTo>
                    <a:pt x="1" y="196"/>
                  </a:lnTo>
                  <a:cubicBezTo>
                    <a:pt x="760" y="141"/>
                    <a:pt x="1655" y="60"/>
                    <a:pt x="2496" y="60"/>
                  </a:cubicBezTo>
                  <a:cubicBezTo>
                    <a:pt x="3066" y="60"/>
                    <a:pt x="3608" y="141"/>
                    <a:pt x="4151" y="304"/>
                  </a:cubicBezTo>
                  <a:cubicBezTo>
                    <a:pt x="5181" y="602"/>
                    <a:pt x="5995" y="1416"/>
                    <a:pt x="6348" y="2447"/>
                  </a:cubicBezTo>
                  <a:cubicBezTo>
                    <a:pt x="6592" y="3152"/>
                    <a:pt x="6673" y="3912"/>
                    <a:pt x="6619" y="4671"/>
                  </a:cubicBezTo>
                  <a:cubicBezTo>
                    <a:pt x="6619" y="4915"/>
                    <a:pt x="6565" y="5186"/>
                    <a:pt x="6538" y="5431"/>
                  </a:cubicBezTo>
                  <a:cubicBezTo>
                    <a:pt x="6538" y="5512"/>
                    <a:pt x="6538" y="5566"/>
                    <a:pt x="6511" y="5620"/>
                  </a:cubicBezTo>
                  <a:lnTo>
                    <a:pt x="6511" y="5648"/>
                  </a:lnTo>
                  <a:lnTo>
                    <a:pt x="6565" y="5648"/>
                  </a:lnTo>
                  <a:cubicBezTo>
                    <a:pt x="6565" y="5593"/>
                    <a:pt x="6592" y="5539"/>
                    <a:pt x="6619" y="5458"/>
                  </a:cubicBezTo>
                  <a:cubicBezTo>
                    <a:pt x="6673" y="5214"/>
                    <a:pt x="6700" y="4942"/>
                    <a:pt x="6727" y="4698"/>
                  </a:cubicBezTo>
                  <a:cubicBezTo>
                    <a:pt x="6782" y="3912"/>
                    <a:pt x="6700" y="3152"/>
                    <a:pt x="6456" y="2420"/>
                  </a:cubicBezTo>
                  <a:cubicBezTo>
                    <a:pt x="6104" y="1362"/>
                    <a:pt x="5263" y="548"/>
                    <a:pt x="4178" y="223"/>
                  </a:cubicBezTo>
                  <a:cubicBezTo>
                    <a:pt x="3704" y="81"/>
                    <a:pt x="3210" y="1"/>
                    <a:pt x="273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1" name="Google Shape;1441;p11"/>
            <p:cNvSpPr/>
            <p:nvPr/>
          </p:nvSpPr>
          <p:spPr>
            <a:xfrm>
              <a:off x="6096875" y="1245650"/>
              <a:ext cx="68500" cy="56325"/>
            </a:xfrm>
            <a:custGeom>
              <a:avLst/>
              <a:gdLst/>
              <a:ahLst/>
              <a:cxnLst/>
              <a:rect l="l" t="t" r="r" b="b"/>
              <a:pathLst>
                <a:path w="2740" h="2253" extrusionOk="0">
                  <a:moveTo>
                    <a:pt x="2740" y="1"/>
                  </a:moveTo>
                  <a:cubicBezTo>
                    <a:pt x="2143" y="163"/>
                    <a:pt x="1601" y="462"/>
                    <a:pt x="1112" y="814"/>
                  </a:cubicBezTo>
                  <a:cubicBezTo>
                    <a:pt x="787" y="1086"/>
                    <a:pt x="488" y="1384"/>
                    <a:pt x="244" y="1737"/>
                  </a:cubicBezTo>
                  <a:cubicBezTo>
                    <a:pt x="190" y="1818"/>
                    <a:pt x="109" y="1927"/>
                    <a:pt x="82" y="2008"/>
                  </a:cubicBezTo>
                  <a:cubicBezTo>
                    <a:pt x="27" y="2089"/>
                    <a:pt x="0" y="2144"/>
                    <a:pt x="0" y="2225"/>
                  </a:cubicBezTo>
                  <a:lnTo>
                    <a:pt x="0" y="2252"/>
                  </a:lnTo>
                  <a:cubicBezTo>
                    <a:pt x="55" y="2171"/>
                    <a:pt x="82" y="2116"/>
                    <a:pt x="136" y="2062"/>
                  </a:cubicBezTo>
                  <a:cubicBezTo>
                    <a:pt x="190" y="2008"/>
                    <a:pt x="244" y="1899"/>
                    <a:pt x="326" y="1791"/>
                  </a:cubicBezTo>
                  <a:cubicBezTo>
                    <a:pt x="543" y="1465"/>
                    <a:pt x="841" y="1140"/>
                    <a:pt x="1167" y="896"/>
                  </a:cubicBezTo>
                  <a:cubicBezTo>
                    <a:pt x="1628" y="516"/>
                    <a:pt x="2170" y="218"/>
                    <a:pt x="2740" y="28"/>
                  </a:cubicBezTo>
                  <a:lnTo>
                    <a:pt x="274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2" name="Google Shape;1442;p11"/>
            <p:cNvSpPr/>
            <p:nvPr/>
          </p:nvSpPr>
          <p:spPr>
            <a:xfrm>
              <a:off x="5873775" y="1244300"/>
              <a:ext cx="59025" cy="67825"/>
            </a:xfrm>
            <a:custGeom>
              <a:avLst/>
              <a:gdLst/>
              <a:ahLst/>
              <a:cxnLst/>
              <a:rect l="l" t="t" r="r" b="b"/>
              <a:pathLst>
                <a:path w="2361" h="2713" extrusionOk="0">
                  <a:moveTo>
                    <a:pt x="2360" y="0"/>
                  </a:moveTo>
                  <a:lnTo>
                    <a:pt x="2360" y="0"/>
                  </a:lnTo>
                  <a:cubicBezTo>
                    <a:pt x="1628" y="217"/>
                    <a:pt x="977" y="679"/>
                    <a:pt x="462" y="1275"/>
                  </a:cubicBezTo>
                  <a:cubicBezTo>
                    <a:pt x="163" y="1628"/>
                    <a:pt x="1" y="2089"/>
                    <a:pt x="1" y="2577"/>
                  </a:cubicBezTo>
                  <a:cubicBezTo>
                    <a:pt x="1" y="2632"/>
                    <a:pt x="28" y="2659"/>
                    <a:pt x="28" y="2713"/>
                  </a:cubicBezTo>
                  <a:lnTo>
                    <a:pt x="55" y="2686"/>
                  </a:lnTo>
                  <a:lnTo>
                    <a:pt x="55" y="2550"/>
                  </a:lnTo>
                  <a:cubicBezTo>
                    <a:pt x="82" y="2089"/>
                    <a:pt x="245" y="1655"/>
                    <a:pt x="516" y="1302"/>
                  </a:cubicBezTo>
                  <a:cubicBezTo>
                    <a:pt x="1004" y="706"/>
                    <a:pt x="1655" y="245"/>
                    <a:pt x="236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3" name="Google Shape;1443;p11"/>
            <p:cNvSpPr/>
            <p:nvPr/>
          </p:nvSpPr>
          <p:spPr>
            <a:xfrm>
              <a:off x="5911075" y="1576550"/>
              <a:ext cx="148800" cy="144650"/>
            </a:xfrm>
            <a:custGeom>
              <a:avLst/>
              <a:gdLst/>
              <a:ahLst/>
              <a:cxnLst/>
              <a:rect l="l" t="t" r="r" b="b"/>
              <a:pathLst>
                <a:path w="5952" h="5786" extrusionOk="0">
                  <a:moveTo>
                    <a:pt x="2909" y="0"/>
                  </a:moveTo>
                  <a:cubicBezTo>
                    <a:pt x="2861" y="0"/>
                    <a:pt x="2813" y="1"/>
                    <a:pt x="2767" y="1"/>
                  </a:cubicBezTo>
                  <a:cubicBezTo>
                    <a:pt x="2224" y="28"/>
                    <a:pt x="1818" y="1222"/>
                    <a:pt x="1818" y="1222"/>
                  </a:cubicBezTo>
                  <a:cubicBezTo>
                    <a:pt x="1736" y="1140"/>
                    <a:pt x="2007" y="489"/>
                    <a:pt x="1953" y="435"/>
                  </a:cubicBezTo>
                  <a:cubicBezTo>
                    <a:pt x="1574" y="191"/>
                    <a:pt x="1112" y="55"/>
                    <a:pt x="651" y="55"/>
                  </a:cubicBezTo>
                  <a:lnTo>
                    <a:pt x="0" y="2035"/>
                  </a:lnTo>
                  <a:cubicBezTo>
                    <a:pt x="217" y="2659"/>
                    <a:pt x="868" y="3039"/>
                    <a:pt x="1167" y="3826"/>
                  </a:cubicBezTo>
                  <a:cubicBezTo>
                    <a:pt x="1492" y="4504"/>
                    <a:pt x="2007" y="5073"/>
                    <a:pt x="2658" y="5453"/>
                  </a:cubicBezTo>
                  <a:cubicBezTo>
                    <a:pt x="3111" y="5682"/>
                    <a:pt x="3553" y="5786"/>
                    <a:pt x="3941" y="5786"/>
                  </a:cubicBezTo>
                  <a:cubicBezTo>
                    <a:pt x="5254" y="5786"/>
                    <a:pt x="5952" y="4606"/>
                    <a:pt x="4340" y="3120"/>
                  </a:cubicBezTo>
                  <a:cubicBezTo>
                    <a:pt x="3635" y="2469"/>
                    <a:pt x="3391" y="1493"/>
                    <a:pt x="3689" y="598"/>
                  </a:cubicBezTo>
                  <a:cubicBezTo>
                    <a:pt x="3687" y="579"/>
                    <a:pt x="3682" y="571"/>
                    <a:pt x="3675" y="571"/>
                  </a:cubicBezTo>
                  <a:cubicBezTo>
                    <a:pt x="3616" y="571"/>
                    <a:pt x="3418" y="1276"/>
                    <a:pt x="3418" y="1276"/>
                  </a:cubicBezTo>
                  <a:cubicBezTo>
                    <a:pt x="3709" y="65"/>
                    <a:pt x="3307" y="0"/>
                    <a:pt x="2909" y="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4" name="Google Shape;1444;p11"/>
            <p:cNvSpPr/>
            <p:nvPr/>
          </p:nvSpPr>
          <p:spPr>
            <a:xfrm>
              <a:off x="5885975" y="1593875"/>
              <a:ext cx="164125" cy="131900"/>
            </a:xfrm>
            <a:custGeom>
              <a:avLst/>
              <a:gdLst/>
              <a:ahLst/>
              <a:cxnLst/>
              <a:rect l="l" t="t" r="r" b="b"/>
              <a:pathLst>
                <a:path w="6565" h="5276" extrusionOk="0">
                  <a:moveTo>
                    <a:pt x="465" y="1"/>
                  </a:moveTo>
                  <a:cubicBezTo>
                    <a:pt x="390" y="1"/>
                    <a:pt x="313" y="22"/>
                    <a:pt x="245" y="68"/>
                  </a:cubicBezTo>
                  <a:cubicBezTo>
                    <a:pt x="82" y="149"/>
                    <a:pt x="1" y="366"/>
                    <a:pt x="109" y="529"/>
                  </a:cubicBezTo>
                  <a:cubicBezTo>
                    <a:pt x="1086" y="1966"/>
                    <a:pt x="1628" y="3756"/>
                    <a:pt x="3201" y="4787"/>
                  </a:cubicBezTo>
                  <a:cubicBezTo>
                    <a:pt x="3744" y="5086"/>
                    <a:pt x="4341" y="5275"/>
                    <a:pt x="4992" y="5275"/>
                  </a:cubicBezTo>
                  <a:cubicBezTo>
                    <a:pt x="5453" y="5248"/>
                    <a:pt x="5941" y="5113"/>
                    <a:pt x="6348" y="4869"/>
                  </a:cubicBezTo>
                  <a:cubicBezTo>
                    <a:pt x="6510" y="4787"/>
                    <a:pt x="6565" y="4597"/>
                    <a:pt x="6510" y="4407"/>
                  </a:cubicBezTo>
                  <a:cubicBezTo>
                    <a:pt x="6439" y="4336"/>
                    <a:pt x="6345" y="4302"/>
                    <a:pt x="6248" y="4302"/>
                  </a:cubicBezTo>
                  <a:cubicBezTo>
                    <a:pt x="6161" y="4302"/>
                    <a:pt x="6072" y="4329"/>
                    <a:pt x="5995" y="4380"/>
                  </a:cubicBezTo>
                  <a:cubicBezTo>
                    <a:pt x="5758" y="4522"/>
                    <a:pt x="5501" y="4602"/>
                    <a:pt x="5223" y="4602"/>
                  </a:cubicBezTo>
                  <a:cubicBezTo>
                    <a:pt x="5182" y="4602"/>
                    <a:pt x="5141" y="4601"/>
                    <a:pt x="5100" y="4597"/>
                  </a:cubicBezTo>
                  <a:cubicBezTo>
                    <a:pt x="5059" y="4600"/>
                    <a:pt x="5018" y="4601"/>
                    <a:pt x="4977" y="4601"/>
                  </a:cubicBezTo>
                  <a:cubicBezTo>
                    <a:pt x="4530" y="4601"/>
                    <a:pt x="4089" y="4466"/>
                    <a:pt x="3717" y="4218"/>
                  </a:cubicBezTo>
                  <a:cubicBezTo>
                    <a:pt x="2198" y="3241"/>
                    <a:pt x="1710" y="1505"/>
                    <a:pt x="733" y="122"/>
                  </a:cubicBezTo>
                  <a:cubicBezTo>
                    <a:pt x="670" y="43"/>
                    <a:pt x="570" y="1"/>
                    <a:pt x="46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5" name="Google Shape;1445;p11"/>
            <p:cNvSpPr/>
            <p:nvPr/>
          </p:nvSpPr>
          <p:spPr>
            <a:xfrm>
              <a:off x="6039225" y="1695650"/>
              <a:ext cx="10200" cy="8975"/>
            </a:xfrm>
            <a:custGeom>
              <a:avLst/>
              <a:gdLst/>
              <a:ahLst/>
              <a:cxnLst/>
              <a:rect l="l" t="t" r="r" b="b"/>
              <a:pathLst>
                <a:path w="408" h="359" extrusionOk="0">
                  <a:moveTo>
                    <a:pt x="203" y="0"/>
                  </a:moveTo>
                  <a:cubicBezTo>
                    <a:pt x="161" y="0"/>
                    <a:pt x="119" y="14"/>
                    <a:pt x="82" y="38"/>
                  </a:cubicBezTo>
                  <a:cubicBezTo>
                    <a:pt x="28" y="92"/>
                    <a:pt x="1" y="201"/>
                    <a:pt x="55" y="282"/>
                  </a:cubicBezTo>
                  <a:cubicBezTo>
                    <a:pt x="87" y="329"/>
                    <a:pt x="136" y="358"/>
                    <a:pt x="189" y="358"/>
                  </a:cubicBezTo>
                  <a:cubicBezTo>
                    <a:pt x="226" y="358"/>
                    <a:pt x="265" y="343"/>
                    <a:pt x="299" y="309"/>
                  </a:cubicBezTo>
                  <a:cubicBezTo>
                    <a:pt x="380" y="255"/>
                    <a:pt x="408" y="147"/>
                    <a:pt x="353" y="65"/>
                  </a:cubicBezTo>
                  <a:cubicBezTo>
                    <a:pt x="309" y="20"/>
                    <a:pt x="256" y="0"/>
                    <a:pt x="20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6" name="Google Shape;1446;p11"/>
            <p:cNvSpPr/>
            <p:nvPr/>
          </p:nvSpPr>
          <p:spPr>
            <a:xfrm>
              <a:off x="5957850" y="1658850"/>
              <a:ext cx="107850" cy="66650"/>
            </a:xfrm>
            <a:custGeom>
              <a:avLst/>
              <a:gdLst/>
              <a:ahLst/>
              <a:cxnLst/>
              <a:rect l="l" t="t" r="r" b="b"/>
              <a:pathLst>
                <a:path w="4314" h="2666" extrusionOk="0">
                  <a:moveTo>
                    <a:pt x="2586" y="0"/>
                  </a:moveTo>
                  <a:cubicBezTo>
                    <a:pt x="2491" y="0"/>
                    <a:pt x="2396" y="7"/>
                    <a:pt x="2306" y="18"/>
                  </a:cubicBezTo>
                  <a:cubicBezTo>
                    <a:pt x="1655" y="100"/>
                    <a:pt x="1059" y="344"/>
                    <a:pt x="516" y="696"/>
                  </a:cubicBezTo>
                  <a:cubicBezTo>
                    <a:pt x="245" y="832"/>
                    <a:pt x="55" y="1103"/>
                    <a:pt x="1" y="1429"/>
                  </a:cubicBezTo>
                  <a:cubicBezTo>
                    <a:pt x="28" y="1673"/>
                    <a:pt x="164" y="1890"/>
                    <a:pt x="408" y="1998"/>
                  </a:cubicBezTo>
                  <a:cubicBezTo>
                    <a:pt x="489" y="2053"/>
                    <a:pt x="570" y="2080"/>
                    <a:pt x="679" y="2107"/>
                  </a:cubicBezTo>
                  <a:cubicBezTo>
                    <a:pt x="679" y="2134"/>
                    <a:pt x="679" y="2161"/>
                    <a:pt x="679" y="2188"/>
                  </a:cubicBezTo>
                  <a:cubicBezTo>
                    <a:pt x="679" y="2188"/>
                    <a:pt x="679" y="2215"/>
                    <a:pt x="679" y="2242"/>
                  </a:cubicBezTo>
                  <a:cubicBezTo>
                    <a:pt x="625" y="2351"/>
                    <a:pt x="625" y="2459"/>
                    <a:pt x="706" y="2541"/>
                  </a:cubicBezTo>
                  <a:cubicBezTo>
                    <a:pt x="725" y="2578"/>
                    <a:pt x="806" y="2665"/>
                    <a:pt x="951" y="2665"/>
                  </a:cubicBezTo>
                  <a:cubicBezTo>
                    <a:pt x="1019" y="2665"/>
                    <a:pt x="1100" y="2647"/>
                    <a:pt x="1194" y="2595"/>
                  </a:cubicBezTo>
                  <a:lnTo>
                    <a:pt x="1655" y="2297"/>
                  </a:lnTo>
                  <a:lnTo>
                    <a:pt x="1764" y="2324"/>
                  </a:lnTo>
                  <a:cubicBezTo>
                    <a:pt x="1927" y="2378"/>
                    <a:pt x="2117" y="2405"/>
                    <a:pt x="2279" y="2459"/>
                  </a:cubicBezTo>
                  <a:cubicBezTo>
                    <a:pt x="2334" y="2459"/>
                    <a:pt x="2469" y="2487"/>
                    <a:pt x="2551" y="2487"/>
                  </a:cubicBezTo>
                  <a:cubicBezTo>
                    <a:pt x="2605" y="2487"/>
                    <a:pt x="2686" y="2459"/>
                    <a:pt x="2740" y="2432"/>
                  </a:cubicBezTo>
                  <a:cubicBezTo>
                    <a:pt x="2903" y="2405"/>
                    <a:pt x="3012" y="2270"/>
                    <a:pt x="3012" y="2107"/>
                  </a:cubicBezTo>
                  <a:cubicBezTo>
                    <a:pt x="3039" y="2053"/>
                    <a:pt x="3012" y="1998"/>
                    <a:pt x="3012" y="1944"/>
                  </a:cubicBezTo>
                  <a:cubicBezTo>
                    <a:pt x="3039" y="1944"/>
                    <a:pt x="3039" y="1917"/>
                    <a:pt x="3066" y="1917"/>
                  </a:cubicBezTo>
                  <a:lnTo>
                    <a:pt x="3147" y="2025"/>
                  </a:lnTo>
                  <a:cubicBezTo>
                    <a:pt x="3216" y="2111"/>
                    <a:pt x="3317" y="2165"/>
                    <a:pt x="3424" y="2165"/>
                  </a:cubicBezTo>
                  <a:cubicBezTo>
                    <a:pt x="3485" y="2165"/>
                    <a:pt x="3549" y="2147"/>
                    <a:pt x="3608" y="2107"/>
                  </a:cubicBezTo>
                  <a:cubicBezTo>
                    <a:pt x="3690" y="2080"/>
                    <a:pt x="3771" y="1998"/>
                    <a:pt x="3825" y="1890"/>
                  </a:cubicBezTo>
                  <a:cubicBezTo>
                    <a:pt x="3961" y="1890"/>
                    <a:pt x="4097" y="1808"/>
                    <a:pt x="4205" y="1700"/>
                  </a:cubicBezTo>
                  <a:cubicBezTo>
                    <a:pt x="4286" y="1619"/>
                    <a:pt x="4314" y="1483"/>
                    <a:pt x="4286" y="1347"/>
                  </a:cubicBezTo>
                  <a:cubicBezTo>
                    <a:pt x="4232" y="1185"/>
                    <a:pt x="4124" y="1049"/>
                    <a:pt x="4042" y="913"/>
                  </a:cubicBezTo>
                  <a:cubicBezTo>
                    <a:pt x="3880" y="696"/>
                    <a:pt x="3663" y="506"/>
                    <a:pt x="3446" y="371"/>
                  </a:cubicBezTo>
                  <a:cubicBezTo>
                    <a:pt x="3418" y="344"/>
                    <a:pt x="3418" y="289"/>
                    <a:pt x="3391" y="262"/>
                  </a:cubicBezTo>
                  <a:cubicBezTo>
                    <a:pt x="3391" y="235"/>
                    <a:pt x="3364" y="208"/>
                    <a:pt x="3337" y="181"/>
                  </a:cubicBezTo>
                  <a:cubicBezTo>
                    <a:pt x="3310" y="181"/>
                    <a:pt x="3229" y="127"/>
                    <a:pt x="3201" y="127"/>
                  </a:cubicBezTo>
                  <a:cubicBezTo>
                    <a:pt x="3120" y="100"/>
                    <a:pt x="3066" y="73"/>
                    <a:pt x="2985" y="45"/>
                  </a:cubicBezTo>
                  <a:cubicBezTo>
                    <a:pt x="2857" y="14"/>
                    <a:pt x="2721" y="0"/>
                    <a:pt x="258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7" name="Google Shape;1447;p11"/>
            <p:cNvSpPr/>
            <p:nvPr/>
          </p:nvSpPr>
          <p:spPr>
            <a:xfrm>
              <a:off x="5954475" y="1589500"/>
              <a:ext cx="23075" cy="80000"/>
            </a:xfrm>
            <a:custGeom>
              <a:avLst/>
              <a:gdLst/>
              <a:ahLst/>
              <a:cxnLst/>
              <a:rect l="l" t="t" r="r" b="b"/>
              <a:pathLst>
                <a:path w="923" h="3200" extrusionOk="0">
                  <a:moveTo>
                    <a:pt x="271" y="0"/>
                  </a:moveTo>
                  <a:cubicBezTo>
                    <a:pt x="271" y="54"/>
                    <a:pt x="244" y="108"/>
                    <a:pt x="217" y="161"/>
                  </a:cubicBezTo>
                  <a:cubicBezTo>
                    <a:pt x="27" y="649"/>
                    <a:pt x="0" y="1165"/>
                    <a:pt x="82" y="1707"/>
                  </a:cubicBezTo>
                  <a:cubicBezTo>
                    <a:pt x="136" y="1979"/>
                    <a:pt x="244" y="2277"/>
                    <a:pt x="380" y="2521"/>
                  </a:cubicBezTo>
                  <a:cubicBezTo>
                    <a:pt x="516" y="2765"/>
                    <a:pt x="705" y="3009"/>
                    <a:pt x="922" y="3199"/>
                  </a:cubicBezTo>
                  <a:cubicBezTo>
                    <a:pt x="733" y="2982"/>
                    <a:pt x="570" y="2738"/>
                    <a:pt x="434" y="2494"/>
                  </a:cubicBezTo>
                  <a:cubicBezTo>
                    <a:pt x="299" y="2223"/>
                    <a:pt x="190" y="1979"/>
                    <a:pt x="136" y="1680"/>
                  </a:cubicBezTo>
                  <a:cubicBezTo>
                    <a:pt x="55" y="1165"/>
                    <a:pt x="82" y="649"/>
                    <a:pt x="244" y="161"/>
                  </a:cubicBezTo>
                  <a:cubicBezTo>
                    <a:pt x="244" y="108"/>
                    <a:pt x="271" y="54"/>
                    <a:pt x="27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8" name="Google Shape;1448;p11"/>
            <p:cNvSpPr/>
            <p:nvPr/>
          </p:nvSpPr>
          <p:spPr>
            <a:xfrm>
              <a:off x="5963275" y="1641325"/>
              <a:ext cx="47500" cy="12575"/>
            </a:xfrm>
            <a:custGeom>
              <a:avLst/>
              <a:gdLst/>
              <a:ahLst/>
              <a:cxnLst/>
              <a:rect l="l" t="t" r="r" b="b"/>
              <a:pathLst>
                <a:path w="1900" h="503" extrusionOk="0">
                  <a:moveTo>
                    <a:pt x="1715" y="41"/>
                  </a:moveTo>
                  <a:lnTo>
                    <a:pt x="1715" y="41"/>
                  </a:lnTo>
                  <a:cubicBezTo>
                    <a:pt x="1769" y="43"/>
                    <a:pt x="1847" y="69"/>
                    <a:pt x="1900" y="95"/>
                  </a:cubicBezTo>
                  <a:lnTo>
                    <a:pt x="1872" y="68"/>
                  </a:lnTo>
                  <a:cubicBezTo>
                    <a:pt x="1826" y="45"/>
                    <a:pt x="1779" y="42"/>
                    <a:pt x="1715" y="41"/>
                  </a:cubicBezTo>
                  <a:close/>
                  <a:moveTo>
                    <a:pt x="1303" y="0"/>
                  </a:moveTo>
                  <a:cubicBezTo>
                    <a:pt x="1167" y="0"/>
                    <a:pt x="1032" y="14"/>
                    <a:pt x="896" y="41"/>
                  </a:cubicBezTo>
                  <a:cubicBezTo>
                    <a:pt x="625" y="95"/>
                    <a:pt x="381" y="204"/>
                    <a:pt x="164" y="367"/>
                  </a:cubicBezTo>
                  <a:cubicBezTo>
                    <a:pt x="109" y="394"/>
                    <a:pt x="55" y="448"/>
                    <a:pt x="1" y="502"/>
                  </a:cubicBezTo>
                  <a:cubicBezTo>
                    <a:pt x="55" y="448"/>
                    <a:pt x="136" y="421"/>
                    <a:pt x="191" y="394"/>
                  </a:cubicBezTo>
                  <a:cubicBezTo>
                    <a:pt x="408" y="258"/>
                    <a:pt x="652" y="150"/>
                    <a:pt x="896" y="95"/>
                  </a:cubicBezTo>
                  <a:cubicBezTo>
                    <a:pt x="1167" y="41"/>
                    <a:pt x="1411" y="41"/>
                    <a:pt x="1683" y="41"/>
                  </a:cubicBezTo>
                  <a:cubicBezTo>
                    <a:pt x="1694" y="41"/>
                    <a:pt x="1704" y="41"/>
                    <a:pt x="1715" y="41"/>
                  </a:cubicBezTo>
                  <a:lnTo>
                    <a:pt x="1715" y="41"/>
                  </a:lnTo>
                  <a:cubicBezTo>
                    <a:pt x="1713" y="41"/>
                    <a:pt x="1711" y="41"/>
                    <a:pt x="1710" y="41"/>
                  </a:cubicBezTo>
                  <a:cubicBezTo>
                    <a:pt x="1574" y="14"/>
                    <a:pt x="1438" y="0"/>
                    <a:pt x="1303"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9" name="Google Shape;1449;p11"/>
            <p:cNvSpPr/>
            <p:nvPr/>
          </p:nvSpPr>
          <p:spPr>
            <a:xfrm>
              <a:off x="5977525" y="1654550"/>
              <a:ext cx="25800" cy="10875"/>
            </a:xfrm>
            <a:custGeom>
              <a:avLst/>
              <a:gdLst/>
              <a:ahLst/>
              <a:cxnLst/>
              <a:rect l="l" t="t" r="r" b="b"/>
              <a:pathLst>
                <a:path w="1032" h="435" extrusionOk="0">
                  <a:moveTo>
                    <a:pt x="1004" y="0"/>
                  </a:moveTo>
                  <a:cubicBezTo>
                    <a:pt x="868" y="0"/>
                    <a:pt x="733" y="0"/>
                    <a:pt x="597" y="55"/>
                  </a:cubicBezTo>
                  <a:cubicBezTo>
                    <a:pt x="462" y="109"/>
                    <a:pt x="299" y="190"/>
                    <a:pt x="190" y="272"/>
                  </a:cubicBezTo>
                  <a:cubicBezTo>
                    <a:pt x="136" y="326"/>
                    <a:pt x="82" y="353"/>
                    <a:pt x="28" y="407"/>
                  </a:cubicBezTo>
                  <a:cubicBezTo>
                    <a:pt x="0" y="407"/>
                    <a:pt x="0" y="434"/>
                    <a:pt x="28" y="434"/>
                  </a:cubicBezTo>
                  <a:lnTo>
                    <a:pt x="55" y="434"/>
                  </a:lnTo>
                  <a:lnTo>
                    <a:pt x="217" y="326"/>
                  </a:lnTo>
                  <a:cubicBezTo>
                    <a:pt x="353" y="217"/>
                    <a:pt x="489" y="163"/>
                    <a:pt x="624" y="109"/>
                  </a:cubicBezTo>
                  <a:cubicBezTo>
                    <a:pt x="733" y="55"/>
                    <a:pt x="868" y="28"/>
                    <a:pt x="1004" y="28"/>
                  </a:cubicBezTo>
                  <a:lnTo>
                    <a:pt x="1031" y="28"/>
                  </a:lnTo>
                  <a:lnTo>
                    <a:pt x="1031"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0" name="Google Shape;1450;p11"/>
            <p:cNvSpPr/>
            <p:nvPr/>
          </p:nvSpPr>
          <p:spPr>
            <a:xfrm>
              <a:off x="5931425" y="1635575"/>
              <a:ext cx="104450" cy="78275"/>
            </a:xfrm>
            <a:custGeom>
              <a:avLst/>
              <a:gdLst/>
              <a:ahLst/>
              <a:cxnLst/>
              <a:rect l="l" t="t" r="r" b="b"/>
              <a:pathLst>
                <a:path w="4178" h="3131" extrusionOk="0">
                  <a:moveTo>
                    <a:pt x="0" y="0"/>
                  </a:moveTo>
                  <a:cubicBezTo>
                    <a:pt x="136" y="271"/>
                    <a:pt x="271" y="543"/>
                    <a:pt x="407" y="841"/>
                  </a:cubicBezTo>
                  <a:cubicBezTo>
                    <a:pt x="597" y="1248"/>
                    <a:pt x="841" y="1627"/>
                    <a:pt x="1139" y="2007"/>
                  </a:cubicBezTo>
                  <a:cubicBezTo>
                    <a:pt x="1465" y="2414"/>
                    <a:pt x="1872" y="2739"/>
                    <a:pt x="2333" y="2956"/>
                  </a:cubicBezTo>
                  <a:cubicBezTo>
                    <a:pt x="2495" y="3038"/>
                    <a:pt x="2658" y="3092"/>
                    <a:pt x="2821" y="3119"/>
                  </a:cubicBezTo>
                  <a:cubicBezTo>
                    <a:pt x="2892" y="3127"/>
                    <a:pt x="2966" y="3130"/>
                    <a:pt x="3041" y="3130"/>
                  </a:cubicBezTo>
                  <a:cubicBezTo>
                    <a:pt x="3222" y="3130"/>
                    <a:pt x="3408" y="3111"/>
                    <a:pt x="3580" y="3092"/>
                  </a:cubicBezTo>
                  <a:cubicBezTo>
                    <a:pt x="3716" y="3065"/>
                    <a:pt x="3825" y="3065"/>
                    <a:pt x="3960" y="3011"/>
                  </a:cubicBezTo>
                  <a:cubicBezTo>
                    <a:pt x="4042" y="3011"/>
                    <a:pt x="4123" y="2984"/>
                    <a:pt x="4177" y="2929"/>
                  </a:cubicBezTo>
                  <a:lnTo>
                    <a:pt x="4177" y="2902"/>
                  </a:lnTo>
                  <a:lnTo>
                    <a:pt x="4177" y="2875"/>
                  </a:lnTo>
                  <a:lnTo>
                    <a:pt x="4150" y="2875"/>
                  </a:lnTo>
                  <a:cubicBezTo>
                    <a:pt x="4069" y="2929"/>
                    <a:pt x="3987" y="2956"/>
                    <a:pt x="3906" y="2984"/>
                  </a:cubicBezTo>
                  <a:cubicBezTo>
                    <a:pt x="3797" y="2984"/>
                    <a:pt x="3689" y="3011"/>
                    <a:pt x="3608" y="3011"/>
                  </a:cubicBezTo>
                  <a:cubicBezTo>
                    <a:pt x="3485" y="3024"/>
                    <a:pt x="3357" y="3031"/>
                    <a:pt x="3228" y="3031"/>
                  </a:cubicBezTo>
                  <a:cubicBezTo>
                    <a:pt x="3099" y="3031"/>
                    <a:pt x="2970" y="3024"/>
                    <a:pt x="2848" y="3011"/>
                  </a:cubicBezTo>
                  <a:cubicBezTo>
                    <a:pt x="2685" y="3011"/>
                    <a:pt x="2523" y="2956"/>
                    <a:pt x="2387" y="2875"/>
                  </a:cubicBezTo>
                  <a:cubicBezTo>
                    <a:pt x="1926" y="2658"/>
                    <a:pt x="1546" y="2333"/>
                    <a:pt x="1221" y="1953"/>
                  </a:cubicBezTo>
                  <a:cubicBezTo>
                    <a:pt x="922" y="1573"/>
                    <a:pt x="678" y="1193"/>
                    <a:pt x="461" y="814"/>
                  </a:cubicBezTo>
                  <a:cubicBezTo>
                    <a:pt x="298" y="543"/>
                    <a:pt x="136" y="271"/>
                    <a:pt x="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1" name="Google Shape;1451;p11"/>
            <p:cNvSpPr/>
            <p:nvPr/>
          </p:nvSpPr>
          <p:spPr>
            <a:xfrm>
              <a:off x="5949050" y="1628775"/>
              <a:ext cx="1375" cy="4100"/>
            </a:xfrm>
            <a:custGeom>
              <a:avLst/>
              <a:gdLst/>
              <a:ahLst/>
              <a:cxnLst/>
              <a:rect l="l" t="t" r="r" b="b"/>
              <a:pathLst>
                <a:path w="55" h="164" extrusionOk="0">
                  <a:moveTo>
                    <a:pt x="0" y="1"/>
                  </a:moveTo>
                  <a:lnTo>
                    <a:pt x="0" y="55"/>
                  </a:lnTo>
                  <a:cubicBezTo>
                    <a:pt x="0" y="82"/>
                    <a:pt x="0" y="109"/>
                    <a:pt x="0" y="136"/>
                  </a:cubicBezTo>
                  <a:cubicBezTo>
                    <a:pt x="0" y="163"/>
                    <a:pt x="27" y="163"/>
                    <a:pt x="27" y="163"/>
                  </a:cubicBezTo>
                  <a:cubicBezTo>
                    <a:pt x="27" y="163"/>
                    <a:pt x="55" y="163"/>
                    <a:pt x="55" y="136"/>
                  </a:cubicBezTo>
                  <a:cubicBezTo>
                    <a:pt x="55" y="109"/>
                    <a:pt x="55" y="82"/>
                    <a:pt x="55" y="55"/>
                  </a:cubicBezTo>
                  <a:cubicBezTo>
                    <a:pt x="55" y="1"/>
                    <a:pt x="55" y="28"/>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2" name="Google Shape;1452;p11"/>
            <p:cNvSpPr/>
            <p:nvPr/>
          </p:nvSpPr>
          <p:spPr>
            <a:xfrm>
              <a:off x="5947700" y="1613850"/>
              <a:ext cx="2050" cy="4100"/>
            </a:xfrm>
            <a:custGeom>
              <a:avLst/>
              <a:gdLst/>
              <a:ahLst/>
              <a:cxnLst/>
              <a:rect l="l" t="t" r="r" b="b"/>
              <a:pathLst>
                <a:path w="82" h="164" extrusionOk="0">
                  <a:moveTo>
                    <a:pt x="27" y="1"/>
                  </a:moveTo>
                  <a:cubicBezTo>
                    <a:pt x="0" y="28"/>
                    <a:pt x="0" y="82"/>
                    <a:pt x="27" y="109"/>
                  </a:cubicBezTo>
                  <a:lnTo>
                    <a:pt x="27" y="137"/>
                  </a:lnTo>
                  <a:cubicBezTo>
                    <a:pt x="27" y="137"/>
                    <a:pt x="27" y="164"/>
                    <a:pt x="27" y="164"/>
                  </a:cubicBezTo>
                  <a:lnTo>
                    <a:pt x="54" y="164"/>
                  </a:lnTo>
                  <a:cubicBezTo>
                    <a:pt x="54" y="164"/>
                    <a:pt x="81" y="137"/>
                    <a:pt x="81" y="137"/>
                  </a:cubicBezTo>
                  <a:cubicBezTo>
                    <a:pt x="81" y="109"/>
                    <a:pt x="81" y="55"/>
                    <a:pt x="81" y="28"/>
                  </a:cubicBezTo>
                  <a:lnTo>
                    <a:pt x="54"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3" name="Google Shape;1453;p11"/>
            <p:cNvSpPr/>
            <p:nvPr/>
          </p:nvSpPr>
          <p:spPr>
            <a:xfrm>
              <a:off x="5997875" y="1607750"/>
              <a:ext cx="700" cy="1400"/>
            </a:xfrm>
            <a:custGeom>
              <a:avLst/>
              <a:gdLst/>
              <a:ahLst/>
              <a:cxnLst/>
              <a:rect l="l" t="t" r="r" b="b"/>
              <a:pathLst>
                <a:path w="28" h="56" extrusionOk="0">
                  <a:moveTo>
                    <a:pt x="27" y="1"/>
                  </a:moveTo>
                  <a:cubicBezTo>
                    <a:pt x="0" y="28"/>
                    <a:pt x="0" y="55"/>
                    <a:pt x="27" y="55"/>
                  </a:cubicBezTo>
                  <a:cubicBezTo>
                    <a:pt x="27" y="55"/>
                    <a:pt x="27" y="28"/>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4" name="Google Shape;1454;p11"/>
            <p:cNvSpPr/>
            <p:nvPr/>
          </p:nvSpPr>
          <p:spPr>
            <a:xfrm>
              <a:off x="5997200" y="1622675"/>
              <a:ext cx="2725" cy="5450"/>
            </a:xfrm>
            <a:custGeom>
              <a:avLst/>
              <a:gdLst/>
              <a:ahLst/>
              <a:cxnLst/>
              <a:rect l="l" t="t" r="r" b="b"/>
              <a:pathLst>
                <a:path w="109" h="218" extrusionOk="0">
                  <a:moveTo>
                    <a:pt x="27" y="1"/>
                  </a:moveTo>
                  <a:cubicBezTo>
                    <a:pt x="0" y="1"/>
                    <a:pt x="0" y="28"/>
                    <a:pt x="27" y="55"/>
                  </a:cubicBezTo>
                  <a:cubicBezTo>
                    <a:pt x="27" y="82"/>
                    <a:pt x="27" y="136"/>
                    <a:pt x="54" y="163"/>
                  </a:cubicBezTo>
                  <a:cubicBezTo>
                    <a:pt x="54" y="190"/>
                    <a:pt x="54" y="190"/>
                    <a:pt x="81" y="218"/>
                  </a:cubicBezTo>
                  <a:cubicBezTo>
                    <a:pt x="109" y="218"/>
                    <a:pt x="109" y="190"/>
                    <a:pt x="81" y="190"/>
                  </a:cubicBezTo>
                  <a:cubicBezTo>
                    <a:pt x="81" y="163"/>
                    <a:pt x="81" y="163"/>
                    <a:pt x="81" y="136"/>
                  </a:cubicBezTo>
                  <a:cubicBezTo>
                    <a:pt x="81" y="82"/>
                    <a:pt x="81" y="28"/>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5" name="Google Shape;1455;p11"/>
            <p:cNvSpPr/>
            <p:nvPr/>
          </p:nvSpPr>
          <p:spPr>
            <a:xfrm>
              <a:off x="5995825" y="1599625"/>
              <a:ext cx="17675" cy="58350"/>
            </a:xfrm>
            <a:custGeom>
              <a:avLst/>
              <a:gdLst/>
              <a:ahLst/>
              <a:cxnLst/>
              <a:rect l="l" t="t" r="r" b="b"/>
              <a:pathLst>
                <a:path w="707" h="2334" extrusionOk="0">
                  <a:moveTo>
                    <a:pt x="82" y="0"/>
                  </a:moveTo>
                  <a:lnTo>
                    <a:pt x="55" y="27"/>
                  </a:lnTo>
                  <a:lnTo>
                    <a:pt x="55" y="109"/>
                  </a:lnTo>
                  <a:cubicBezTo>
                    <a:pt x="82" y="82"/>
                    <a:pt x="82" y="27"/>
                    <a:pt x="82" y="0"/>
                  </a:cubicBezTo>
                  <a:close/>
                  <a:moveTo>
                    <a:pt x="55" y="109"/>
                  </a:moveTo>
                  <a:lnTo>
                    <a:pt x="55" y="109"/>
                  </a:lnTo>
                  <a:cubicBezTo>
                    <a:pt x="28" y="244"/>
                    <a:pt x="1" y="380"/>
                    <a:pt x="1" y="489"/>
                  </a:cubicBezTo>
                  <a:cubicBezTo>
                    <a:pt x="1" y="760"/>
                    <a:pt x="28" y="1004"/>
                    <a:pt x="82" y="1248"/>
                  </a:cubicBezTo>
                  <a:cubicBezTo>
                    <a:pt x="191" y="1574"/>
                    <a:pt x="326" y="1872"/>
                    <a:pt x="543" y="2143"/>
                  </a:cubicBezTo>
                  <a:cubicBezTo>
                    <a:pt x="598" y="2197"/>
                    <a:pt x="652" y="2279"/>
                    <a:pt x="706" y="2333"/>
                  </a:cubicBezTo>
                  <a:cubicBezTo>
                    <a:pt x="652" y="2279"/>
                    <a:pt x="598" y="2197"/>
                    <a:pt x="570" y="2143"/>
                  </a:cubicBezTo>
                  <a:cubicBezTo>
                    <a:pt x="353" y="1872"/>
                    <a:pt x="218" y="1574"/>
                    <a:pt x="136" y="1248"/>
                  </a:cubicBezTo>
                  <a:cubicBezTo>
                    <a:pt x="55" y="1004"/>
                    <a:pt x="28" y="760"/>
                    <a:pt x="28" y="516"/>
                  </a:cubicBezTo>
                  <a:cubicBezTo>
                    <a:pt x="28" y="380"/>
                    <a:pt x="55" y="244"/>
                    <a:pt x="55" y="10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6" name="Google Shape;1456;p11"/>
            <p:cNvSpPr/>
            <p:nvPr/>
          </p:nvSpPr>
          <p:spPr>
            <a:xfrm>
              <a:off x="5949725" y="1626075"/>
              <a:ext cx="50875" cy="5450"/>
            </a:xfrm>
            <a:custGeom>
              <a:avLst/>
              <a:gdLst/>
              <a:ahLst/>
              <a:cxnLst/>
              <a:rect l="l" t="t" r="r" b="b"/>
              <a:pathLst>
                <a:path w="2035" h="218" extrusionOk="0">
                  <a:moveTo>
                    <a:pt x="1004" y="0"/>
                  </a:moveTo>
                  <a:cubicBezTo>
                    <a:pt x="733" y="27"/>
                    <a:pt x="461" y="54"/>
                    <a:pt x="190" y="136"/>
                  </a:cubicBezTo>
                  <a:cubicBezTo>
                    <a:pt x="136" y="163"/>
                    <a:pt x="55" y="190"/>
                    <a:pt x="0" y="217"/>
                  </a:cubicBezTo>
                  <a:lnTo>
                    <a:pt x="217" y="163"/>
                  </a:lnTo>
                  <a:cubicBezTo>
                    <a:pt x="489" y="109"/>
                    <a:pt x="760" y="82"/>
                    <a:pt x="1031" y="54"/>
                  </a:cubicBezTo>
                  <a:cubicBezTo>
                    <a:pt x="1248" y="54"/>
                    <a:pt x="1492" y="82"/>
                    <a:pt x="1736" y="136"/>
                  </a:cubicBezTo>
                  <a:lnTo>
                    <a:pt x="1872" y="163"/>
                  </a:lnTo>
                  <a:cubicBezTo>
                    <a:pt x="1926" y="163"/>
                    <a:pt x="1980" y="190"/>
                    <a:pt x="2035" y="217"/>
                  </a:cubicBezTo>
                  <a:lnTo>
                    <a:pt x="2035" y="190"/>
                  </a:lnTo>
                  <a:cubicBezTo>
                    <a:pt x="1980" y="163"/>
                    <a:pt x="1926" y="136"/>
                    <a:pt x="1899" y="136"/>
                  </a:cubicBezTo>
                  <a:cubicBezTo>
                    <a:pt x="1845" y="109"/>
                    <a:pt x="1791" y="82"/>
                    <a:pt x="1736" y="82"/>
                  </a:cubicBezTo>
                  <a:cubicBezTo>
                    <a:pt x="1492" y="27"/>
                    <a:pt x="1248" y="0"/>
                    <a:pt x="100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7" name="Google Shape;1457;p11"/>
            <p:cNvSpPr/>
            <p:nvPr/>
          </p:nvSpPr>
          <p:spPr>
            <a:xfrm>
              <a:off x="5947700" y="1610475"/>
              <a:ext cx="51550" cy="6800"/>
            </a:xfrm>
            <a:custGeom>
              <a:avLst/>
              <a:gdLst/>
              <a:ahLst/>
              <a:cxnLst/>
              <a:rect l="l" t="t" r="r" b="b"/>
              <a:pathLst>
                <a:path w="2062" h="272" extrusionOk="0">
                  <a:moveTo>
                    <a:pt x="1248" y="0"/>
                  </a:moveTo>
                  <a:cubicBezTo>
                    <a:pt x="868" y="27"/>
                    <a:pt x="488" y="82"/>
                    <a:pt x="136" y="190"/>
                  </a:cubicBezTo>
                  <a:cubicBezTo>
                    <a:pt x="109" y="190"/>
                    <a:pt x="81" y="217"/>
                    <a:pt x="54" y="217"/>
                  </a:cubicBezTo>
                  <a:lnTo>
                    <a:pt x="27" y="244"/>
                  </a:lnTo>
                  <a:lnTo>
                    <a:pt x="0" y="272"/>
                  </a:lnTo>
                  <a:lnTo>
                    <a:pt x="54" y="272"/>
                  </a:lnTo>
                  <a:lnTo>
                    <a:pt x="136" y="244"/>
                  </a:lnTo>
                  <a:cubicBezTo>
                    <a:pt x="488" y="136"/>
                    <a:pt x="868" y="82"/>
                    <a:pt x="1221" y="82"/>
                  </a:cubicBezTo>
                  <a:cubicBezTo>
                    <a:pt x="1383" y="82"/>
                    <a:pt x="1546" y="109"/>
                    <a:pt x="1709" y="136"/>
                  </a:cubicBezTo>
                  <a:cubicBezTo>
                    <a:pt x="1817" y="136"/>
                    <a:pt x="1926" y="163"/>
                    <a:pt x="2034" y="217"/>
                  </a:cubicBezTo>
                  <a:lnTo>
                    <a:pt x="2061" y="217"/>
                  </a:lnTo>
                  <a:lnTo>
                    <a:pt x="2061" y="190"/>
                  </a:lnTo>
                  <a:cubicBezTo>
                    <a:pt x="1953" y="136"/>
                    <a:pt x="1844" y="82"/>
                    <a:pt x="1736" y="55"/>
                  </a:cubicBezTo>
                  <a:cubicBezTo>
                    <a:pt x="1573" y="27"/>
                    <a:pt x="1410" y="0"/>
                    <a:pt x="124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8" name="Google Shape;1458;p11"/>
            <p:cNvSpPr/>
            <p:nvPr/>
          </p:nvSpPr>
          <p:spPr>
            <a:xfrm>
              <a:off x="5940900" y="1601650"/>
              <a:ext cx="12225" cy="48175"/>
            </a:xfrm>
            <a:custGeom>
              <a:avLst/>
              <a:gdLst/>
              <a:ahLst/>
              <a:cxnLst/>
              <a:rect l="l" t="t" r="r" b="b"/>
              <a:pathLst>
                <a:path w="489" h="1927" extrusionOk="0">
                  <a:moveTo>
                    <a:pt x="82" y="1"/>
                  </a:moveTo>
                  <a:cubicBezTo>
                    <a:pt x="82" y="82"/>
                    <a:pt x="28" y="163"/>
                    <a:pt x="28" y="245"/>
                  </a:cubicBezTo>
                  <a:cubicBezTo>
                    <a:pt x="1" y="570"/>
                    <a:pt x="28" y="896"/>
                    <a:pt x="109" y="1221"/>
                  </a:cubicBezTo>
                  <a:cubicBezTo>
                    <a:pt x="136" y="1384"/>
                    <a:pt x="218" y="1520"/>
                    <a:pt x="299" y="1682"/>
                  </a:cubicBezTo>
                  <a:cubicBezTo>
                    <a:pt x="353" y="1764"/>
                    <a:pt x="408" y="1845"/>
                    <a:pt x="489" y="1927"/>
                  </a:cubicBezTo>
                  <a:cubicBezTo>
                    <a:pt x="408" y="1845"/>
                    <a:pt x="326" y="1710"/>
                    <a:pt x="272" y="1601"/>
                  </a:cubicBezTo>
                  <a:cubicBezTo>
                    <a:pt x="191" y="1411"/>
                    <a:pt x="136" y="1221"/>
                    <a:pt x="82" y="1031"/>
                  </a:cubicBezTo>
                  <a:cubicBezTo>
                    <a:pt x="55" y="760"/>
                    <a:pt x="55" y="489"/>
                    <a:pt x="82" y="218"/>
                  </a:cubicBezTo>
                  <a:lnTo>
                    <a:pt x="8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9" name="Google Shape;1459;p11"/>
            <p:cNvSpPr/>
            <p:nvPr/>
          </p:nvSpPr>
          <p:spPr>
            <a:xfrm>
              <a:off x="5936150" y="1625400"/>
              <a:ext cx="2075" cy="8825"/>
            </a:xfrm>
            <a:custGeom>
              <a:avLst/>
              <a:gdLst/>
              <a:ahLst/>
              <a:cxnLst/>
              <a:rect l="l" t="t" r="r" b="b"/>
              <a:pathLst>
                <a:path w="83" h="353" extrusionOk="0">
                  <a:moveTo>
                    <a:pt x="1" y="0"/>
                  </a:moveTo>
                  <a:cubicBezTo>
                    <a:pt x="1" y="0"/>
                    <a:pt x="1" y="27"/>
                    <a:pt x="1" y="27"/>
                  </a:cubicBezTo>
                  <a:cubicBezTo>
                    <a:pt x="1" y="81"/>
                    <a:pt x="1" y="134"/>
                    <a:pt x="27" y="188"/>
                  </a:cubicBezTo>
                  <a:lnTo>
                    <a:pt x="27" y="188"/>
                  </a:lnTo>
                  <a:cubicBezTo>
                    <a:pt x="1" y="134"/>
                    <a:pt x="1" y="81"/>
                    <a:pt x="1" y="0"/>
                  </a:cubicBezTo>
                  <a:close/>
                  <a:moveTo>
                    <a:pt x="28" y="190"/>
                  </a:moveTo>
                  <a:cubicBezTo>
                    <a:pt x="28" y="244"/>
                    <a:pt x="55" y="298"/>
                    <a:pt x="82" y="353"/>
                  </a:cubicBezTo>
                  <a:lnTo>
                    <a:pt x="82" y="326"/>
                  </a:lnTo>
                  <a:cubicBezTo>
                    <a:pt x="55" y="298"/>
                    <a:pt x="55" y="244"/>
                    <a:pt x="28" y="19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0" name="Google Shape;1460;p11"/>
            <p:cNvSpPr/>
            <p:nvPr/>
          </p:nvSpPr>
          <p:spPr>
            <a:xfrm>
              <a:off x="5932775" y="1585375"/>
              <a:ext cx="12900" cy="6125"/>
            </a:xfrm>
            <a:custGeom>
              <a:avLst/>
              <a:gdLst/>
              <a:ahLst/>
              <a:cxnLst/>
              <a:rect l="l" t="t" r="r" b="b"/>
              <a:pathLst>
                <a:path w="516" h="245" extrusionOk="0">
                  <a:moveTo>
                    <a:pt x="0" y="1"/>
                  </a:moveTo>
                  <a:lnTo>
                    <a:pt x="516" y="245"/>
                  </a:lnTo>
                  <a:lnTo>
                    <a:pt x="489" y="218"/>
                  </a:lnTo>
                  <a:cubicBezTo>
                    <a:pt x="434" y="164"/>
                    <a:pt x="353" y="136"/>
                    <a:pt x="272" y="109"/>
                  </a:cubicBezTo>
                  <a:cubicBezTo>
                    <a:pt x="190" y="55"/>
                    <a:pt x="109" y="28"/>
                    <a:pt x="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1" name="Google Shape;1461;p11"/>
            <p:cNvSpPr/>
            <p:nvPr/>
          </p:nvSpPr>
          <p:spPr>
            <a:xfrm>
              <a:off x="5936850" y="1594875"/>
              <a:ext cx="4750" cy="700"/>
            </a:xfrm>
            <a:custGeom>
              <a:avLst/>
              <a:gdLst/>
              <a:ahLst/>
              <a:cxnLst/>
              <a:rect l="l" t="t" r="r" b="b"/>
              <a:pathLst>
                <a:path w="190" h="28" extrusionOk="0">
                  <a:moveTo>
                    <a:pt x="0" y="0"/>
                  </a:moveTo>
                  <a:cubicBezTo>
                    <a:pt x="54" y="0"/>
                    <a:pt x="81" y="28"/>
                    <a:pt x="136" y="28"/>
                  </a:cubicBezTo>
                  <a:lnTo>
                    <a:pt x="190" y="28"/>
                  </a:lnTo>
                  <a:cubicBezTo>
                    <a:pt x="136" y="0"/>
                    <a:pt x="81" y="0"/>
                    <a:pt x="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2" name="Google Shape;1462;p11"/>
            <p:cNvSpPr/>
            <p:nvPr/>
          </p:nvSpPr>
          <p:spPr>
            <a:xfrm>
              <a:off x="6129425" y="1576550"/>
              <a:ext cx="148800" cy="144650"/>
            </a:xfrm>
            <a:custGeom>
              <a:avLst/>
              <a:gdLst/>
              <a:ahLst/>
              <a:cxnLst/>
              <a:rect l="l" t="t" r="r" b="b"/>
              <a:pathLst>
                <a:path w="5952" h="5786" extrusionOk="0">
                  <a:moveTo>
                    <a:pt x="2909" y="0"/>
                  </a:moveTo>
                  <a:cubicBezTo>
                    <a:pt x="2861" y="0"/>
                    <a:pt x="2813" y="1"/>
                    <a:pt x="2767" y="1"/>
                  </a:cubicBezTo>
                  <a:cubicBezTo>
                    <a:pt x="2224" y="28"/>
                    <a:pt x="1818" y="1222"/>
                    <a:pt x="1818" y="1222"/>
                  </a:cubicBezTo>
                  <a:cubicBezTo>
                    <a:pt x="1763" y="1140"/>
                    <a:pt x="2007" y="489"/>
                    <a:pt x="1953" y="435"/>
                  </a:cubicBezTo>
                  <a:cubicBezTo>
                    <a:pt x="1573" y="191"/>
                    <a:pt x="1112" y="55"/>
                    <a:pt x="651" y="55"/>
                  </a:cubicBezTo>
                  <a:lnTo>
                    <a:pt x="0" y="2035"/>
                  </a:lnTo>
                  <a:cubicBezTo>
                    <a:pt x="244" y="2659"/>
                    <a:pt x="895" y="3039"/>
                    <a:pt x="1194" y="3826"/>
                  </a:cubicBezTo>
                  <a:cubicBezTo>
                    <a:pt x="1492" y="4504"/>
                    <a:pt x="2035" y="5073"/>
                    <a:pt x="2685" y="5453"/>
                  </a:cubicBezTo>
                  <a:cubicBezTo>
                    <a:pt x="3131" y="5682"/>
                    <a:pt x="3569" y="5786"/>
                    <a:pt x="3954" y="5786"/>
                  </a:cubicBezTo>
                  <a:cubicBezTo>
                    <a:pt x="5254" y="5786"/>
                    <a:pt x="5952" y="4606"/>
                    <a:pt x="4340" y="3120"/>
                  </a:cubicBezTo>
                  <a:cubicBezTo>
                    <a:pt x="3662" y="2469"/>
                    <a:pt x="3391" y="1493"/>
                    <a:pt x="3716" y="598"/>
                  </a:cubicBezTo>
                  <a:cubicBezTo>
                    <a:pt x="3711" y="579"/>
                    <a:pt x="3704" y="571"/>
                    <a:pt x="3695" y="571"/>
                  </a:cubicBezTo>
                  <a:cubicBezTo>
                    <a:pt x="3616" y="571"/>
                    <a:pt x="3418" y="1276"/>
                    <a:pt x="3418" y="1276"/>
                  </a:cubicBezTo>
                  <a:cubicBezTo>
                    <a:pt x="3708" y="65"/>
                    <a:pt x="3307" y="0"/>
                    <a:pt x="2909" y="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3" name="Google Shape;1463;p11"/>
            <p:cNvSpPr/>
            <p:nvPr/>
          </p:nvSpPr>
          <p:spPr>
            <a:xfrm>
              <a:off x="6104325" y="1593200"/>
              <a:ext cx="164125" cy="131900"/>
            </a:xfrm>
            <a:custGeom>
              <a:avLst/>
              <a:gdLst/>
              <a:ahLst/>
              <a:cxnLst/>
              <a:rect l="l" t="t" r="r" b="b"/>
              <a:pathLst>
                <a:path w="6565" h="5276" extrusionOk="0">
                  <a:moveTo>
                    <a:pt x="445" y="1"/>
                  </a:moveTo>
                  <a:cubicBezTo>
                    <a:pt x="372" y="1"/>
                    <a:pt x="301" y="22"/>
                    <a:pt x="245" y="67"/>
                  </a:cubicBezTo>
                  <a:cubicBezTo>
                    <a:pt x="82" y="176"/>
                    <a:pt x="1" y="366"/>
                    <a:pt x="82" y="529"/>
                  </a:cubicBezTo>
                  <a:cubicBezTo>
                    <a:pt x="1058" y="1966"/>
                    <a:pt x="1628" y="3756"/>
                    <a:pt x="3201" y="4787"/>
                  </a:cubicBezTo>
                  <a:cubicBezTo>
                    <a:pt x="3717" y="5113"/>
                    <a:pt x="4340" y="5275"/>
                    <a:pt x="4964" y="5275"/>
                  </a:cubicBezTo>
                  <a:cubicBezTo>
                    <a:pt x="5453" y="5275"/>
                    <a:pt x="5941" y="5140"/>
                    <a:pt x="6348" y="4896"/>
                  </a:cubicBezTo>
                  <a:cubicBezTo>
                    <a:pt x="6510" y="4787"/>
                    <a:pt x="6565" y="4597"/>
                    <a:pt x="6483" y="4434"/>
                  </a:cubicBezTo>
                  <a:cubicBezTo>
                    <a:pt x="6404" y="4355"/>
                    <a:pt x="6298" y="4313"/>
                    <a:pt x="6196" y="4313"/>
                  </a:cubicBezTo>
                  <a:cubicBezTo>
                    <a:pt x="6122" y="4313"/>
                    <a:pt x="6052" y="4335"/>
                    <a:pt x="5995" y="4380"/>
                  </a:cubicBezTo>
                  <a:cubicBezTo>
                    <a:pt x="5724" y="4543"/>
                    <a:pt x="5398" y="4624"/>
                    <a:pt x="5100" y="4624"/>
                  </a:cubicBezTo>
                  <a:cubicBezTo>
                    <a:pt x="4612" y="4624"/>
                    <a:pt x="4123" y="4489"/>
                    <a:pt x="3689" y="4245"/>
                  </a:cubicBezTo>
                  <a:cubicBezTo>
                    <a:pt x="2198" y="3241"/>
                    <a:pt x="1682" y="1532"/>
                    <a:pt x="733" y="122"/>
                  </a:cubicBezTo>
                  <a:cubicBezTo>
                    <a:pt x="654" y="43"/>
                    <a:pt x="547" y="1"/>
                    <a:pt x="4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4" name="Google Shape;1464;p11"/>
            <p:cNvSpPr/>
            <p:nvPr/>
          </p:nvSpPr>
          <p:spPr>
            <a:xfrm>
              <a:off x="6257575" y="1695650"/>
              <a:ext cx="10200" cy="8975"/>
            </a:xfrm>
            <a:custGeom>
              <a:avLst/>
              <a:gdLst/>
              <a:ahLst/>
              <a:cxnLst/>
              <a:rect l="l" t="t" r="r" b="b"/>
              <a:pathLst>
                <a:path w="408" h="359" extrusionOk="0">
                  <a:moveTo>
                    <a:pt x="228" y="0"/>
                  </a:moveTo>
                  <a:cubicBezTo>
                    <a:pt x="188" y="0"/>
                    <a:pt x="146" y="14"/>
                    <a:pt x="109" y="38"/>
                  </a:cubicBezTo>
                  <a:cubicBezTo>
                    <a:pt x="28" y="92"/>
                    <a:pt x="1" y="201"/>
                    <a:pt x="55" y="282"/>
                  </a:cubicBezTo>
                  <a:cubicBezTo>
                    <a:pt x="102" y="329"/>
                    <a:pt x="159" y="358"/>
                    <a:pt x="214" y="358"/>
                  </a:cubicBezTo>
                  <a:cubicBezTo>
                    <a:pt x="253" y="358"/>
                    <a:pt x="292" y="343"/>
                    <a:pt x="326" y="309"/>
                  </a:cubicBezTo>
                  <a:cubicBezTo>
                    <a:pt x="407" y="255"/>
                    <a:pt x="407" y="147"/>
                    <a:pt x="353" y="65"/>
                  </a:cubicBezTo>
                  <a:cubicBezTo>
                    <a:pt x="323" y="20"/>
                    <a:pt x="277" y="0"/>
                    <a:pt x="22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5" name="Google Shape;1465;p11"/>
            <p:cNvSpPr/>
            <p:nvPr/>
          </p:nvSpPr>
          <p:spPr>
            <a:xfrm>
              <a:off x="6176200" y="1659025"/>
              <a:ext cx="108525" cy="66800"/>
            </a:xfrm>
            <a:custGeom>
              <a:avLst/>
              <a:gdLst/>
              <a:ahLst/>
              <a:cxnLst/>
              <a:rect l="l" t="t" r="r" b="b"/>
              <a:pathLst>
                <a:path w="4341" h="2672" extrusionOk="0">
                  <a:moveTo>
                    <a:pt x="2486" y="1"/>
                  </a:moveTo>
                  <a:cubicBezTo>
                    <a:pt x="2425" y="1"/>
                    <a:pt x="2364" y="4"/>
                    <a:pt x="2306" y="11"/>
                  </a:cubicBezTo>
                  <a:cubicBezTo>
                    <a:pt x="1655" y="120"/>
                    <a:pt x="1059" y="364"/>
                    <a:pt x="489" y="689"/>
                  </a:cubicBezTo>
                  <a:cubicBezTo>
                    <a:pt x="218" y="852"/>
                    <a:pt x="55" y="1123"/>
                    <a:pt x="1" y="1422"/>
                  </a:cubicBezTo>
                  <a:cubicBezTo>
                    <a:pt x="1" y="1693"/>
                    <a:pt x="164" y="1910"/>
                    <a:pt x="380" y="2018"/>
                  </a:cubicBezTo>
                  <a:cubicBezTo>
                    <a:pt x="489" y="2046"/>
                    <a:pt x="570" y="2100"/>
                    <a:pt x="679" y="2127"/>
                  </a:cubicBezTo>
                  <a:cubicBezTo>
                    <a:pt x="679" y="2154"/>
                    <a:pt x="679" y="2154"/>
                    <a:pt x="679" y="2181"/>
                  </a:cubicBezTo>
                  <a:lnTo>
                    <a:pt x="679" y="2263"/>
                  </a:lnTo>
                  <a:cubicBezTo>
                    <a:pt x="625" y="2344"/>
                    <a:pt x="625" y="2480"/>
                    <a:pt x="706" y="2561"/>
                  </a:cubicBezTo>
                  <a:cubicBezTo>
                    <a:pt x="724" y="2579"/>
                    <a:pt x="804" y="2671"/>
                    <a:pt x="946" y="2671"/>
                  </a:cubicBezTo>
                  <a:cubicBezTo>
                    <a:pt x="1014" y="2671"/>
                    <a:pt x="1097" y="2650"/>
                    <a:pt x="1194" y="2588"/>
                  </a:cubicBezTo>
                  <a:cubicBezTo>
                    <a:pt x="1357" y="2507"/>
                    <a:pt x="1493" y="2398"/>
                    <a:pt x="1655" y="2317"/>
                  </a:cubicBezTo>
                  <a:lnTo>
                    <a:pt x="1764" y="2344"/>
                  </a:lnTo>
                  <a:cubicBezTo>
                    <a:pt x="1927" y="2371"/>
                    <a:pt x="2116" y="2425"/>
                    <a:pt x="2306" y="2452"/>
                  </a:cubicBezTo>
                  <a:cubicBezTo>
                    <a:pt x="2361" y="2452"/>
                    <a:pt x="2496" y="2480"/>
                    <a:pt x="2550" y="2480"/>
                  </a:cubicBezTo>
                  <a:cubicBezTo>
                    <a:pt x="2632" y="2480"/>
                    <a:pt x="2686" y="2452"/>
                    <a:pt x="2740" y="2425"/>
                  </a:cubicBezTo>
                  <a:cubicBezTo>
                    <a:pt x="2903" y="2398"/>
                    <a:pt x="3012" y="2263"/>
                    <a:pt x="3039" y="2100"/>
                  </a:cubicBezTo>
                  <a:cubicBezTo>
                    <a:pt x="3039" y="2046"/>
                    <a:pt x="3039" y="1991"/>
                    <a:pt x="3012" y="1937"/>
                  </a:cubicBezTo>
                  <a:lnTo>
                    <a:pt x="3093" y="1910"/>
                  </a:lnTo>
                  <a:cubicBezTo>
                    <a:pt x="3120" y="1937"/>
                    <a:pt x="3120" y="1991"/>
                    <a:pt x="3147" y="2018"/>
                  </a:cubicBezTo>
                  <a:cubicBezTo>
                    <a:pt x="3216" y="2104"/>
                    <a:pt x="3328" y="2158"/>
                    <a:pt x="3435" y="2158"/>
                  </a:cubicBezTo>
                  <a:cubicBezTo>
                    <a:pt x="3498" y="2158"/>
                    <a:pt x="3558" y="2140"/>
                    <a:pt x="3608" y="2100"/>
                  </a:cubicBezTo>
                  <a:cubicBezTo>
                    <a:pt x="3717" y="2073"/>
                    <a:pt x="3798" y="1991"/>
                    <a:pt x="3825" y="1883"/>
                  </a:cubicBezTo>
                  <a:cubicBezTo>
                    <a:pt x="3988" y="1883"/>
                    <a:pt x="4096" y="1801"/>
                    <a:pt x="4205" y="1693"/>
                  </a:cubicBezTo>
                  <a:cubicBezTo>
                    <a:pt x="4286" y="1612"/>
                    <a:pt x="4341" y="1476"/>
                    <a:pt x="4313" y="1340"/>
                  </a:cubicBezTo>
                  <a:cubicBezTo>
                    <a:pt x="4232" y="1178"/>
                    <a:pt x="4151" y="1042"/>
                    <a:pt x="4042" y="906"/>
                  </a:cubicBezTo>
                  <a:cubicBezTo>
                    <a:pt x="3879" y="689"/>
                    <a:pt x="3690" y="499"/>
                    <a:pt x="3445" y="364"/>
                  </a:cubicBezTo>
                  <a:cubicBezTo>
                    <a:pt x="3445" y="337"/>
                    <a:pt x="3418" y="282"/>
                    <a:pt x="3418" y="255"/>
                  </a:cubicBezTo>
                  <a:cubicBezTo>
                    <a:pt x="3391" y="228"/>
                    <a:pt x="3364" y="201"/>
                    <a:pt x="3337" y="174"/>
                  </a:cubicBezTo>
                  <a:cubicBezTo>
                    <a:pt x="3337" y="174"/>
                    <a:pt x="3229" y="120"/>
                    <a:pt x="3201" y="120"/>
                  </a:cubicBezTo>
                  <a:cubicBezTo>
                    <a:pt x="3120" y="93"/>
                    <a:pt x="3066" y="66"/>
                    <a:pt x="2984" y="66"/>
                  </a:cubicBezTo>
                  <a:cubicBezTo>
                    <a:pt x="2826" y="26"/>
                    <a:pt x="2652" y="1"/>
                    <a:pt x="248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6" name="Google Shape;1466;p11"/>
            <p:cNvSpPr/>
            <p:nvPr/>
          </p:nvSpPr>
          <p:spPr>
            <a:xfrm>
              <a:off x="6172825" y="1589450"/>
              <a:ext cx="23075" cy="80050"/>
            </a:xfrm>
            <a:custGeom>
              <a:avLst/>
              <a:gdLst/>
              <a:ahLst/>
              <a:cxnLst/>
              <a:rect l="l" t="t" r="r" b="b"/>
              <a:pathLst>
                <a:path w="923" h="3202" extrusionOk="0">
                  <a:moveTo>
                    <a:pt x="298" y="1"/>
                  </a:moveTo>
                  <a:lnTo>
                    <a:pt x="298" y="1"/>
                  </a:lnTo>
                  <a:cubicBezTo>
                    <a:pt x="271" y="55"/>
                    <a:pt x="244" y="109"/>
                    <a:pt x="217" y="163"/>
                  </a:cubicBezTo>
                  <a:cubicBezTo>
                    <a:pt x="54" y="651"/>
                    <a:pt x="0" y="1167"/>
                    <a:pt x="109" y="1709"/>
                  </a:cubicBezTo>
                  <a:cubicBezTo>
                    <a:pt x="136" y="1981"/>
                    <a:pt x="244" y="2279"/>
                    <a:pt x="380" y="2523"/>
                  </a:cubicBezTo>
                  <a:cubicBezTo>
                    <a:pt x="515" y="2767"/>
                    <a:pt x="705" y="3011"/>
                    <a:pt x="922" y="3201"/>
                  </a:cubicBezTo>
                  <a:cubicBezTo>
                    <a:pt x="732" y="2984"/>
                    <a:pt x="570" y="2740"/>
                    <a:pt x="461" y="2496"/>
                  </a:cubicBezTo>
                  <a:cubicBezTo>
                    <a:pt x="326" y="2225"/>
                    <a:pt x="217" y="1981"/>
                    <a:pt x="163" y="1682"/>
                  </a:cubicBezTo>
                  <a:cubicBezTo>
                    <a:pt x="54" y="1167"/>
                    <a:pt x="82" y="651"/>
                    <a:pt x="244" y="163"/>
                  </a:cubicBezTo>
                  <a:cubicBezTo>
                    <a:pt x="271" y="109"/>
                    <a:pt x="271" y="55"/>
                    <a:pt x="29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7" name="Google Shape;1467;p11"/>
            <p:cNvSpPr/>
            <p:nvPr/>
          </p:nvSpPr>
          <p:spPr>
            <a:xfrm>
              <a:off x="6182300" y="1641325"/>
              <a:ext cx="46825" cy="12575"/>
            </a:xfrm>
            <a:custGeom>
              <a:avLst/>
              <a:gdLst/>
              <a:ahLst/>
              <a:cxnLst/>
              <a:rect l="l" t="t" r="r" b="b"/>
              <a:pathLst>
                <a:path w="1873" h="503" extrusionOk="0">
                  <a:moveTo>
                    <a:pt x="1691" y="41"/>
                  </a:moveTo>
                  <a:lnTo>
                    <a:pt x="1691" y="41"/>
                  </a:lnTo>
                  <a:cubicBezTo>
                    <a:pt x="1768" y="43"/>
                    <a:pt x="1820" y="69"/>
                    <a:pt x="1872" y="95"/>
                  </a:cubicBezTo>
                  <a:lnTo>
                    <a:pt x="1872" y="68"/>
                  </a:lnTo>
                  <a:cubicBezTo>
                    <a:pt x="1803" y="45"/>
                    <a:pt x="1754" y="42"/>
                    <a:pt x="1691" y="41"/>
                  </a:cubicBezTo>
                  <a:close/>
                  <a:moveTo>
                    <a:pt x="1279" y="0"/>
                  </a:moveTo>
                  <a:cubicBezTo>
                    <a:pt x="1147" y="0"/>
                    <a:pt x="1018" y="14"/>
                    <a:pt x="896" y="41"/>
                  </a:cubicBezTo>
                  <a:cubicBezTo>
                    <a:pt x="625" y="95"/>
                    <a:pt x="353" y="204"/>
                    <a:pt x="136" y="367"/>
                  </a:cubicBezTo>
                  <a:cubicBezTo>
                    <a:pt x="82" y="394"/>
                    <a:pt x="28" y="448"/>
                    <a:pt x="1" y="502"/>
                  </a:cubicBezTo>
                  <a:cubicBezTo>
                    <a:pt x="55" y="448"/>
                    <a:pt x="109" y="421"/>
                    <a:pt x="164" y="394"/>
                  </a:cubicBezTo>
                  <a:cubicBezTo>
                    <a:pt x="381" y="258"/>
                    <a:pt x="625" y="150"/>
                    <a:pt x="896" y="95"/>
                  </a:cubicBezTo>
                  <a:cubicBezTo>
                    <a:pt x="1075" y="56"/>
                    <a:pt x="1268" y="31"/>
                    <a:pt x="1454" y="31"/>
                  </a:cubicBezTo>
                  <a:cubicBezTo>
                    <a:pt x="1523" y="31"/>
                    <a:pt x="1590" y="34"/>
                    <a:pt x="1655" y="41"/>
                  </a:cubicBezTo>
                  <a:cubicBezTo>
                    <a:pt x="1668" y="41"/>
                    <a:pt x="1680" y="41"/>
                    <a:pt x="1691" y="41"/>
                  </a:cubicBezTo>
                  <a:lnTo>
                    <a:pt x="1691" y="41"/>
                  </a:lnTo>
                  <a:cubicBezTo>
                    <a:pt x="1688" y="41"/>
                    <a:pt x="1685" y="41"/>
                    <a:pt x="1683" y="41"/>
                  </a:cubicBezTo>
                  <a:cubicBezTo>
                    <a:pt x="1547" y="14"/>
                    <a:pt x="1411" y="0"/>
                    <a:pt x="127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8" name="Google Shape;1468;p11"/>
            <p:cNvSpPr/>
            <p:nvPr/>
          </p:nvSpPr>
          <p:spPr>
            <a:xfrm>
              <a:off x="6196550" y="1654550"/>
              <a:ext cx="25800" cy="10875"/>
            </a:xfrm>
            <a:custGeom>
              <a:avLst/>
              <a:gdLst/>
              <a:ahLst/>
              <a:cxnLst/>
              <a:rect l="l" t="t" r="r" b="b"/>
              <a:pathLst>
                <a:path w="1032" h="435" extrusionOk="0">
                  <a:moveTo>
                    <a:pt x="1004" y="0"/>
                  </a:moveTo>
                  <a:cubicBezTo>
                    <a:pt x="868" y="0"/>
                    <a:pt x="733" y="0"/>
                    <a:pt x="597" y="55"/>
                  </a:cubicBezTo>
                  <a:cubicBezTo>
                    <a:pt x="434" y="109"/>
                    <a:pt x="299" y="190"/>
                    <a:pt x="163" y="272"/>
                  </a:cubicBezTo>
                  <a:cubicBezTo>
                    <a:pt x="109" y="326"/>
                    <a:pt x="55" y="353"/>
                    <a:pt x="0" y="407"/>
                  </a:cubicBezTo>
                  <a:cubicBezTo>
                    <a:pt x="0" y="407"/>
                    <a:pt x="0" y="434"/>
                    <a:pt x="0" y="434"/>
                  </a:cubicBezTo>
                  <a:lnTo>
                    <a:pt x="55" y="434"/>
                  </a:lnTo>
                  <a:lnTo>
                    <a:pt x="217" y="326"/>
                  </a:lnTo>
                  <a:cubicBezTo>
                    <a:pt x="326" y="217"/>
                    <a:pt x="462" y="163"/>
                    <a:pt x="624" y="109"/>
                  </a:cubicBezTo>
                  <a:cubicBezTo>
                    <a:pt x="733" y="55"/>
                    <a:pt x="868" y="28"/>
                    <a:pt x="1004" y="28"/>
                  </a:cubicBezTo>
                  <a:lnTo>
                    <a:pt x="1031" y="28"/>
                  </a:lnTo>
                  <a:lnTo>
                    <a:pt x="1031"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9" name="Google Shape;1469;p11"/>
            <p:cNvSpPr/>
            <p:nvPr/>
          </p:nvSpPr>
          <p:spPr>
            <a:xfrm>
              <a:off x="6149775" y="1635575"/>
              <a:ext cx="104425" cy="77750"/>
            </a:xfrm>
            <a:custGeom>
              <a:avLst/>
              <a:gdLst/>
              <a:ahLst/>
              <a:cxnLst/>
              <a:rect l="l" t="t" r="r" b="b"/>
              <a:pathLst>
                <a:path w="4177" h="3110" extrusionOk="0">
                  <a:moveTo>
                    <a:pt x="0" y="0"/>
                  </a:moveTo>
                  <a:cubicBezTo>
                    <a:pt x="136" y="271"/>
                    <a:pt x="271" y="543"/>
                    <a:pt x="407" y="841"/>
                  </a:cubicBezTo>
                  <a:cubicBezTo>
                    <a:pt x="624" y="1248"/>
                    <a:pt x="868" y="1627"/>
                    <a:pt x="1166" y="1980"/>
                  </a:cubicBezTo>
                  <a:cubicBezTo>
                    <a:pt x="1492" y="2387"/>
                    <a:pt x="1899" y="2712"/>
                    <a:pt x="2360" y="2956"/>
                  </a:cubicBezTo>
                  <a:cubicBezTo>
                    <a:pt x="2522" y="3038"/>
                    <a:pt x="2685" y="3065"/>
                    <a:pt x="2848" y="3092"/>
                  </a:cubicBezTo>
                  <a:cubicBezTo>
                    <a:pt x="2960" y="3103"/>
                    <a:pt x="3068" y="3110"/>
                    <a:pt x="3173" y="3110"/>
                  </a:cubicBezTo>
                  <a:cubicBezTo>
                    <a:pt x="3321" y="3110"/>
                    <a:pt x="3464" y="3097"/>
                    <a:pt x="3607" y="3065"/>
                  </a:cubicBezTo>
                  <a:cubicBezTo>
                    <a:pt x="3743" y="3065"/>
                    <a:pt x="3879" y="3038"/>
                    <a:pt x="3987" y="3011"/>
                  </a:cubicBezTo>
                  <a:cubicBezTo>
                    <a:pt x="4069" y="2984"/>
                    <a:pt x="4123" y="2956"/>
                    <a:pt x="4177" y="2902"/>
                  </a:cubicBezTo>
                  <a:lnTo>
                    <a:pt x="4177" y="2875"/>
                  </a:lnTo>
                  <a:lnTo>
                    <a:pt x="4150" y="2875"/>
                  </a:lnTo>
                  <a:cubicBezTo>
                    <a:pt x="4069" y="2929"/>
                    <a:pt x="3987" y="2956"/>
                    <a:pt x="3906" y="2984"/>
                  </a:cubicBezTo>
                  <a:cubicBezTo>
                    <a:pt x="3797" y="2984"/>
                    <a:pt x="3689" y="3011"/>
                    <a:pt x="3607" y="3011"/>
                  </a:cubicBezTo>
                  <a:cubicBezTo>
                    <a:pt x="3472" y="3024"/>
                    <a:pt x="3343" y="3031"/>
                    <a:pt x="3218" y="3031"/>
                  </a:cubicBezTo>
                  <a:cubicBezTo>
                    <a:pt x="3092" y="3031"/>
                    <a:pt x="2970" y="3024"/>
                    <a:pt x="2848" y="3011"/>
                  </a:cubicBezTo>
                  <a:cubicBezTo>
                    <a:pt x="2685" y="3011"/>
                    <a:pt x="2522" y="2956"/>
                    <a:pt x="2387" y="2875"/>
                  </a:cubicBezTo>
                  <a:cubicBezTo>
                    <a:pt x="1926" y="2658"/>
                    <a:pt x="1546" y="2333"/>
                    <a:pt x="1221" y="1953"/>
                  </a:cubicBezTo>
                  <a:cubicBezTo>
                    <a:pt x="922" y="1573"/>
                    <a:pt x="678" y="1193"/>
                    <a:pt x="434" y="814"/>
                  </a:cubicBezTo>
                  <a:cubicBezTo>
                    <a:pt x="298" y="543"/>
                    <a:pt x="136" y="271"/>
                    <a:pt x="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0" name="Google Shape;1470;p11"/>
            <p:cNvSpPr/>
            <p:nvPr/>
          </p:nvSpPr>
          <p:spPr>
            <a:xfrm>
              <a:off x="6167400" y="1628775"/>
              <a:ext cx="1375" cy="4100"/>
            </a:xfrm>
            <a:custGeom>
              <a:avLst/>
              <a:gdLst/>
              <a:ahLst/>
              <a:cxnLst/>
              <a:rect l="l" t="t" r="r" b="b"/>
              <a:pathLst>
                <a:path w="55" h="164" extrusionOk="0">
                  <a:moveTo>
                    <a:pt x="0" y="1"/>
                  </a:moveTo>
                  <a:lnTo>
                    <a:pt x="0" y="55"/>
                  </a:lnTo>
                  <a:cubicBezTo>
                    <a:pt x="0" y="82"/>
                    <a:pt x="0" y="109"/>
                    <a:pt x="0" y="136"/>
                  </a:cubicBezTo>
                  <a:cubicBezTo>
                    <a:pt x="0" y="136"/>
                    <a:pt x="27" y="163"/>
                    <a:pt x="27" y="163"/>
                  </a:cubicBezTo>
                  <a:cubicBezTo>
                    <a:pt x="54" y="163"/>
                    <a:pt x="54" y="163"/>
                    <a:pt x="54" y="136"/>
                  </a:cubicBezTo>
                  <a:cubicBezTo>
                    <a:pt x="54" y="109"/>
                    <a:pt x="54" y="82"/>
                    <a:pt x="54" y="55"/>
                  </a:cubicBezTo>
                  <a:cubicBezTo>
                    <a:pt x="54" y="1"/>
                    <a:pt x="54" y="28"/>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1" name="Google Shape;1471;p11"/>
            <p:cNvSpPr/>
            <p:nvPr/>
          </p:nvSpPr>
          <p:spPr>
            <a:xfrm>
              <a:off x="6166375" y="1613175"/>
              <a:ext cx="2400" cy="4600"/>
            </a:xfrm>
            <a:custGeom>
              <a:avLst/>
              <a:gdLst/>
              <a:ahLst/>
              <a:cxnLst/>
              <a:rect l="l" t="t" r="r" b="b"/>
              <a:pathLst>
                <a:path w="96" h="184" extrusionOk="0">
                  <a:moveTo>
                    <a:pt x="41" y="1"/>
                  </a:moveTo>
                  <a:lnTo>
                    <a:pt x="41" y="28"/>
                  </a:lnTo>
                  <a:lnTo>
                    <a:pt x="14" y="28"/>
                  </a:lnTo>
                  <a:cubicBezTo>
                    <a:pt x="14" y="55"/>
                    <a:pt x="14" y="109"/>
                    <a:pt x="14" y="136"/>
                  </a:cubicBezTo>
                  <a:lnTo>
                    <a:pt x="14" y="164"/>
                  </a:lnTo>
                  <a:cubicBezTo>
                    <a:pt x="0" y="177"/>
                    <a:pt x="14" y="184"/>
                    <a:pt x="28" y="184"/>
                  </a:cubicBezTo>
                  <a:cubicBezTo>
                    <a:pt x="41" y="184"/>
                    <a:pt x="55" y="177"/>
                    <a:pt x="41" y="164"/>
                  </a:cubicBezTo>
                  <a:cubicBezTo>
                    <a:pt x="68" y="164"/>
                    <a:pt x="68" y="136"/>
                    <a:pt x="68" y="136"/>
                  </a:cubicBezTo>
                  <a:cubicBezTo>
                    <a:pt x="68" y="109"/>
                    <a:pt x="95" y="82"/>
                    <a:pt x="95" y="28"/>
                  </a:cubicBezTo>
                  <a:lnTo>
                    <a:pt x="41"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2" name="Google Shape;1472;p11"/>
            <p:cNvSpPr/>
            <p:nvPr/>
          </p:nvSpPr>
          <p:spPr>
            <a:xfrm>
              <a:off x="6216900" y="1607075"/>
              <a:ext cx="700" cy="2075"/>
            </a:xfrm>
            <a:custGeom>
              <a:avLst/>
              <a:gdLst/>
              <a:ahLst/>
              <a:cxnLst/>
              <a:rect l="l" t="t" r="r" b="b"/>
              <a:pathLst>
                <a:path w="28" h="83" extrusionOk="0">
                  <a:moveTo>
                    <a:pt x="27" y="1"/>
                  </a:moveTo>
                  <a:cubicBezTo>
                    <a:pt x="27" y="1"/>
                    <a:pt x="27" y="28"/>
                    <a:pt x="0" y="28"/>
                  </a:cubicBezTo>
                  <a:cubicBezTo>
                    <a:pt x="0" y="55"/>
                    <a:pt x="0" y="82"/>
                    <a:pt x="0" y="82"/>
                  </a:cubicBezTo>
                  <a:cubicBezTo>
                    <a:pt x="27" y="82"/>
                    <a:pt x="27" y="55"/>
                    <a:pt x="27" y="28"/>
                  </a:cubicBezTo>
                  <a:lnTo>
                    <a:pt x="2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3" name="Google Shape;1473;p11"/>
            <p:cNvSpPr/>
            <p:nvPr/>
          </p:nvSpPr>
          <p:spPr>
            <a:xfrm>
              <a:off x="6216225" y="1622675"/>
              <a:ext cx="1375" cy="5450"/>
            </a:xfrm>
            <a:custGeom>
              <a:avLst/>
              <a:gdLst/>
              <a:ahLst/>
              <a:cxnLst/>
              <a:rect l="l" t="t" r="r" b="b"/>
              <a:pathLst>
                <a:path w="55" h="218" extrusionOk="0">
                  <a:moveTo>
                    <a:pt x="0" y="1"/>
                  </a:moveTo>
                  <a:cubicBezTo>
                    <a:pt x="0" y="1"/>
                    <a:pt x="0" y="28"/>
                    <a:pt x="0" y="55"/>
                  </a:cubicBezTo>
                  <a:cubicBezTo>
                    <a:pt x="0" y="82"/>
                    <a:pt x="27" y="136"/>
                    <a:pt x="27" y="163"/>
                  </a:cubicBezTo>
                  <a:cubicBezTo>
                    <a:pt x="27" y="190"/>
                    <a:pt x="54" y="190"/>
                    <a:pt x="54" y="218"/>
                  </a:cubicBezTo>
                  <a:cubicBezTo>
                    <a:pt x="54" y="218"/>
                    <a:pt x="54" y="190"/>
                    <a:pt x="54" y="190"/>
                  </a:cubicBezTo>
                  <a:cubicBezTo>
                    <a:pt x="54" y="163"/>
                    <a:pt x="54" y="163"/>
                    <a:pt x="54" y="136"/>
                  </a:cubicBezTo>
                  <a:cubicBezTo>
                    <a:pt x="54" y="82"/>
                    <a:pt x="54" y="28"/>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4" name="Google Shape;1474;p11"/>
            <p:cNvSpPr/>
            <p:nvPr/>
          </p:nvSpPr>
          <p:spPr>
            <a:xfrm>
              <a:off x="6214175" y="1599625"/>
              <a:ext cx="17650" cy="58350"/>
            </a:xfrm>
            <a:custGeom>
              <a:avLst/>
              <a:gdLst/>
              <a:ahLst/>
              <a:cxnLst/>
              <a:rect l="l" t="t" r="r" b="b"/>
              <a:pathLst>
                <a:path w="706" h="2334" extrusionOk="0">
                  <a:moveTo>
                    <a:pt x="82" y="0"/>
                  </a:moveTo>
                  <a:cubicBezTo>
                    <a:pt x="82" y="27"/>
                    <a:pt x="55" y="82"/>
                    <a:pt x="55" y="109"/>
                  </a:cubicBezTo>
                  <a:cubicBezTo>
                    <a:pt x="28" y="244"/>
                    <a:pt x="28" y="380"/>
                    <a:pt x="28" y="489"/>
                  </a:cubicBezTo>
                  <a:cubicBezTo>
                    <a:pt x="1" y="760"/>
                    <a:pt x="28" y="1004"/>
                    <a:pt x="109" y="1248"/>
                  </a:cubicBezTo>
                  <a:cubicBezTo>
                    <a:pt x="191" y="1574"/>
                    <a:pt x="353" y="1872"/>
                    <a:pt x="543" y="2143"/>
                  </a:cubicBezTo>
                  <a:cubicBezTo>
                    <a:pt x="597" y="2197"/>
                    <a:pt x="652" y="2279"/>
                    <a:pt x="706" y="2333"/>
                  </a:cubicBezTo>
                  <a:lnTo>
                    <a:pt x="570" y="2143"/>
                  </a:lnTo>
                  <a:cubicBezTo>
                    <a:pt x="380" y="1872"/>
                    <a:pt x="218" y="1574"/>
                    <a:pt x="136" y="1248"/>
                  </a:cubicBezTo>
                  <a:cubicBezTo>
                    <a:pt x="55" y="1004"/>
                    <a:pt x="28" y="760"/>
                    <a:pt x="55" y="516"/>
                  </a:cubicBezTo>
                  <a:cubicBezTo>
                    <a:pt x="55" y="380"/>
                    <a:pt x="55" y="244"/>
                    <a:pt x="82" y="109"/>
                  </a:cubicBezTo>
                  <a:lnTo>
                    <a:pt x="82" y="27"/>
                  </a:lnTo>
                  <a:lnTo>
                    <a:pt x="82"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5" name="Google Shape;1475;p11"/>
            <p:cNvSpPr/>
            <p:nvPr/>
          </p:nvSpPr>
          <p:spPr>
            <a:xfrm>
              <a:off x="6168075" y="1626075"/>
              <a:ext cx="50875" cy="5450"/>
            </a:xfrm>
            <a:custGeom>
              <a:avLst/>
              <a:gdLst/>
              <a:ahLst/>
              <a:cxnLst/>
              <a:rect l="l" t="t" r="r" b="b"/>
              <a:pathLst>
                <a:path w="2035" h="218" extrusionOk="0">
                  <a:moveTo>
                    <a:pt x="1031" y="0"/>
                  </a:moveTo>
                  <a:cubicBezTo>
                    <a:pt x="733" y="27"/>
                    <a:pt x="461" y="54"/>
                    <a:pt x="190" y="136"/>
                  </a:cubicBezTo>
                  <a:cubicBezTo>
                    <a:pt x="136" y="163"/>
                    <a:pt x="82" y="190"/>
                    <a:pt x="0" y="217"/>
                  </a:cubicBezTo>
                  <a:lnTo>
                    <a:pt x="27" y="217"/>
                  </a:lnTo>
                  <a:lnTo>
                    <a:pt x="217" y="163"/>
                  </a:lnTo>
                  <a:cubicBezTo>
                    <a:pt x="489" y="109"/>
                    <a:pt x="760" y="82"/>
                    <a:pt x="1031" y="54"/>
                  </a:cubicBezTo>
                  <a:cubicBezTo>
                    <a:pt x="1275" y="54"/>
                    <a:pt x="1492" y="82"/>
                    <a:pt x="1736" y="136"/>
                  </a:cubicBezTo>
                  <a:lnTo>
                    <a:pt x="1899" y="163"/>
                  </a:lnTo>
                  <a:cubicBezTo>
                    <a:pt x="1926" y="163"/>
                    <a:pt x="1980" y="190"/>
                    <a:pt x="2035" y="217"/>
                  </a:cubicBezTo>
                  <a:lnTo>
                    <a:pt x="2035" y="190"/>
                  </a:lnTo>
                  <a:cubicBezTo>
                    <a:pt x="1980" y="163"/>
                    <a:pt x="1953" y="136"/>
                    <a:pt x="1899" y="136"/>
                  </a:cubicBezTo>
                  <a:cubicBezTo>
                    <a:pt x="1845" y="109"/>
                    <a:pt x="1790" y="82"/>
                    <a:pt x="1736" y="82"/>
                  </a:cubicBezTo>
                  <a:cubicBezTo>
                    <a:pt x="1492" y="27"/>
                    <a:pt x="1275" y="0"/>
                    <a:pt x="103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6" name="Google Shape;1476;p11"/>
            <p:cNvSpPr/>
            <p:nvPr/>
          </p:nvSpPr>
          <p:spPr>
            <a:xfrm>
              <a:off x="6166725" y="1610475"/>
              <a:ext cx="50875" cy="6800"/>
            </a:xfrm>
            <a:custGeom>
              <a:avLst/>
              <a:gdLst/>
              <a:ahLst/>
              <a:cxnLst/>
              <a:rect l="l" t="t" r="r" b="b"/>
              <a:pathLst>
                <a:path w="2035" h="272" extrusionOk="0">
                  <a:moveTo>
                    <a:pt x="1221" y="0"/>
                  </a:moveTo>
                  <a:cubicBezTo>
                    <a:pt x="841" y="27"/>
                    <a:pt x="461" y="82"/>
                    <a:pt x="109" y="190"/>
                  </a:cubicBezTo>
                  <a:cubicBezTo>
                    <a:pt x="81" y="217"/>
                    <a:pt x="54" y="217"/>
                    <a:pt x="27" y="244"/>
                  </a:cubicBezTo>
                  <a:lnTo>
                    <a:pt x="0" y="244"/>
                  </a:lnTo>
                  <a:lnTo>
                    <a:pt x="0" y="272"/>
                  </a:lnTo>
                  <a:lnTo>
                    <a:pt x="27" y="272"/>
                  </a:lnTo>
                  <a:lnTo>
                    <a:pt x="109" y="244"/>
                  </a:lnTo>
                  <a:cubicBezTo>
                    <a:pt x="461" y="136"/>
                    <a:pt x="841" y="82"/>
                    <a:pt x="1221" y="82"/>
                  </a:cubicBezTo>
                  <a:cubicBezTo>
                    <a:pt x="1383" y="82"/>
                    <a:pt x="1546" y="109"/>
                    <a:pt x="1709" y="136"/>
                  </a:cubicBezTo>
                  <a:cubicBezTo>
                    <a:pt x="1817" y="136"/>
                    <a:pt x="1899" y="163"/>
                    <a:pt x="2007" y="217"/>
                  </a:cubicBezTo>
                  <a:lnTo>
                    <a:pt x="2034" y="217"/>
                  </a:lnTo>
                  <a:lnTo>
                    <a:pt x="2034" y="190"/>
                  </a:lnTo>
                  <a:cubicBezTo>
                    <a:pt x="1926" y="136"/>
                    <a:pt x="1844" y="82"/>
                    <a:pt x="1736" y="55"/>
                  </a:cubicBezTo>
                  <a:cubicBezTo>
                    <a:pt x="1546" y="27"/>
                    <a:pt x="1383" y="0"/>
                    <a:pt x="122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7" name="Google Shape;1477;p11"/>
            <p:cNvSpPr/>
            <p:nvPr/>
          </p:nvSpPr>
          <p:spPr>
            <a:xfrm>
              <a:off x="6159925" y="1601650"/>
              <a:ext cx="12250" cy="48175"/>
            </a:xfrm>
            <a:custGeom>
              <a:avLst/>
              <a:gdLst/>
              <a:ahLst/>
              <a:cxnLst/>
              <a:rect l="l" t="t" r="r" b="b"/>
              <a:pathLst>
                <a:path w="490" h="1927" extrusionOk="0">
                  <a:moveTo>
                    <a:pt x="55" y="1"/>
                  </a:moveTo>
                  <a:cubicBezTo>
                    <a:pt x="55" y="82"/>
                    <a:pt x="28" y="163"/>
                    <a:pt x="28" y="245"/>
                  </a:cubicBezTo>
                  <a:cubicBezTo>
                    <a:pt x="1" y="570"/>
                    <a:pt x="1" y="896"/>
                    <a:pt x="82" y="1221"/>
                  </a:cubicBezTo>
                  <a:cubicBezTo>
                    <a:pt x="136" y="1384"/>
                    <a:pt x="191" y="1520"/>
                    <a:pt x="272" y="1682"/>
                  </a:cubicBezTo>
                  <a:cubicBezTo>
                    <a:pt x="326" y="1764"/>
                    <a:pt x="408" y="1845"/>
                    <a:pt x="489" y="1927"/>
                  </a:cubicBezTo>
                  <a:cubicBezTo>
                    <a:pt x="408" y="1845"/>
                    <a:pt x="326" y="1710"/>
                    <a:pt x="272" y="1601"/>
                  </a:cubicBezTo>
                  <a:cubicBezTo>
                    <a:pt x="191" y="1411"/>
                    <a:pt x="109" y="1221"/>
                    <a:pt x="82" y="1031"/>
                  </a:cubicBezTo>
                  <a:cubicBezTo>
                    <a:pt x="55" y="760"/>
                    <a:pt x="28" y="489"/>
                    <a:pt x="55" y="218"/>
                  </a:cubicBezTo>
                  <a:lnTo>
                    <a:pt x="55"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8" name="Google Shape;1478;p11"/>
            <p:cNvSpPr/>
            <p:nvPr/>
          </p:nvSpPr>
          <p:spPr>
            <a:xfrm>
              <a:off x="6154500" y="1625400"/>
              <a:ext cx="2075" cy="8825"/>
            </a:xfrm>
            <a:custGeom>
              <a:avLst/>
              <a:gdLst/>
              <a:ahLst/>
              <a:cxnLst/>
              <a:rect l="l" t="t" r="r" b="b"/>
              <a:pathLst>
                <a:path w="83" h="353" extrusionOk="0">
                  <a:moveTo>
                    <a:pt x="1" y="0"/>
                  </a:moveTo>
                  <a:cubicBezTo>
                    <a:pt x="1" y="0"/>
                    <a:pt x="1" y="27"/>
                    <a:pt x="1" y="27"/>
                  </a:cubicBezTo>
                  <a:cubicBezTo>
                    <a:pt x="1" y="81"/>
                    <a:pt x="1" y="134"/>
                    <a:pt x="27" y="188"/>
                  </a:cubicBezTo>
                  <a:lnTo>
                    <a:pt x="27" y="188"/>
                  </a:lnTo>
                  <a:cubicBezTo>
                    <a:pt x="1" y="134"/>
                    <a:pt x="1" y="81"/>
                    <a:pt x="1" y="0"/>
                  </a:cubicBezTo>
                  <a:close/>
                  <a:moveTo>
                    <a:pt x="28" y="190"/>
                  </a:moveTo>
                  <a:cubicBezTo>
                    <a:pt x="28" y="244"/>
                    <a:pt x="55" y="298"/>
                    <a:pt x="82" y="353"/>
                  </a:cubicBezTo>
                  <a:lnTo>
                    <a:pt x="82" y="326"/>
                  </a:lnTo>
                  <a:cubicBezTo>
                    <a:pt x="55" y="298"/>
                    <a:pt x="55" y="244"/>
                    <a:pt x="28" y="19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9" name="Google Shape;1479;p11"/>
            <p:cNvSpPr/>
            <p:nvPr/>
          </p:nvSpPr>
          <p:spPr>
            <a:xfrm>
              <a:off x="6151800" y="1585375"/>
              <a:ext cx="12900" cy="6125"/>
            </a:xfrm>
            <a:custGeom>
              <a:avLst/>
              <a:gdLst/>
              <a:ahLst/>
              <a:cxnLst/>
              <a:rect l="l" t="t" r="r" b="b"/>
              <a:pathLst>
                <a:path w="516" h="245" extrusionOk="0">
                  <a:moveTo>
                    <a:pt x="0" y="1"/>
                  </a:moveTo>
                  <a:lnTo>
                    <a:pt x="489" y="245"/>
                  </a:lnTo>
                  <a:lnTo>
                    <a:pt x="516" y="245"/>
                  </a:lnTo>
                  <a:lnTo>
                    <a:pt x="489" y="218"/>
                  </a:lnTo>
                  <a:cubicBezTo>
                    <a:pt x="407" y="164"/>
                    <a:pt x="326" y="136"/>
                    <a:pt x="272" y="109"/>
                  </a:cubicBezTo>
                  <a:cubicBezTo>
                    <a:pt x="163" y="55"/>
                    <a:pt x="82" y="28"/>
                    <a:pt x="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0" name="Google Shape;1480;p11"/>
            <p:cNvSpPr/>
            <p:nvPr/>
          </p:nvSpPr>
          <p:spPr>
            <a:xfrm>
              <a:off x="6155875" y="1594875"/>
              <a:ext cx="4075" cy="700"/>
            </a:xfrm>
            <a:custGeom>
              <a:avLst/>
              <a:gdLst/>
              <a:ahLst/>
              <a:cxnLst/>
              <a:rect l="l" t="t" r="r" b="b"/>
              <a:pathLst>
                <a:path w="163" h="28" extrusionOk="0">
                  <a:moveTo>
                    <a:pt x="0" y="0"/>
                  </a:moveTo>
                  <a:cubicBezTo>
                    <a:pt x="54" y="0"/>
                    <a:pt x="81" y="28"/>
                    <a:pt x="136" y="28"/>
                  </a:cubicBezTo>
                  <a:lnTo>
                    <a:pt x="163" y="28"/>
                  </a:lnTo>
                  <a:cubicBezTo>
                    <a:pt x="109" y="0"/>
                    <a:pt x="54" y="0"/>
                    <a:pt x="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1" name="Google Shape;1481;p11"/>
            <p:cNvSpPr/>
            <p:nvPr/>
          </p:nvSpPr>
          <p:spPr>
            <a:xfrm>
              <a:off x="5628000" y="776425"/>
              <a:ext cx="679025" cy="341750"/>
            </a:xfrm>
            <a:custGeom>
              <a:avLst/>
              <a:gdLst/>
              <a:ahLst/>
              <a:cxnLst/>
              <a:rect l="l" t="t" r="r" b="b"/>
              <a:pathLst>
                <a:path w="27161" h="13670" extrusionOk="0">
                  <a:moveTo>
                    <a:pt x="13819" y="0"/>
                  </a:moveTo>
                  <a:cubicBezTo>
                    <a:pt x="13819" y="0"/>
                    <a:pt x="11137" y="217"/>
                    <a:pt x="10132" y="244"/>
                  </a:cubicBezTo>
                  <a:lnTo>
                    <a:pt x="10132" y="244"/>
                  </a:lnTo>
                  <a:cubicBezTo>
                    <a:pt x="10131" y="226"/>
                    <a:pt x="10130" y="217"/>
                    <a:pt x="10130" y="217"/>
                  </a:cubicBezTo>
                  <a:lnTo>
                    <a:pt x="10130" y="244"/>
                  </a:lnTo>
                  <a:cubicBezTo>
                    <a:pt x="10131" y="244"/>
                    <a:pt x="10131" y="244"/>
                    <a:pt x="10132" y="244"/>
                  </a:cubicBezTo>
                  <a:lnTo>
                    <a:pt x="10132" y="244"/>
                  </a:lnTo>
                  <a:cubicBezTo>
                    <a:pt x="10147" y="448"/>
                    <a:pt x="10241" y="1760"/>
                    <a:pt x="10265" y="2658"/>
                  </a:cubicBezTo>
                  <a:cubicBezTo>
                    <a:pt x="10265" y="2704"/>
                    <a:pt x="10184" y="2721"/>
                    <a:pt x="10040" y="2721"/>
                  </a:cubicBezTo>
                  <a:cubicBezTo>
                    <a:pt x="9686" y="2721"/>
                    <a:pt x="8960" y="2622"/>
                    <a:pt x="8151" y="2622"/>
                  </a:cubicBezTo>
                  <a:cubicBezTo>
                    <a:pt x="7151" y="2622"/>
                    <a:pt x="6027" y="2773"/>
                    <a:pt x="5329" y="3445"/>
                  </a:cubicBezTo>
                  <a:cubicBezTo>
                    <a:pt x="4190" y="4557"/>
                    <a:pt x="1803" y="6700"/>
                    <a:pt x="881" y="9195"/>
                  </a:cubicBezTo>
                  <a:cubicBezTo>
                    <a:pt x="1" y="11596"/>
                    <a:pt x="1747" y="13650"/>
                    <a:pt x="3825" y="13650"/>
                  </a:cubicBezTo>
                  <a:cubicBezTo>
                    <a:pt x="4823" y="13650"/>
                    <a:pt x="5897" y="13178"/>
                    <a:pt x="6794" y="12043"/>
                  </a:cubicBezTo>
                  <a:cubicBezTo>
                    <a:pt x="7923" y="10606"/>
                    <a:pt x="9879" y="10160"/>
                    <a:pt x="11874" y="10160"/>
                  </a:cubicBezTo>
                  <a:cubicBezTo>
                    <a:pt x="15153" y="10160"/>
                    <a:pt x="18538" y="11365"/>
                    <a:pt x="18538" y="11365"/>
                  </a:cubicBezTo>
                  <a:cubicBezTo>
                    <a:pt x="18538" y="11365"/>
                    <a:pt x="19460" y="12341"/>
                    <a:pt x="20057" y="12884"/>
                  </a:cubicBezTo>
                  <a:cubicBezTo>
                    <a:pt x="20657" y="13421"/>
                    <a:pt x="21355" y="13669"/>
                    <a:pt x="22023" y="13669"/>
                  </a:cubicBezTo>
                  <a:cubicBezTo>
                    <a:pt x="24861" y="13669"/>
                    <a:pt x="27161" y="9192"/>
                    <a:pt x="19081" y="3418"/>
                  </a:cubicBezTo>
                  <a:cubicBezTo>
                    <a:pt x="18517" y="3013"/>
                    <a:pt x="17648" y="2901"/>
                    <a:pt x="16801" y="2901"/>
                  </a:cubicBezTo>
                  <a:cubicBezTo>
                    <a:pt x="15749" y="2901"/>
                    <a:pt x="14733" y="3074"/>
                    <a:pt x="14382" y="3074"/>
                  </a:cubicBezTo>
                  <a:cubicBezTo>
                    <a:pt x="14296" y="3074"/>
                    <a:pt x="14249" y="3064"/>
                    <a:pt x="14253" y="3038"/>
                  </a:cubicBezTo>
                  <a:lnTo>
                    <a:pt x="138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2" name="Google Shape;1482;p11"/>
            <p:cNvSpPr/>
            <p:nvPr/>
          </p:nvSpPr>
          <p:spPr>
            <a:xfrm>
              <a:off x="5852075" y="764875"/>
              <a:ext cx="149875" cy="71575"/>
            </a:xfrm>
            <a:custGeom>
              <a:avLst/>
              <a:gdLst/>
              <a:ahLst/>
              <a:cxnLst/>
              <a:rect l="l" t="t" r="r" b="b"/>
              <a:pathLst>
                <a:path w="5995" h="2863" extrusionOk="0">
                  <a:moveTo>
                    <a:pt x="3228" y="1"/>
                  </a:moveTo>
                  <a:lnTo>
                    <a:pt x="1" y="1005"/>
                  </a:lnTo>
                  <a:cubicBezTo>
                    <a:pt x="1" y="1005"/>
                    <a:pt x="1350" y="2862"/>
                    <a:pt x="3163" y="2862"/>
                  </a:cubicBezTo>
                  <a:cubicBezTo>
                    <a:pt x="4033" y="2862"/>
                    <a:pt x="5010" y="2434"/>
                    <a:pt x="5995" y="1167"/>
                  </a:cubicBezTo>
                  <a:lnTo>
                    <a:pt x="3228" y="1"/>
                  </a:lnTo>
                  <a:close/>
                </a:path>
              </a:pathLst>
            </a:custGeom>
            <a:solidFill>
              <a:srgbClr val="0F0C0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3" name="Google Shape;1483;p11"/>
            <p:cNvSpPr/>
            <p:nvPr/>
          </p:nvSpPr>
          <p:spPr>
            <a:xfrm>
              <a:off x="5665600" y="979200"/>
              <a:ext cx="94275" cy="29825"/>
            </a:xfrm>
            <a:custGeom>
              <a:avLst/>
              <a:gdLst/>
              <a:ahLst/>
              <a:cxnLst/>
              <a:rect l="l" t="t" r="r" b="b"/>
              <a:pathLst>
                <a:path w="3771" h="1193" extrusionOk="0">
                  <a:moveTo>
                    <a:pt x="2414" y="0"/>
                  </a:moveTo>
                  <a:cubicBezTo>
                    <a:pt x="2186" y="0"/>
                    <a:pt x="1958" y="27"/>
                    <a:pt x="1736" y="80"/>
                  </a:cubicBezTo>
                  <a:cubicBezTo>
                    <a:pt x="1058" y="243"/>
                    <a:pt x="462" y="650"/>
                    <a:pt x="0" y="1165"/>
                  </a:cubicBezTo>
                  <a:lnTo>
                    <a:pt x="0" y="1193"/>
                  </a:lnTo>
                  <a:lnTo>
                    <a:pt x="28" y="1193"/>
                  </a:lnTo>
                  <a:cubicBezTo>
                    <a:pt x="489" y="677"/>
                    <a:pt x="1085" y="325"/>
                    <a:pt x="1764" y="189"/>
                  </a:cubicBezTo>
                  <a:cubicBezTo>
                    <a:pt x="1981" y="146"/>
                    <a:pt x="2198" y="124"/>
                    <a:pt x="2413" y="124"/>
                  </a:cubicBezTo>
                  <a:cubicBezTo>
                    <a:pt x="2736" y="124"/>
                    <a:pt x="3055" y="173"/>
                    <a:pt x="3364" y="270"/>
                  </a:cubicBezTo>
                  <a:cubicBezTo>
                    <a:pt x="3499" y="297"/>
                    <a:pt x="3635" y="352"/>
                    <a:pt x="3771" y="379"/>
                  </a:cubicBezTo>
                  <a:lnTo>
                    <a:pt x="3771" y="352"/>
                  </a:lnTo>
                  <a:cubicBezTo>
                    <a:pt x="3351" y="115"/>
                    <a:pt x="2882" y="0"/>
                    <a:pt x="241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4" name="Google Shape;1484;p11"/>
            <p:cNvSpPr/>
            <p:nvPr/>
          </p:nvSpPr>
          <p:spPr>
            <a:xfrm>
              <a:off x="5694750" y="962425"/>
              <a:ext cx="75300" cy="24225"/>
            </a:xfrm>
            <a:custGeom>
              <a:avLst/>
              <a:gdLst/>
              <a:ahLst/>
              <a:cxnLst/>
              <a:rect l="l" t="t" r="r" b="b"/>
              <a:pathLst>
                <a:path w="3012" h="969" extrusionOk="0">
                  <a:moveTo>
                    <a:pt x="1362" y="0"/>
                  </a:moveTo>
                  <a:cubicBezTo>
                    <a:pt x="877" y="0"/>
                    <a:pt x="391" y="182"/>
                    <a:pt x="1" y="480"/>
                  </a:cubicBezTo>
                  <a:cubicBezTo>
                    <a:pt x="1" y="480"/>
                    <a:pt x="1" y="507"/>
                    <a:pt x="1" y="507"/>
                  </a:cubicBezTo>
                  <a:cubicBezTo>
                    <a:pt x="14" y="521"/>
                    <a:pt x="28" y="528"/>
                    <a:pt x="38" y="528"/>
                  </a:cubicBezTo>
                  <a:cubicBezTo>
                    <a:pt x="48" y="528"/>
                    <a:pt x="55" y="521"/>
                    <a:pt x="55" y="507"/>
                  </a:cubicBezTo>
                  <a:cubicBezTo>
                    <a:pt x="450" y="228"/>
                    <a:pt x="905" y="89"/>
                    <a:pt x="1386" y="89"/>
                  </a:cubicBezTo>
                  <a:cubicBezTo>
                    <a:pt x="1466" y="89"/>
                    <a:pt x="1547" y="93"/>
                    <a:pt x="1628" y="100"/>
                  </a:cubicBezTo>
                  <a:cubicBezTo>
                    <a:pt x="2116" y="155"/>
                    <a:pt x="2578" y="426"/>
                    <a:pt x="2876" y="833"/>
                  </a:cubicBezTo>
                  <a:cubicBezTo>
                    <a:pt x="2903" y="860"/>
                    <a:pt x="2903" y="887"/>
                    <a:pt x="2930" y="914"/>
                  </a:cubicBezTo>
                  <a:cubicBezTo>
                    <a:pt x="2957" y="941"/>
                    <a:pt x="2957" y="914"/>
                    <a:pt x="2984" y="968"/>
                  </a:cubicBezTo>
                  <a:lnTo>
                    <a:pt x="3012" y="968"/>
                  </a:lnTo>
                  <a:cubicBezTo>
                    <a:pt x="3012" y="941"/>
                    <a:pt x="3012" y="941"/>
                    <a:pt x="3012" y="914"/>
                  </a:cubicBezTo>
                  <a:cubicBezTo>
                    <a:pt x="2984" y="887"/>
                    <a:pt x="2957" y="833"/>
                    <a:pt x="2930" y="806"/>
                  </a:cubicBezTo>
                  <a:cubicBezTo>
                    <a:pt x="2632" y="372"/>
                    <a:pt x="2171" y="73"/>
                    <a:pt x="1628" y="19"/>
                  </a:cubicBezTo>
                  <a:cubicBezTo>
                    <a:pt x="1540" y="7"/>
                    <a:pt x="1451" y="0"/>
                    <a:pt x="136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5" name="Google Shape;1485;p11"/>
            <p:cNvSpPr/>
            <p:nvPr/>
          </p:nvSpPr>
          <p:spPr>
            <a:xfrm>
              <a:off x="6098900" y="963225"/>
              <a:ext cx="90900" cy="26125"/>
            </a:xfrm>
            <a:custGeom>
              <a:avLst/>
              <a:gdLst/>
              <a:ahLst/>
              <a:cxnLst/>
              <a:rect l="l" t="t" r="r" b="b"/>
              <a:pathLst>
                <a:path w="3636" h="1045" extrusionOk="0">
                  <a:moveTo>
                    <a:pt x="1992" y="1"/>
                  </a:moveTo>
                  <a:cubicBezTo>
                    <a:pt x="1899" y="1"/>
                    <a:pt x="1804" y="5"/>
                    <a:pt x="1709" y="14"/>
                  </a:cubicBezTo>
                  <a:cubicBezTo>
                    <a:pt x="1086" y="41"/>
                    <a:pt x="516" y="367"/>
                    <a:pt x="109" y="855"/>
                  </a:cubicBezTo>
                  <a:cubicBezTo>
                    <a:pt x="82" y="882"/>
                    <a:pt x="55" y="936"/>
                    <a:pt x="28" y="964"/>
                  </a:cubicBezTo>
                  <a:cubicBezTo>
                    <a:pt x="1" y="991"/>
                    <a:pt x="1" y="1018"/>
                    <a:pt x="1" y="1045"/>
                  </a:cubicBezTo>
                  <a:lnTo>
                    <a:pt x="28" y="1045"/>
                  </a:lnTo>
                  <a:cubicBezTo>
                    <a:pt x="55" y="1018"/>
                    <a:pt x="55" y="1018"/>
                    <a:pt x="82" y="991"/>
                  </a:cubicBezTo>
                  <a:cubicBezTo>
                    <a:pt x="109" y="964"/>
                    <a:pt x="136" y="936"/>
                    <a:pt x="163" y="909"/>
                  </a:cubicBezTo>
                  <a:cubicBezTo>
                    <a:pt x="570" y="448"/>
                    <a:pt x="1113" y="150"/>
                    <a:pt x="1709" y="96"/>
                  </a:cubicBezTo>
                  <a:cubicBezTo>
                    <a:pt x="1775" y="92"/>
                    <a:pt x="1841" y="91"/>
                    <a:pt x="1907" y="91"/>
                  </a:cubicBezTo>
                  <a:cubicBezTo>
                    <a:pt x="2383" y="91"/>
                    <a:pt x="2854" y="179"/>
                    <a:pt x="3283" y="394"/>
                  </a:cubicBezTo>
                  <a:cubicBezTo>
                    <a:pt x="3391" y="448"/>
                    <a:pt x="3500" y="502"/>
                    <a:pt x="3635" y="557"/>
                  </a:cubicBezTo>
                  <a:cubicBezTo>
                    <a:pt x="3527" y="475"/>
                    <a:pt x="3418" y="394"/>
                    <a:pt x="3310" y="340"/>
                  </a:cubicBezTo>
                  <a:cubicBezTo>
                    <a:pt x="2903" y="114"/>
                    <a:pt x="2458" y="1"/>
                    <a:pt x="199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6" name="Google Shape;1486;p11"/>
            <p:cNvSpPr/>
            <p:nvPr/>
          </p:nvSpPr>
          <p:spPr>
            <a:xfrm>
              <a:off x="6098900" y="953300"/>
              <a:ext cx="73950" cy="27250"/>
            </a:xfrm>
            <a:custGeom>
              <a:avLst/>
              <a:gdLst/>
              <a:ahLst/>
              <a:cxnLst/>
              <a:rect l="l" t="t" r="r" b="b"/>
              <a:pathLst>
                <a:path w="2958" h="1090" extrusionOk="0">
                  <a:moveTo>
                    <a:pt x="2333" y="1"/>
                  </a:moveTo>
                  <a:cubicBezTo>
                    <a:pt x="1989" y="1"/>
                    <a:pt x="1646" y="54"/>
                    <a:pt x="1303" y="140"/>
                  </a:cubicBezTo>
                  <a:cubicBezTo>
                    <a:pt x="896" y="276"/>
                    <a:pt x="516" y="493"/>
                    <a:pt x="218" y="818"/>
                  </a:cubicBezTo>
                  <a:cubicBezTo>
                    <a:pt x="136" y="899"/>
                    <a:pt x="55" y="981"/>
                    <a:pt x="1" y="1062"/>
                  </a:cubicBezTo>
                  <a:lnTo>
                    <a:pt x="1" y="1089"/>
                  </a:lnTo>
                  <a:lnTo>
                    <a:pt x="28" y="1089"/>
                  </a:lnTo>
                  <a:lnTo>
                    <a:pt x="245" y="872"/>
                  </a:lnTo>
                  <a:cubicBezTo>
                    <a:pt x="543" y="574"/>
                    <a:pt x="923" y="330"/>
                    <a:pt x="1330" y="194"/>
                  </a:cubicBezTo>
                  <a:cubicBezTo>
                    <a:pt x="1680" y="102"/>
                    <a:pt x="2043" y="48"/>
                    <a:pt x="2409" y="48"/>
                  </a:cubicBezTo>
                  <a:cubicBezTo>
                    <a:pt x="2582" y="48"/>
                    <a:pt x="2756" y="60"/>
                    <a:pt x="2930" y="86"/>
                  </a:cubicBezTo>
                  <a:lnTo>
                    <a:pt x="2957" y="86"/>
                  </a:lnTo>
                  <a:cubicBezTo>
                    <a:pt x="2957" y="86"/>
                    <a:pt x="2957" y="59"/>
                    <a:pt x="2930" y="59"/>
                  </a:cubicBezTo>
                  <a:cubicBezTo>
                    <a:pt x="2731" y="19"/>
                    <a:pt x="2532" y="1"/>
                    <a:pt x="2333"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7" name="Google Shape;1487;p11"/>
            <p:cNvSpPr/>
            <p:nvPr/>
          </p:nvSpPr>
          <p:spPr>
            <a:xfrm>
              <a:off x="5734075" y="973750"/>
              <a:ext cx="402825" cy="191250"/>
            </a:xfrm>
            <a:custGeom>
              <a:avLst/>
              <a:gdLst/>
              <a:ahLst/>
              <a:cxnLst/>
              <a:rect l="l" t="t" r="r" b="b"/>
              <a:pathLst>
                <a:path w="16113" h="7650" extrusionOk="0">
                  <a:moveTo>
                    <a:pt x="14458" y="0"/>
                  </a:moveTo>
                  <a:lnTo>
                    <a:pt x="2198" y="1546"/>
                  </a:lnTo>
                  <a:lnTo>
                    <a:pt x="1330" y="4476"/>
                  </a:lnTo>
                  <a:lnTo>
                    <a:pt x="299" y="6293"/>
                  </a:lnTo>
                  <a:cubicBezTo>
                    <a:pt x="28" y="6862"/>
                    <a:pt x="1" y="7324"/>
                    <a:pt x="462" y="7649"/>
                  </a:cubicBezTo>
                  <a:lnTo>
                    <a:pt x="15326" y="7188"/>
                  </a:lnTo>
                  <a:cubicBezTo>
                    <a:pt x="16113" y="6862"/>
                    <a:pt x="15923" y="5832"/>
                    <a:pt x="15462" y="4584"/>
                  </a:cubicBezTo>
                  <a:lnTo>
                    <a:pt x="1445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8" name="Google Shape;1488;p11"/>
            <p:cNvSpPr/>
            <p:nvPr/>
          </p:nvSpPr>
          <p:spPr>
            <a:xfrm>
              <a:off x="5749675" y="1005600"/>
              <a:ext cx="51575" cy="107850"/>
            </a:xfrm>
            <a:custGeom>
              <a:avLst/>
              <a:gdLst/>
              <a:ahLst/>
              <a:cxnLst/>
              <a:rect l="l" t="t" r="r" b="b"/>
              <a:pathLst>
                <a:path w="2063" h="4314" extrusionOk="0">
                  <a:moveTo>
                    <a:pt x="1460" y="30"/>
                  </a:moveTo>
                  <a:cubicBezTo>
                    <a:pt x="1458" y="30"/>
                    <a:pt x="1458" y="35"/>
                    <a:pt x="1464" y="36"/>
                  </a:cubicBezTo>
                  <a:lnTo>
                    <a:pt x="1464" y="36"/>
                  </a:lnTo>
                  <a:cubicBezTo>
                    <a:pt x="1462" y="31"/>
                    <a:pt x="1461" y="30"/>
                    <a:pt x="1460" y="30"/>
                  </a:cubicBezTo>
                  <a:close/>
                  <a:moveTo>
                    <a:pt x="1520" y="1"/>
                  </a:moveTo>
                  <a:cubicBezTo>
                    <a:pt x="1493" y="1"/>
                    <a:pt x="1493" y="1"/>
                    <a:pt x="1493" y="28"/>
                  </a:cubicBezTo>
                  <a:cubicBezTo>
                    <a:pt x="1480" y="34"/>
                    <a:pt x="1472" y="36"/>
                    <a:pt x="1467" y="36"/>
                  </a:cubicBezTo>
                  <a:cubicBezTo>
                    <a:pt x="1466" y="36"/>
                    <a:pt x="1465" y="36"/>
                    <a:pt x="1464" y="36"/>
                  </a:cubicBezTo>
                  <a:lnTo>
                    <a:pt x="1464" y="36"/>
                  </a:lnTo>
                  <a:cubicBezTo>
                    <a:pt x="1465" y="40"/>
                    <a:pt x="1466" y="46"/>
                    <a:pt x="1466" y="55"/>
                  </a:cubicBezTo>
                  <a:cubicBezTo>
                    <a:pt x="1452" y="82"/>
                    <a:pt x="1452" y="89"/>
                    <a:pt x="1455" y="89"/>
                  </a:cubicBezTo>
                  <a:cubicBezTo>
                    <a:pt x="1459" y="89"/>
                    <a:pt x="1466" y="82"/>
                    <a:pt x="1466" y="82"/>
                  </a:cubicBezTo>
                  <a:lnTo>
                    <a:pt x="1628" y="543"/>
                  </a:lnTo>
                  <a:cubicBezTo>
                    <a:pt x="1710" y="842"/>
                    <a:pt x="1764" y="1113"/>
                    <a:pt x="1818" y="1384"/>
                  </a:cubicBezTo>
                  <a:cubicBezTo>
                    <a:pt x="1927" y="1791"/>
                    <a:pt x="1927" y="2198"/>
                    <a:pt x="1872" y="2632"/>
                  </a:cubicBezTo>
                  <a:cubicBezTo>
                    <a:pt x="1710" y="3337"/>
                    <a:pt x="1167" y="3907"/>
                    <a:pt x="1" y="4314"/>
                  </a:cubicBezTo>
                  <a:cubicBezTo>
                    <a:pt x="1221" y="3934"/>
                    <a:pt x="1791" y="3364"/>
                    <a:pt x="1981" y="2632"/>
                  </a:cubicBezTo>
                  <a:cubicBezTo>
                    <a:pt x="2062" y="2198"/>
                    <a:pt x="2062" y="1764"/>
                    <a:pt x="1954" y="1330"/>
                  </a:cubicBezTo>
                  <a:cubicBezTo>
                    <a:pt x="1900" y="1059"/>
                    <a:pt x="1818" y="760"/>
                    <a:pt x="1737" y="489"/>
                  </a:cubicBezTo>
                  <a:lnTo>
                    <a:pt x="1574" y="28"/>
                  </a:lnTo>
                  <a:lnTo>
                    <a:pt x="1574"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9" name="Google Shape;1489;p11"/>
            <p:cNvSpPr/>
            <p:nvPr/>
          </p:nvSpPr>
          <p:spPr>
            <a:xfrm>
              <a:off x="6069075" y="996800"/>
              <a:ext cx="57650" cy="98350"/>
            </a:xfrm>
            <a:custGeom>
              <a:avLst/>
              <a:gdLst/>
              <a:ahLst/>
              <a:cxnLst/>
              <a:rect l="l" t="t" r="r" b="b"/>
              <a:pathLst>
                <a:path w="2306" h="3934" extrusionOk="0">
                  <a:moveTo>
                    <a:pt x="624" y="0"/>
                  </a:moveTo>
                  <a:cubicBezTo>
                    <a:pt x="570" y="0"/>
                    <a:pt x="543" y="0"/>
                    <a:pt x="543" y="27"/>
                  </a:cubicBezTo>
                  <a:cubicBezTo>
                    <a:pt x="461" y="109"/>
                    <a:pt x="407" y="217"/>
                    <a:pt x="353" y="299"/>
                  </a:cubicBezTo>
                  <a:cubicBezTo>
                    <a:pt x="190" y="597"/>
                    <a:pt x="82" y="923"/>
                    <a:pt x="27" y="1248"/>
                  </a:cubicBezTo>
                  <a:cubicBezTo>
                    <a:pt x="0" y="1465"/>
                    <a:pt x="0" y="1709"/>
                    <a:pt x="54" y="1926"/>
                  </a:cubicBezTo>
                  <a:cubicBezTo>
                    <a:pt x="353" y="3038"/>
                    <a:pt x="1736" y="3526"/>
                    <a:pt x="2279" y="3933"/>
                  </a:cubicBezTo>
                  <a:lnTo>
                    <a:pt x="2306" y="3933"/>
                  </a:lnTo>
                  <a:lnTo>
                    <a:pt x="2306" y="3906"/>
                  </a:lnTo>
                  <a:cubicBezTo>
                    <a:pt x="1872" y="3554"/>
                    <a:pt x="868" y="3120"/>
                    <a:pt x="407" y="2333"/>
                  </a:cubicBezTo>
                  <a:cubicBezTo>
                    <a:pt x="271" y="2089"/>
                    <a:pt x="217" y="1818"/>
                    <a:pt x="190" y="1519"/>
                  </a:cubicBezTo>
                  <a:cubicBezTo>
                    <a:pt x="217" y="1248"/>
                    <a:pt x="244" y="977"/>
                    <a:pt x="353" y="706"/>
                  </a:cubicBezTo>
                  <a:cubicBezTo>
                    <a:pt x="461" y="516"/>
                    <a:pt x="543" y="299"/>
                    <a:pt x="624" y="109"/>
                  </a:cubicBezTo>
                  <a:cubicBezTo>
                    <a:pt x="624" y="82"/>
                    <a:pt x="624" y="27"/>
                    <a:pt x="62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0" name="Google Shape;1490;p11"/>
            <p:cNvSpPr/>
            <p:nvPr/>
          </p:nvSpPr>
          <p:spPr>
            <a:xfrm>
              <a:off x="5839875" y="744050"/>
              <a:ext cx="40700" cy="38475"/>
            </a:xfrm>
            <a:custGeom>
              <a:avLst/>
              <a:gdLst/>
              <a:ahLst/>
              <a:cxnLst/>
              <a:rect l="l" t="t" r="r" b="b"/>
              <a:pathLst>
                <a:path w="1628" h="1539" extrusionOk="0">
                  <a:moveTo>
                    <a:pt x="854" y="1"/>
                  </a:moveTo>
                  <a:cubicBezTo>
                    <a:pt x="750" y="1"/>
                    <a:pt x="643" y="24"/>
                    <a:pt x="543" y="75"/>
                  </a:cubicBezTo>
                  <a:cubicBezTo>
                    <a:pt x="217" y="183"/>
                    <a:pt x="0" y="671"/>
                    <a:pt x="434" y="1214"/>
                  </a:cubicBezTo>
                  <a:cubicBezTo>
                    <a:pt x="625" y="1426"/>
                    <a:pt x="899" y="1538"/>
                    <a:pt x="1178" y="1538"/>
                  </a:cubicBezTo>
                  <a:cubicBezTo>
                    <a:pt x="1256" y="1538"/>
                    <a:pt x="1334" y="1530"/>
                    <a:pt x="1411" y="1512"/>
                  </a:cubicBezTo>
                  <a:cubicBezTo>
                    <a:pt x="1492" y="1485"/>
                    <a:pt x="1628" y="1187"/>
                    <a:pt x="1492" y="481"/>
                  </a:cubicBezTo>
                  <a:cubicBezTo>
                    <a:pt x="1412" y="182"/>
                    <a:pt x="1142" y="1"/>
                    <a:pt x="85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1" name="Google Shape;1491;p11"/>
            <p:cNvSpPr/>
            <p:nvPr/>
          </p:nvSpPr>
          <p:spPr>
            <a:xfrm>
              <a:off x="5849375" y="752025"/>
              <a:ext cx="23075" cy="25775"/>
            </a:xfrm>
            <a:custGeom>
              <a:avLst/>
              <a:gdLst/>
              <a:ahLst/>
              <a:cxnLst/>
              <a:rect l="l" t="t" r="r" b="b"/>
              <a:pathLst>
                <a:path w="923" h="1031" extrusionOk="0">
                  <a:moveTo>
                    <a:pt x="377" y="1"/>
                  </a:moveTo>
                  <a:cubicBezTo>
                    <a:pt x="323" y="1"/>
                    <a:pt x="269" y="10"/>
                    <a:pt x="217" y="27"/>
                  </a:cubicBezTo>
                  <a:cubicBezTo>
                    <a:pt x="81" y="135"/>
                    <a:pt x="0" y="298"/>
                    <a:pt x="27" y="461"/>
                  </a:cubicBezTo>
                  <a:cubicBezTo>
                    <a:pt x="27" y="298"/>
                    <a:pt x="109" y="162"/>
                    <a:pt x="244" y="81"/>
                  </a:cubicBezTo>
                  <a:cubicBezTo>
                    <a:pt x="289" y="54"/>
                    <a:pt x="338" y="42"/>
                    <a:pt x="386" y="42"/>
                  </a:cubicBezTo>
                  <a:cubicBezTo>
                    <a:pt x="482" y="42"/>
                    <a:pt x="579" y="90"/>
                    <a:pt x="651" y="162"/>
                  </a:cubicBezTo>
                  <a:cubicBezTo>
                    <a:pt x="732" y="271"/>
                    <a:pt x="787" y="379"/>
                    <a:pt x="814" y="488"/>
                  </a:cubicBezTo>
                  <a:cubicBezTo>
                    <a:pt x="841" y="651"/>
                    <a:pt x="841" y="813"/>
                    <a:pt x="814" y="976"/>
                  </a:cubicBezTo>
                  <a:cubicBezTo>
                    <a:pt x="814" y="976"/>
                    <a:pt x="814" y="1003"/>
                    <a:pt x="814" y="1003"/>
                  </a:cubicBezTo>
                  <a:cubicBezTo>
                    <a:pt x="814" y="1003"/>
                    <a:pt x="814" y="1030"/>
                    <a:pt x="814" y="1030"/>
                  </a:cubicBezTo>
                  <a:lnTo>
                    <a:pt x="868" y="1030"/>
                  </a:lnTo>
                  <a:lnTo>
                    <a:pt x="895" y="1003"/>
                  </a:lnTo>
                  <a:cubicBezTo>
                    <a:pt x="922" y="840"/>
                    <a:pt x="922" y="705"/>
                    <a:pt x="895" y="569"/>
                  </a:cubicBezTo>
                  <a:cubicBezTo>
                    <a:pt x="868" y="406"/>
                    <a:pt x="814" y="271"/>
                    <a:pt x="705" y="135"/>
                  </a:cubicBezTo>
                  <a:cubicBezTo>
                    <a:pt x="613" y="43"/>
                    <a:pt x="495" y="1"/>
                    <a:pt x="377" y="1"/>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p11"/>
            <p:cNvSpPr/>
            <p:nvPr/>
          </p:nvSpPr>
          <p:spPr>
            <a:xfrm>
              <a:off x="5857500" y="757375"/>
              <a:ext cx="10200" cy="17700"/>
            </a:xfrm>
            <a:custGeom>
              <a:avLst/>
              <a:gdLst/>
              <a:ahLst/>
              <a:cxnLst/>
              <a:rect l="l" t="t" r="r" b="b"/>
              <a:pathLst>
                <a:path w="408" h="708" extrusionOk="0">
                  <a:moveTo>
                    <a:pt x="322" y="0"/>
                  </a:moveTo>
                  <a:cubicBezTo>
                    <a:pt x="173" y="0"/>
                    <a:pt x="53" y="176"/>
                    <a:pt x="28" y="328"/>
                  </a:cubicBezTo>
                  <a:cubicBezTo>
                    <a:pt x="1" y="518"/>
                    <a:pt x="82" y="708"/>
                    <a:pt x="299" y="708"/>
                  </a:cubicBezTo>
                  <a:lnTo>
                    <a:pt x="299" y="708"/>
                  </a:lnTo>
                  <a:cubicBezTo>
                    <a:pt x="82" y="708"/>
                    <a:pt x="28" y="518"/>
                    <a:pt x="55" y="355"/>
                  </a:cubicBezTo>
                  <a:cubicBezTo>
                    <a:pt x="82" y="192"/>
                    <a:pt x="190" y="84"/>
                    <a:pt x="353" y="57"/>
                  </a:cubicBezTo>
                  <a:lnTo>
                    <a:pt x="407" y="57"/>
                  </a:lnTo>
                  <a:lnTo>
                    <a:pt x="407" y="3"/>
                  </a:lnTo>
                  <a:lnTo>
                    <a:pt x="353" y="3"/>
                  </a:lnTo>
                  <a:cubicBezTo>
                    <a:pt x="343" y="1"/>
                    <a:pt x="332" y="0"/>
                    <a:pt x="322" y="0"/>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3" name="Google Shape;1493;p11"/>
            <p:cNvSpPr/>
            <p:nvPr/>
          </p:nvSpPr>
          <p:spPr>
            <a:xfrm>
              <a:off x="5976850" y="745725"/>
              <a:ext cx="37325" cy="32825"/>
            </a:xfrm>
            <a:custGeom>
              <a:avLst/>
              <a:gdLst/>
              <a:ahLst/>
              <a:cxnLst/>
              <a:rect l="l" t="t" r="r" b="b"/>
              <a:pathLst>
                <a:path w="1493" h="1313" extrusionOk="0">
                  <a:moveTo>
                    <a:pt x="817" y="0"/>
                  </a:moveTo>
                  <a:cubicBezTo>
                    <a:pt x="639" y="0"/>
                    <a:pt x="466" y="81"/>
                    <a:pt x="353" y="252"/>
                  </a:cubicBezTo>
                  <a:cubicBezTo>
                    <a:pt x="0" y="794"/>
                    <a:pt x="27" y="1092"/>
                    <a:pt x="82" y="1147"/>
                  </a:cubicBezTo>
                  <a:cubicBezTo>
                    <a:pt x="240" y="1257"/>
                    <a:pt x="417" y="1313"/>
                    <a:pt x="596" y="1313"/>
                  </a:cubicBezTo>
                  <a:cubicBezTo>
                    <a:pt x="723" y="1313"/>
                    <a:pt x="852" y="1285"/>
                    <a:pt x="977" y="1228"/>
                  </a:cubicBezTo>
                  <a:cubicBezTo>
                    <a:pt x="1492" y="903"/>
                    <a:pt x="1492" y="414"/>
                    <a:pt x="1275" y="197"/>
                  </a:cubicBezTo>
                  <a:cubicBezTo>
                    <a:pt x="1146" y="68"/>
                    <a:pt x="979" y="0"/>
                    <a:pt x="8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4" name="Google Shape;1494;p11"/>
            <p:cNvSpPr/>
            <p:nvPr/>
          </p:nvSpPr>
          <p:spPr>
            <a:xfrm>
              <a:off x="5983625" y="752900"/>
              <a:ext cx="23025" cy="18800"/>
            </a:xfrm>
            <a:custGeom>
              <a:avLst/>
              <a:gdLst/>
              <a:ahLst/>
              <a:cxnLst/>
              <a:rect l="l" t="t" r="r" b="b"/>
              <a:pathLst>
                <a:path w="921" h="752" extrusionOk="0">
                  <a:moveTo>
                    <a:pt x="891" y="479"/>
                  </a:moveTo>
                  <a:cubicBezTo>
                    <a:pt x="885" y="506"/>
                    <a:pt x="878" y="534"/>
                    <a:pt x="869" y="561"/>
                  </a:cubicBezTo>
                  <a:cubicBezTo>
                    <a:pt x="879" y="535"/>
                    <a:pt x="887" y="507"/>
                    <a:pt x="891" y="479"/>
                  </a:cubicBezTo>
                  <a:close/>
                  <a:moveTo>
                    <a:pt x="576" y="0"/>
                  </a:moveTo>
                  <a:cubicBezTo>
                    <a:pt x="517" y="0"/>
                    <a:pt x="458" y="15"/>
                    <a:pt x="407" y="46"/>
                  </a:cubicBezTo>
                  <a:cubicBezTo>
                    <a:pt x="272" y="100"/>
                    <a:pt x="190" y="209"/>
                    <a:pt x="109" y="344"/>
                  </a:cubicBezTo>
                  <a:cubicBezTo>
                    <a:pt x="55" y="453"/>
                    <a:pt x="1" y="588"/>
                    <a:pt x="1" y="724"/>
                  </a:cubicBezTo>
                  <a:cubicBezTo>
                    <a:pt x="1" y="751"/>
                    <a:pt x="1" y="751"/>
                    <a:pt x="1" y="751"/>
                  </a:cubicBezTo>
                  <a:lnTo>
                    <a:pt x="28" y="751"/>
                  </a:lnTo>
                  <a:cubicBezTo>
                    <a:pt x="28" y="724"/>
                    <a:pt x="28" y="724"/>
                    <a:pt x="28" y="724"/>
                  </a:cubicBezTo>
                  <a:cubicBezTo>
                    <a:pt x="55" y="561"/>
                    <a:pt x="136" y="426"/>
                    <a:pt x="218" y="290"/>
                  </a:cubicBezTo>
                  <a:cubicBezTo>
                    <a:pt x="272" y="209"/>
                    <a:pt x="353" y="127"/>
                    <a:pt x="435" y="100"/>
                  </a:cubicBezTo>
                  <a:cubicBezTo>
                    <a:pt x="488" y="68"/>
                    <a:pt x="542" y="53"/>
                    <a:pt x="593" y="53"/>
                  </a:cubicBezTo>
                  <a:cubicBezTo>
                    <a:pt x="673" y="53"/>
                    <a:pt x="749" y="89"/>
                    <a:pt x="814" y="154"/>
                  </a:cubicBezTo>
                  <a:cubicBezTo>
                    <a:pt x="880" y="242"/>
                    <a:pt x="910" y="364"/>
                    <a:pt x="891" y="479"/>
                  </a:cubicBezTo>
                  <a:lnTo>
                    <a:pt x="891" y="479"/>
                  </a:lnTo>
                  <a:cubicBezTo>
                    <a:pt x="920" y="345"/>
                    <a:pt x="909" y="218"/>
                    <a:pt x="841" y="127"/>
                  </a:cubicBezTo>
                  <a:cubicBezTo>
                    <a:pt x="774" y="43"/>
                    <a:pt x="674" y="0"/>
                    <a:pt x="576" y="0"/>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5" name="Google Shape;1495;p11"/>
            <p:cNvSpPr/>
            <p:nvPr/>
          </p:nvSpPr>
          <p:spPr>
            <a:xfrm>
              <a:off x="5989725" y="755400"/>
              <a:ext cx="8850" cy="16150"/>
            </a:xfrm>
            <a:custGeom>
              <a:avLst/>
              <a:gdLst/>
              <a:ahLst/>
              <a:cxnLst/>
              <a:rect l="l" t="t" r="r" b="b"/>
              <a:pathLst>
                <a:path w="354" h="646" extrusionOk="0">
                  <a:moveTo>
                    <a:pt x="109" y="0"/>
                  </a:moveTo>
                  <a:cubicBezTo>
                    <a:pt x="109" y="0"/>
                    <a:pt x="136" y="27"/>
                    <a:pt x="136" y="27"/>
                  </a:cubicBezTo>
                  <a:lnTo>
                    <a:pt x="191" y="54"/>
                  </a:lnTo>
                  <a:cubicBezTo>
                    <a:pt x="299" y="109"/>
                    <a:pt x="353" y="244"/>
                    <a:pt x="326" y="380"/>
                  </a:cubicBezTo>
                  <a:cubicBezTo>
                    <a:pt x="353" y="244"/>
                    <a:pt x="326" y="54"/>
                    <a:pt x="163" y="0"/>
                  </a:cubicBezTo>
                  <a:close/>
                  <a:moveTo>
                    <a:pt x="326" y="381"/>
                  </a:moveTo>
                  <a:lnTo>
                    <a:pt x="326" y="381"/>
                  </a:lnTo>
                  <a:cubicBezTo>
                    <a:pt x="303" y="518"/>
                    <a:pt x="202" y="636"/>
                    <a:pt x="73" y="636"/>
                  </a:cubicBezTo>
                  <a:cubicBezTo>
                    <a:pt x="50" y="636"/>
                    <a:pt x="26" y="632"/>
                    <a:pt x="1" y="624"/>
                  </a:cubicBezTo>
                  <a:lnTo>
                    <a:pt x="1" y="624"/>
                  </a:lnTo>
                  <a:cubicBezTo>
                    <a:pt x="31" y="639"/>
                    <a:pt x="60" y="646"/>
                    <a:pt x="87" y="646"/>
                  </a:cubicBezTo>
                  <a:cubicBezTo>
                    <a:pt x="209" y="646"/>
                    <a:pt x="304" y="513"/>
                    <a:pt x="326" y="381"/>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6" name="Google Shape;1496;p11"/>
            <p:cNvSpPr/>
            <p:nvPr/>
          </p:nvSpPr>
          <p:spPr>
            <a:xfrm>
              <a:off x="5863100" y="655450"/>
              <a:ext cx="139550" cy="165225"/>
            </a:xfrm>
            <a:custGeom>
              <a:avLst/>
              <a:gdLst/>
              <a:ahLst/>
              <a:cxnLst/>
              <a:rect l="l" t="t" r="r" b="b"/>
              <a:pathLst>
                <a:path w="5582" h="6609" extrusionOk="0">
                  <a:moveTo>
                    <a:pt x="2713" y="0"/>
                  </a:moveTo>
                  <a:cubicBezTo>
                    <a:pt x="1307" y="0"/>
                    <a:pt x="1" y="1150"/>
                    <a:pt x="129" y="3564"/>
                  </a:cubicBezTo>
                  <a:cubicBezTo>
                    <a:pt x="283" y="5901"/>
                    <a:pt x="1968" y="6609"/>
                    <a:pt x="2723" y="6609"/>
                  </a:cubicBezTo>
                  <a:cubicBezTo>
                    <a:pt x="2766" y="6609"/>
                    <a:pt x="2805" y="6606"/>
                    <a:pt x="2842" y="6602"/>
                  </a:cubicBezTo>
                  <a:cubicBezTo>
                    <a:pt x="4062" y="6467"/>
                    <a:pt x="5066" y="5246"/>
                    <a:pt x="5364" y="3591"/>
                  </a:cubicBezTo>
                  <a:cubicBezTo>
                    <a:pt x="5581" y="2371"/>
                    <a:pt x="4984" y="174"/>
                    <a:pt x="2950" y="11"/>
                  </a:cubicBezTo>
                  <a:cubicBezTo>
                    <a:pt x="2871" y="4"/>
                    <a:pt x="2792" y="0"/>
                    <a:pt x="271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7" name="Google Shape;1497;p11"/>
            <p:cNvSpPr/>
            <p:nvPr/>
          </p:nvSpPr>
          <p:spPr>
            <a:xfrm>
              <a:off x="5873775" y="766925"/>
              <a:ext cx="38000" cy="38000"/>
            </a:xfrm>
            <a:custGeom>
              <a:avLst/>
              <a:gdLst/>
              <a:ahLst/>
              <a:cxnLst/>
              <a:rect l="l" t="t" r="r" b="b"/>
              <a:pathLst>
                <a:path w="1520" h="1520" extrusionOk="0">
                  <a:moveTo>
                    <a:pt x="760" y="0"/>
                  </a:moveTo>
                  <a:cubicBezTo>
                    <a:pt x="326" y="0"/>
                    <a:pt x="1" y="326"/>
                    <a:pt x="1" y="760"/>
                  </a:cubicBezTo>
                  <a:cubicBezTo>
                    <a:pt x="1" y="1167"/>
                    <a:pt x="326" y="1519"/>
                    <a:pt x="760" y="1519"/>
                  </a:cubicBezTo>
                  <a:cubicBezTo>
                    <a:pt x="1167" y="1519"/>
                    <a:pt x="1519" y="1167"/>
                    <a:pt x="1519" y="760"/>
                  </a:cubicBezTo>
                  <a:cubicBezTo>
                    <a:pt x="1519" y="326"/>
                    <a:pt x="1167" y="0"/>
                    <a:pt x="760" y="0"/>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8" name="Google Shape;1498;p11"/>
            <p:cNvSpPr/>
            <p:nvPr/>
          </p:nvSpPr>
          <p:spPr>
            <a:xfrm>
              <a:off x="5949050" y="766925"/>
              <a:ext cx="44775" cy="44775"/>
            </a:xfrm>
            <a:custGeom>
              <a:avLst/>
              <a:gdLst/>
              <a:ahLst/>
              <a:cxnLst/>
              <a:rect l="l" t="t" r="r" b="b"/>
              <a:pathLst>
                <a:path w="1791" h="1791" extrusionOk="0">
                  <a:moveTo>
                    <a:pt x="760" y="0"/>
                  </a:moveTo>
                  <a:cubicBezTo>
                    <a:pt x="1438" y="0"/>
                    <a:pt x="1790" y="814"/>
                    <a:pt x="1302" y="1302"/>
                  </a:cubicBezTo>
                  <a:cubicBezTo>
                    <a:pt x="814" y="1791"/>
                    <a:pt x="0" y="1438"/>
                    <a:pt x="0" y="760"/>
                  </a:cubicBezTo>
                  <a:cubicBezTo>
                    <a:pt x="0" y="326"/>
                    <a:pt x="326" y="0"/>
                    <a:pt x="760" y="0"/>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9" name="Google Shape;1499;p11"/>
            <p:cNvSpPr/>
            <p:nvPr/>
          </p:nvSpPr>
          <p:spPr>
            <a:xfrm>
              <a:off x="5810025" y="628075"/>
              <a:ext cx="236700" cy="161950"/>
            </a:xfrm>
            <a:custGeom>
              <a:avLst/>
              <a:gdLst/>
              <a:ahLst/>
              <a:cxnLst/>
              <a:rect l="l" t="t" r="r" b="b"/>
              <a:pathLst>
                <a:path w="9468" h="6478" extrusionOk="0">
                  <a:moveTo>
                    <a:pt x="4222" y="0"/>
                  </a:moveTo>
                  <a:cubicBezTo>
                    <a:pt x="3953" y="0"/>
                    <a:pt x="3688" y="78"/>
                    <a:pt x="3446" y="265"/>
                  </a:cubicBezTo>
                  <a:cubicBezTo>
                    <a:pt x="3120" y="482"/>
                    <a:pt x="3012" y="943"/>
                    <a:pt x="2686" y="1106"/>
                  </a:cubicBezTo>
                  <a:cubicBezTo>
                    <a:pt x="2252" y="1350"/>
                    <a:pt x="1601" y="1296"/>
                    <a:pt x="1303" y="1784"/>
                  </a:cubicBezTo>
                  <a:cubicBezTo>
                    <a:pt x="1140" y="2028"/>
                    <a:pt x="1411" y="2354"/>
                    <a:pt x="1330" y="2625"/>
                  </a:cubicBezTo>
                  <a:cubicBezTo>
                    <a:pt x="1059" y="3412"/>
                    <a:pt x="1" y="3466"/>
                    <a:pt x="787" y="4551"/>
                  </a:cubicBezTo>
                  <a:cubicBezTo>
                    <a:pt x="1357" y="5392"/>
                    <a:pt x="1927" y="4876"/>
                    <a:pt x="2632" y="5202"/>
                  </a:cubicBezTo>
                  <a:cubicBezTo>
                    <a:pt x="3256" y="5473"/>
                    <a:pt x="3337" y="6314"/>
                    <a:pt x="4097" y="6449"/>
                  </a:cubicBezTo>
                  <a:cubicBezTo>
                    <a:pt x="4212" y="6469"/>
                    <a:pt x="4318" y="6478"/>
                    <a:pt x="4417" y="6478"/>
                  </a:cubicBezTo>
                  <a:cubicBezTo>
                    <a:pt x="5286" y="6478"/>
                    <a:pt x="5535" y="5779"/>
                    <a:pt x="6266" y="5364"/>
                  </a:cubicBezTo>
                  <a:cubicBezTo>
                    <a:pt x="6619" y="5175"/>
                    <a:pt x="7080" y="5256"/>
                    <a:pt x="7460" y="5175"/>
                  </a:cubicBezTo>
                  <a:cubicBezTo>
                    <a:pt x="8274" y="4903"/>
                    <a:pt x="8898" y="4280"/>
                    <a:pt x="9196" y="3466"/>
                  </a:cubicBezTo>
                  <a:cubicBezTo>
                    <a:pt x="9467" y="2435"/>
                    <a:pt x="8572" y="2733"/>
                    <a:pt x="8247" y="2299"/>
                  </a:cubicBezTo>
                  <a:cubicBezTo>
                    <a:pt x="8057" y="2028"/>
                    <a:pt x="8138" y="1649"/>
                    <a:pt x="8030" y="1350"/>
                  </a:cubicBezTo>
                  <a:cubicBezTo>
                    <a:pt x="7820" y="882"/>
                    <a:pt x="7418" y="731"/>
                    <a:pt x="6990" y="731"/>
                  </a:cubicBezTo>
                  <a:cubicBezTo>
                    <a:pt x="6698" y="731"/>
                    <a:pt x="6395" y="801"/>
                    <a:pt x="6131" y="889"/>
                  </a:cubicBezTo>
                  <a:lnTo>
                    <a:pt x="6022" y="916"/>
                  </a:lnTo>
                  <a:cubicBezTo>
                    <a:pt x="5578" y="472"/>
                    <a:pt x="4887" y="0"/>
                    <a:pt x="422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0" name="Google Shape;1500;p11"/>
            <p:cNvSpPr/>
            <p:nvPr/>
          </p:nvSpPr>
          <p:spPr>
            <a:xfrm>
              <a:off x="5929850" y="664525"/>
              <a:ext cx="192125" cy="112100"/>
            </a:xfrm>
            <a:custGeom>
              <a:avLst/>
              <a:gdLst/>
              <a:ahLst/>
              <a:cxnLst/>
              <a:rect l="l" t="t" r="r" b="b"/>
              <a:pathLst>
                <a:path w="7685" h="4484" extrusionOk="0">
                  <a:moveTo>
                    <a:pt x="7007" y="1"/>
                  </a:moveTo>
                  <a:cubicBezTo>
                    <a:pt x="7007" y="1"/>
                    <a:pt x="3237" y="1628"/>
                    <a:pt x="2179" y="1954"/>
                  </a:cubicBezTo>
                  <a:cubicBezTo>
                    <a:pt x="361" y="2550"/>
                    <a:pt x="280" y="3228"/>
                    <a:pt x="280" y="3228"/>
                  </a:cubicBezTo>
                  <a:cubicBezTo>
                    <a:pt x="1" y="4212"/>
                    <a:pt x="162" y="4483"/>
                    <a:pt x="425" y="4483"/>
                  </a:cubicBezTo>
                  <a:cubicBezTo>
                    <a:pt x="749" y="4483"/>
                    <a:pt x="1229" y="4069"/>
                    <a:pt x="1229" y="4069"/>
                  </a:cubicBezTo>
                  <a:lnTo>
                    <a:pt x="1229" y="3445"/>
                  </a:lnTo>
                  <a:lnTo>
                    <a:pt x="7685" y="163"/>
                  </a:lnTo>
                  <a:lnTo>
                    <a:pt x="700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1" name="Google Shape;1501;p11"/>
            <p:cNvSpPr/>
            <p:nvPr/>
          </p:nvSpPr>
          <p:spPr>
            <a:xfrm>
              <a:off x="5939550" y="665200"/>
              <a:ext cx="182425" cy="84800"/>
            </a:xfrm>
            <a:custGeom>
              <a:avLst/>
              <a:gdLst/>
              <a:ahLst/>
              <a:cxnLst/>
              <a:rect l="l" t="t" r="r" b="b"/>
              <a:pathLst>
                <a:path w="7297" h="3392" extrusionOk="0">
                  <a:moveTo>
                    <a:pt x="7297" y="1"/>
                  </a:moveTo>
                  <a:lnTo>
                    <a:pt x="7297" y="1"/>
                  </a:lnTo>
                  <a:cubicBezTo>
                    <a:pt x="7233" y="28"/>
                    <a:pt x="7170" y="56"/>
                    <a:pt x="7106" y="84"/>
                  </a:cubicBezTo>
                  <a:lnTo>
                    <a:pt x="7106" y="84"/>
                  </a:lnTo>
                  <a:cubicBezTo>
                    <a:pt x="7170" y="57"/>
                    <a:pt x="7233" y="30"/>
                    <a:pt x="7297" y="1"/>
                  </a:cubicBezTo>
                  <a:close/>
                  <a:moveTo>
                    <a:pt x="7106" y="84"/>
                  </a:moveTo>
                  <a:lnTo>
                    <a:pt x="7106" y="84"/>
                  </a:lnTo>
                  <a:cubicBezTo>
                    <a:pt x="6871" y="184"/>
                    <a:pt x="6631" y="274"/>
                    <a:pt x="6375" y="381"/>
                  </a:cubicBezTo>
                  <a:cubicBezTo>
                    <a:pt x="5154" y="896"/>
                    <a:pt x="3961" y="1465"/>
                    <a:pt x="2713" y="1954"/>
                  </a:cubicBezTo>
                  <a:cubicBezTo>
                    <a:pt x="2279" y="2144"/>
                    <a:pt x="1601" y="2388"/>
                    <a:pt x="1031" y="2713"/>
                  </a:cubicBezTo>
                  <a:cubicBezTo>
                    <a:pt x="652" y="2876"/>
                    <a:pt x="299" y="3120"/>
                    <a:pt x="1" y="3391"/>
                  </a:cubicBezTo>
                  <a:cubicBezTo>
                    <a:pt x="299" y="3120"/>
                    <a:pt x="652" y="2903"/>
                    <a:pt x="1031" y="2740"/>
                  </a:cubicBezTo>
                  <a:cubicBezTo>
                    <a:pt x="1628" y="2442"/>
                    <a:pt x="2306" y="2171"/>
                    <a:pt x="2740" y="2008"/>
                  </a:cubicBezTo>
                  <a:cubicBezTo>
                    <a:pt x="3174" y="1818"/>
                    <a:pt x="3662" y="1628"/>
                    <a:pt x="4123" y="1411"/>
                  </a:cubicBezTo>
                  <a:cubicBezTo>
                    <a:pt x="5118" y="978"/>
                    <a:pt x="6112" y="520"/>
                    <a:pt x="7106" y="8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2" name="Google Shape;1502;p11"/>
            <p:cNvSpPr/>
            <p:nvPr/>
          </p:nvSpPr>
          <p:spPr>
            <a:xfrm>
              <a:off x="5930050" y="652425"/>
              <a:ext cx="212700" cy="100950"/>
            </a:xfrm>
            <a:custGeom>
              <a:avLst/>
              <a:gdLst/>
              <a:ahLst/>
              <a:cxnLst/>
              <a:rect l="l" t="t" r="r" b="b"/>
              <a:pathLst>
                <a:path w="8508" h="4038" extrusionOk="0">
                  <a:moveTo>
                    <a:pt x="8508" y="1"/>
                  </a:moveTo>
                  <a:lnTo>
                    <a:pt x="8508" y="1"/>
                  </a:lnTo>
                  <a:cubicBezTo>
                    <a:pt x="8047" y="191"/>
                    <a:pt x="7373" y="487"/>
                    <a:pt x="6619" y="783"/>
                  </a:cubicBezTo>
                  <a:cubicBezTo>
                    <a:pt x="4747" y="1570"/>
                    <a:pt x="2442" y="2492"/>
                    <a:pt x="2144" y="2655"/>
                  </a:cubicBezTo>
                  <a:cubicBezTo>
                    <a:pt x="1655" y="2817"/>
                    <a:pt x="1167" y="3034"/>
                    <a:pt x="706" y="3278"/>
                  </a:cubicBezTo>
                  <a:cubicBezTo>
                    <a:pt x="408" y="3468"/>
                    <a:pt x="164" y="3712"/>
                    <a:pt x="1" y="4038"/>
                  </a:cubicBezTo>
                  <a:lnTo>
                    <a:pt x="28" y="4038"/>
                  </a:lnTo>
                  <a:cubicBezTo>
                    <a:pt x="164" y="3740"/>
                    <a:pt x="408" y="3468"/>
                    <a:pt x="733" y="3306"/>
                  </a:cubicBezTo>
                  <a:cubicBezTo>
                    <a:pt x="1194" y="3089"/>
                    <a:pt x="1682" y="2872"/>
                    <a:pt x="2171" y="2682"/>
                  </a:cubicBezTo>
                  <a:cubicBezTo>
                    <a:pt x="2469" y="2546"/>
                    <a:pt x="4775" y="1624"/>
                    <a:pt x="6619" y="810"/>
                  </a:cubicBezTo>
                  <a:cubicBezTo>
                    <a:pt x="7373" y="487"/>
                    <a:pt x="8047" y="191"/>
                    <a:pt x="850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3" name="Google Shape;1503;p11"/>
            <p:cNvSpPr/>
            <p:nvPr/>
          </p:nvSpPr>
          <p:spPr>
            <a:xfrm>
              <a:off x="5744925" y="669275"/>
              <a:ext cx="198425" cy="101850"/>
            </a:xfrm>
            <a:custGeom>
              <a:avLst/>
              <a:gdLst/>
              <a:ahLst/>
              <a:cxnLst/>
              <a:rect l="l" t="t" r="r" b="b"/>
              <a:pathLst>
                <a:path w="7937" h="4074" extrusionOk="0">
                  <a:moveTo>
                    <a:pt x="652" y="1"/>
                  </a:moveTo>
                  <a:lnTo>
                    <a:pt x="1" y="218"/>
                  </a:lnTo>
                  <a:lnTo>
                    <a:pt x="6646" y="3093"/>
                  </a:lnTo>
                  <a:lnTo>
                    <a:pt x="6701" y="3716"/>
                  </a:lnTo>
                  <a:cubicBezTo>
                    <a:pt x="6701" y="3716"/>
                    <a:pt x="7166" y="4073"/>
                    <a:pt x="7487" y="4073"/>
                  </a:cubicBezTo>
                  <a:cubicBezTo>
                    <a:pt x="7766" y="4073"/>
                    <a:pt x="7936" y="3804"/>
                    <a:pt x="7596" y="2794"/>
                  </a:cubicBezTo>
                  <a:cubicBezTo>
                    <a:pt x="7596" y="2794"/>
                    <a:pt x="7460" y="2116"/>
                    <a:pt x="5616" y="1655"/>
                  </a:cubicBezTo>
                  <a:cubicBezTo>
                    <a:pt x="4531" y="1384"/>
                    <a:pt x="652" y="1"/>
                    <a:pt x="65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4" name="Google Shape;1504;p11"/>
            <p:cNvSpPr/>
            <p:nvPr/>
          </p:nvSpPr>
          <p:spPr>
            <a:xfrm>
              <a:off x="5744250" y="670625"/>
              <a:ext cx="187875" cy="73275"/>
            </a:xfrm>
            <a:custGeom>
              <a:avLst/>
              <a:gdLst/>
              <a:ahLst/>
              <a:cxnLst/>
              <a:rect l="l" t="t" r="r" b="b"/>
              <a:pathLst>
                <a:path w="7515" h="2931" extrusionOk="0">
                  <a:moveTo>
                    <a:pt x="1" y="1"/>
                  </a:moveTo>
                  <a:lnTo>
                    <a:pt x="1" y="1"/>
                  </a:lnTo>
                  <a:cubicBezTo>
                    <a:pt x="1113" y="380"/>
                    <a:pt x="2198" y="787"/>
                    <a:pt x="3283" y="1194"/>
                  </a:cubicBezTo>
                  <a:cubicBezTo>
                    <a:pt x="3744" y="1384"/>
                    <a:pt x="4232" y="1547"/>
                    <a:pt x="4693" y="1710"/>
                  </a:cubicBezTo>
                  <a:cubicBezTo>
                    <a:pt x="5154" y="1845"/>
                    <a:pt x="5832" y="2089"/>
                    <a:pt x="6429" y="2333"/>
                  </a:cubicBezTo>
                  <a:cubicBezTo>
                    <a:pt x="6809" y="2496"/>
                    <a:pt x="7189" y="2686"/>
                    <a:pt x="7514" y="2930"/>
                  </a:cubicBezTo>
                  <a:cubicBezTo>
                    <a:pt x="7189" y="2686"/>
                    <a:pt x="6836" y="2469"/>
                    <a:pt x="6456" y="2306"/>
                  </a:cubicBezTo>
                  <a:cubicBezTo>
                    <a:pt x="5860" y="2035"/>
                    <a:pt x="5154" y="1818"/>
                    <a:pt x="4693" y="1682"/>
                  </a:cubicBezTo>
                  <a:cubicBezTo>
                    <a:pt x="3446" y="1248"/>
                    <a:pt x="2198" y="760"/>
                    <a:pt x="950" y="326"/>
                  </a:cubicBezTo>
                  <a:cubicBezTo>
                    <a:pt x="625" y="191"/>
                    <a:pt x="326" y="82"/>
                    <a:pt x="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5" name="Google Shape;1505;p11"/>
            <p:cNvSpPr/>
            <p:nvPr/>
          </p:nvSpPr>
          <p:spPr>
            <a:xfrm>
              <a:off x="5742225" y="670625"/>
              <a:ext cx="183800" cy="312625"/>
            </a:xfrm>
            <a:custGeom>
              <a:avLst/>
              <a:gdLst/>
              <a:ahLst/>
              <a:cxnLst/>
              <a:rect l="l" t="t" r="r" b="b"/>
              <a:pathLst>
                <a:path w="7352" h="12505" extrusionOk="0">
                  <a:moveTo>
                    <a:pt x="0" y="1"/>
                  </a:moveTo>
                  <a:lnTo>
                    <a:pt x="1167" y="10091"/>
                  </a:lnTo>
                  <a:lnTo>
                    <a:pt x="7351" y="12505"/>
                  </a:lnTo>
                  <a:lnTo>
                    <a:pt x="7351" y="12505"/>
                  </a:lnTo>
                  <a:lnTo>
                    <a:pt x="6836" y="2876"/>
                  </a:lnTo>
                  <a:lnTo>
                    <a:pt x="0" y="1"/>
                  </a:ln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6" name="Google Shape;1506;p11"/>
            <p:cNvSpPr/>
            <p:nvPr/>
          </p:nvSpPr>
          <p:spPr>
            <a:xfrm>
              <a:off x="5956500" y="663850"/>
              <a:ext cx="172950" cy="318725"/>
            </a:xfrm>
            <a:custGeom>
              <a:avLst/>
              <a:gdLst/>
              <a:ahLst/>
              <a:cxnLst/>
              <a:rect l="l" t="t" r="r" b="b"/>
              <a:pathLst>
                <a:path w="6918" h="12749" extrusionOk="0">
                  <a:moveTo>
                    <a:pt x="6917" y="1"/>
                  </a:moveTo>
                  <a:lnTo>
                    <a:pt x="163" y="3120"/>
                  </a:lnTo>
                  <a:lnTo>
                    <a:pt x="1" y="12749"/>
                  </a:lnTo>
                  <a:lnTo>
                    <a:pt x="1" y="12749"/>
                  </a:lnTo>
                  <a:lnTo>
                    <a:pt x="6103" y="10145"/>
                  </a:lnTo>
                  <a:lnTo>
                    <a:pt x="6917" y="1"/>
                  </a:ln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7" name="Google Shape;1507;p11"/>
            <p:cNvSpPr/>
            <p:nvPr/>
          </p:nvSpPr>
          <p:spPr>
            <a:xfrm>
              <a:off x="5909025" y="741150"/>
              <a:ext cx="59700" cy="242100"/>
            </a:xfrm>
            <a:custGeom>
              <a:avLst/>
              <a:gdLst/>
              <a:ahLst/>
              <a:cxnLst/>
              <a:rect l="l" t="t" r="r" b="b"/>
              <a:pathLst>
                <a:path w="2388" h="9684" extrusionOk="0">
                  <a:moveTo>
                    <a:pt x="2225" y="1"/>
                  </a:moveTo>
                  <a:lnTo>
                    <a:pt x="1" y="55"/>
                  </a:lnTo>
                  <a:lnTo>
                    <a:pt x="245" y="9684"/>
                  </a:lnTo>
                  <a:lnTo>
                    <a:pt x="2388" y="9657"/>
                  </a:lnTo>
                  <a:lnTo>
                    <a:pt x="2225" y="1"/>
                  </a:ln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8" name="Google Shape;1508;p11"/>
            <p:cNvSpPr/>
            <p:nvPr/>
          </p:nvSpPr>
          <p:spPr>
            <a:xfrm>
              <a:off x="5922600" y="773025"/>
              <a:ext cx="28500" cy="29925"/>
            </a:xfrm>
            <a:custGeom>
              <a:avLst/>
              <a:gdLst/>
              <a:ahLst/>
              <a:cxnLst/>
              <a:rect l="l" t="t" r="r" b="b"/>
              <a:pathLst>
                <a:path w="1140" h="1197" extrusionOk="0">
                  <a:moveTo>
                    <a:pt x="489" y="55"/>
                  </a:moveTo>
                  <a:cubicBezTo>
                    <a:pt x="570" y="55"/>
                    <a:pt x="651" y="55"/>
                    <a:pt x="706" y="109"/>
                  </a:cubicBezTo>
                  <a:cubicBezTo>
                    <a:pt x="868" y="163"/>
                    <a:pt x="977" y="326"/>
                    <a:pt x="1004" y="516"/>
                  </a:cubicBezTo>
                  <a:cubicBezTo>
                    <a:pt x="1031" y="787"/>
                    <a:pt x="868" y="1058"/>
                    <a:pt x="624" y="1113"/>
                  </a:cubicBezTo>
                  <a:cubicBezTo>
                    <a:pt x="593" y="1118"/>
                    <a:pt x="564" y="1120"/>
                    <a:pt x="535" y="1120"/>
                  </a:cubicBezTo>
                  <a:cubicBezTo>
                    <a:pt x="269" y="1120"/>
                    <a:pt x="133" y="899"/>
                    <a:pt x="109" y="679"/>
                  </a:cubicBezTo>
                  <a:cubicBezTo>
                    <a:pt x="55" y="407"/>
                    <a:pt x="217" y="136"/>
                    <a:pt x="489" y="55"/>
                  </a:cubicBezTo>
                  <a:close/>
                  <a:moveTo>
                    <a:pt x="760" y="0"/>
                  </a:moveTo>
                  <a:cubicBezTo>
                    <a:pt x="651" y="0"/>
                    <a:pt x="570" y="0"/>
                    <a:pt x="489" y="28"/>
                  </a:cubicBezTo>
                  <a:cubicBezTo>
                    <a:pt x="190" y="109"/>
                    <a:pt x="0" y="380"/>
                    <a:pt x="28" y="679"/>
                  </a:cubicBezTo>
                  <a:cubicBezTo>
                    <a:pt x="28" y="986"/>
                    <a:pt x="293" y="1196"/>
                    <a:pt x="574" y="1196"/>
                  </a:cubicBezTo>
                  <a:cubicBezTo>
                    <a:pt x="591" y="1196"/>
                    <a:pt x="607" y="1195"/>
                    <a:pt x="624" y="1194"/>
                  </a:cubicBezTo>
                  <a:cubicBezTo>
                    <a:pt x="923" y="1113"/>
                    <a:pt x="1140" y="814"/>
                    <a:pt x="1085" y="516"/>
                  </a:cubicBezTo>
                  <a:cubicBezTo>
                    <a:pt x="1085" y="272"/>
                    <a:pt x="950" y="82"/>
                    <a:pt x="76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9" name="Google Shape;1509;p11"/>
            <p:cNvSpPr/>
            <p:nvPr/>
          </p:nvSpPr>
          <p:spPr>
            <a:xfrm>
              <a:off x="5926675" y="815200"/>
              <a:ext cx="24425" cy="148025"/>
            </a:xfrm>
            <a:custGeom>
              <a:avLst/>
              <a:gdLst/>
              <a:ahLst/>
              <a:cxnLst/>
              <a:rect l="l" t="t" r="r" b="b"/>
              <a:pathLst>
                <a:path w="977" h="5921" extrusionOk="0">
                  <a:moveTo>
                    <a:pt x="488" y="77"/>
                  </a:moveTo>
                  <a:cubicBezTo>
                    <a:pt x="597" y="77"/>
                    <a:pt x="733" y="104"/>
                    <a:pt x="814" y="185"/>
                  </a:cubicBezTo>
                  <a:cubicBezTo>
                    <a:pt x="895" y="293"/>
                    <a:pt x="841" y="510"/>
                    <a:pt x="841" y="700"/>
                  </a:cubicBezTo>
                  <a:lnTo>
                    <a:pt x="868" y="5691"/>
                  </a:lnTo>
                  <a:cubicBezTo>
                    <a:pt x="868" y="5773"/>
                    <a:pt x="678" y="5854"/>
                    <a:pt x="516" y="5854"/>
                  </a:cubicBezTo>
                  <a:cubicBezTo>
                    <a:pt x="380" y="5854"/>
                    <a:pt x="271" y="5800"/>
                    <a:pt x="271" y="5637"/>
                  </a:cubicBezTo>
                  <a:cubicBezTo>
                    <a:pt x="244" y="5474"/>
                    <a:pt x="190" y="4308"/>
                    <a:pt x="163" y="3169"/>
                  </a:cubicBezTo>
                  <a:cubicBezTo>
                    <a:pt x="136" y="2029"/>
                    <a:pt x="136" y="972"/>
                    <a:pt x="136" y="700"/>
                  </a:cubicBezTo>
                  <a:cubicBezTo>
                    <a:pt x="109" y="538"/>
                    <a:pt x="109" y="348"/>
                    <a:pt x="190" y="185"/>
                  </a:cubicBezTo>
                  <a:cubicBezTo>
                    <a:pt x="244" y="131"/>
                    <a:pt x="326" y="131"/>
                    <a:pt x="461" y="77"/>
                  </a:cubicBezTo>
                  <a:close/>
                  <a:moveTo>
                    <a:pt x="353" y="1"/>
                  </a:moveTo>
                  <a:cubicBezTo>
                    <a:pt x="257" y="1"/>
                    <a:pt x="168" y="51"/>
                    <a:pt x="109" y="131"/>
                  </a:cubicBezTo>
                  <a:cubicBezTo>
                    <a:pt x="27" y="321"/>
                    <a:pt x="0" y="510"/>
                    <a:pt x="27" y="700"/>
                  </a:cubicBezTo>
                  <a:cubicBezTo>
                    <a:pt x="27" y="972"/>
                    <a:pt x="82" y="2057"/>
                    <a:pt x="109" y="3169"/>
                  </a:cubicBezTo>
                  <a:cubicBezTo>
                    <a:pt x="136" y="4281"/>
                    <a:pt x="163" y="5447"/>
                    <a:pt x="163" y="5637"/>
                  </a:cubicBezTo>
                  <a:cubicBezTo>
                    <a:pt x="163" y="5773"/>
                    <a:pt x="271" y="5908"/>
                    <a:pt x="407" y="5908"/>
                  </a:cubicBezTo>
                  <a:cubicBezTo>
                    <a:pt x="441" y="5917"/>
                    <a:pt x="476" y="5920"/>
                    <a:pt x="511" y="5920"/>
                  </a:cubicBezTo>
                  <a:cubicBezTo>
                    <a:pt x="702" y="5920"/>
                    <a:pt x="895" y="5806"/>
                    <a:pt x="895" y="5691"/>
                  </a:cubicBezTo>
                  <a:cubicBezTo>
                    <a:pt x="895" y="5528"/>
                    <a:pt x="922" y="4905"/>
                    <a:pt x="922" y="4199"/>
                  </a:cubicBezTo>
                  <a:lnTo>
                    <a:pt x="922" y="727"/>
                  </a:lnTo>
                  <a:cubicBezTo>
                    <a:pt x="922" y="483"/>
                    <a:pt x="977" y="266"/>
                    <a:pt x="868" y="131"/>
                  </a:cubicBezTo>
                  <a:cubicBezTo>
                    <a:pt x="785" y="48"/>
                    <a:pt x="687" y="12"/>
                    <a:pt x="584" y="12"/>
                  </a:cubicBezTo>
                  <a:cubicBezTo>
                    <a:pt x="552" y="12"/>
                    <a:pt x="520" y="16"/>
                    <a:pt x="488" y="22"/>
                  </a:cubicBezTo>
                  <a:lnTo>
                    <a:pt x="461" y="22"/>
                  </a:lnTo>
                  <a:cubicBezTo>
                    <a:pt x="425" y="8"/>
                    <a:pt x="389" y="1"/>
                    <a:pt x="353"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0" name="Google Shape;1510;p11"/>
            <p:cNvSpPr/>
            <p:nvPr/>
          </p:nvSpPr>
          <p:spPr>
            <a:xfrm>
              <a:off x="5760525" y="703850"/>
              <a:ext cx="143800" cy="258375"/>
            </a:xfrm>
            <a:custGeom>
              <a:avLst/>
              <a:gdLst/>
              <a:ahLst/>
              <a:cxnLst/>
              <a:rect l="l" t="t" r="r" b="b"/>
              <a:pathLst>
                <a:path w="5752" h="10335" extrusionOk="0">
                  <a:moveTo>
                    <a:pt x="55" y="82"/>
                  </a:moveTo>
                  <a:lnTo>
                    <a:pt x="5426" y="2415"/>
                  </a:lnTo>
                  <a:lnTo>
                    <a:pt x="5670" y="10254"/>
                  </a:lnTo>
                  <a:lnTo>
                    <a:pt x="950" y="8057"/>
                  </a:lnTo>
                  <a:cubicBezTo>
                    <a:pt x="923" y="7623"/>
                    <a:pt x="55" y="83"/>
                    <a:pt x="55" y="82"/>
                  </a:cubicBezTo>
                  <a:close/>
                  <a:moveTo>
                    <a:pt x="1" y="1"/>
                  </a:moveTo>
                  <a:cubicBezTo>
                    <a:pt x="1" y="1"/>
                    <a:pt x="1" y="28"/>
                    <a:pt x="1" y="28"/>
                  </a:cubicBezTo>
                  <a:lnTo>
                    <a:pt x="923" y="8084"/>
                  </a:lnTo>
                  <a:cubicBezTo>
                    <a:pt x="923" y="8084"/>
                    <a:pt x="923" y="8111"/>
                    <a:pt x="923" y="8111"/>
                  </a:cubicBezTo>
                  <a:lnTo>
                    <a:pt x="5697" y="10335"/>
                  </a:lnTo>
                  <a:lnTo>
                    <a:pt x="5751" y="10335"/>
                  </a:lnTo>
                  <a:cubicBezTo>
                    <a:pt x="5751" y="10308"/>
                    <a:pt x="5751" y="10308"/>
                    <a:pt x="5751" y="10281"/>
                  </a:cubicBezTo>
                  <a:lnTo>
                    <a:pt x="5507" y="2388"/>
                  </a:lnTo>
                  <a:cubicBezTo>
                    <a:pt x="5507" y="2361"/>
                    <a:pt x="5480" y="2361"/>
                    <a:pt x="5480" y="2333"/>
                  </a:cubicBezTo>
                  <a:lnTo>
                    <a:pt x="2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1" name="Google Shape;1511;p11"/>
            <p:cNvSpPr/>
            <p:nvPr/>
          </p:nvSpPr>
          <p:spPr>
            <a:xfrm>
              <a:off x="5975500" y="690300"/>
              <a:ext cx="139700" cy="270575"/>
            </a:xfrm>
            <a:custGeom>
              <a:avLst/>
              <a:gdLst/>
              <a:ahLst/>
              <a:cxnLst/>
              <a:rect l="l" t="t" r="r" b="b"/>
              <a:pathLst>
                <a:path w="5588" h="10823" extrusionOk="0">
                  <a:moveTo>
                    <a:pt x="5506" y="109"/>
                  </a:moveTo>
                  <a:lnTo>
                    <a:pt x="4882" y="8788"/>
                  </a:lnTo>
                  <a:lnTo>
                    <a:pt x="81" y="10741"/>
                  </a:lnTo>
                  <a:lnTo>
                    <a:pt x="136" y="3174"/>
                  </a:lnTo>
                  <a:lnTo>
                    <a:pt x="5506" y="109"/>
                  </a:lnTo>
                  <a:close/>
                  <a:moveTo>
                    <a:pt x="5533" y="0"/>
                  </a:moveTo>
                  <a:lnTo>
                    <a:pt x="81" y="3120"/>
                  </a:lnTo>
                  <a:cubicBezTo>
                    <a:pt x="81" y="3120"/>
                    <a:pt x="81" y="3147"/>
                    <a:pt x="81" y="3147"/>
                  </a:cubicBezTo>
                  <a:lnTo>
                    <a:pt x="27" y="10769"/>
                  </a:lnTo>
                  <a:cubicBezTo>
                    <a:pt x="0" y="10796"/>
                    <a:pt x="0" y="10796"/>
                    <a:pt x="27" y="10823"/>
                  </a:cubicBezTo>
                  <a:lnTo>
                    <a:pt x="54" y="10823"/>
                  </a:lnTo>
                  <a:lnTo>
                    <a:pt x="4937" y="8870"/>
                  </a:lnTo>
                  <a:cubicBezTo>
                    <a:pt x="4937" y="8843"/>
                    <a:pt x="4937" y="8843"/>
                    <a:pt x="4937" y="8816"/>
                  </a:cubicBezTo>
                  <a:lnTo>
                    <a:pt x="5588" y="55"/>
                  </a:lnTo>
                  <a:cubicBezTo>
                    <a:pt x="5588" y="27"/>
                    <a:pt x="5588" y="27"/>
                    <a:pt x="558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2" name="Google Shape;1512;p11"/>
            <p:cNvSpPr/>
            <p:nvPr/>
          </p:nvSpPr>
          <p:spPr>
            <a:xfrm>
              <a:off x="5751725" y="864100"/>
              <a:ext cx="139700" cy="168650"/>
            </a:xfrm>
            <a:custGeom>
              <a:avLst/>
              <a:gdLst/>
              <a:ahLst/>
              <a:cxnLst/>
              <a:rect l="l" t="t" r="r" b="b"/>
              <a:pathLst>
                <a:path w="5588" h="6746" extrusionOk="0">
                  <a:moveTo>
                    <a:pt x="4596" y="1"/>
                  </a:moveTo>
                  <a:cubicBezTo>
                    <a:pt x="4520" y="1"/>
                    <a:pt x="4434" y="51"/>
                    <a:pt x="4367" y="101"/>
                  </a:cubicBezTo>
                  <a:lnTo>
                    <a:pt x="2468" y="1701"/>
                  </a:lnTo>
                  <a:lnTo>
                    <a:pt x="2441" y="1701"/>
                  </a:lnTo>
                  <a:lnTo>
                    <a:pt x="2062" y="1918"/>
                  </a:lnTo>
                  <a:cubicBezTo>
                    <a:pt x="2089" y="1728"/>
                    <a:pt x="2143" y="1538"/>
                    <a:pt x="2197" y="1348"/>
                  </a:cubicBezTo>
                  <a:cubicBezTo>
                    <a:pt x="2414" y="941"/>
                    <a:pt x="2441" y="724"/>
                    <a:pt x="2170" y="480"/>
                  </a:cubicBezTo>
                  <a:cubicBezTo>
                    <a:pt x="2170" y="480"/>
                    <a:pt x="1573" y="1267"/>
                    <a:pt x="1438" y="1565"/>
                  </a:cubicBezTo>
                  <a:cubicBezTo>
                    <a:pt x="1248" y="1945"/>
                    <a:pt x="651" y="3274"/>
                    <a:pt x="651" y="3274"/>
                  </a:cubicBezTo>
                  <a:cubicBezTo>
                    <a:pt x="516" y="3464"/>
                    <a:pt x="0" y="5010"/>
                    <a:pt x="0" y="5010"/>
                  </a:cubicBezTo>
                  <a:lnTo>
                    <a:pt x="733" y="6746"/>
                  </a:lnTo>
                  <a:cubicBezTo>
                    <a:pt x="733" y="6746"/>
                    <a:pt x="1790" y="5661"/>
                    <a:pt x="2550" y="5037"/>
                  </a:cubicBezTo>
                  <a:cubicBezTo>
                    <a:pt x="2930" y="4739"/>
                    <a:pt x="3499" y="4196"/>
                    <a:pt x="3852" y="3844"/>
                  </a:cubicBezTo>
                  <a:cubicBezTo>
                    <a:pt x="3879" y="3817"/>
                    <a:pt x="3906" y="3789"/>
                    <a:pt x="3933" y="3762"/>
                  </a:cubicBezTo>
                  <a:lnTo>
                    <a:pt x="3960" y="3735"/>
                  </a:lnTo>
                  <a:cubicBezTo>
                    <a:pt x="4394" y="3328"/>
                    <a:pt x="5398" y="2270"/>
                    <a:pt x="5398" y="2270"/>
                  </a:cubicBezTo>
                  <a:cubicBezTo>
                    <a:pt x="5479" y="2189"/>
                    <a:pt x="5588" y="2053"/>
                    <a:pt x="5506" y="1945"/>
                  </a:cubicBezTo>
                  <a:cubicBezTo>
                    <a:pt x="5474" y="1902"/>
                    <a:pt x="5433" y="1884"/>
                    <a:pt x="5390" y="1884"/>
                  </a:cubicBezTo>
                  <a:cubicBezTo>
                    <a:pt x="5325" y="1884"/>
                    <a:pt x="5257" y="1923"/>
                    <a:pt x="5208" y="1972"/>
                  </a:cubicBezTo>
                  <a:lnTo>
                    <a:pt x="3906" y="2949"/>
                  </a:lnTo>
                  <a:lnTo>
                    <a:pt x="5371" y="1375"/>
                  </a:lnTo>
                  <a:cubicBezTo>
                    <a:pt x="5479" y="1294"/>
                    <a:pt x="5561" y="1104"/>
                    <a:pt x="5506" y="996"/>
                  </a:cubicBezTo>
                  <a:cubicBezTo>
                    <a:pt x="5475" y="943"/>
                    <a:pt x="5431" y="923"/>
                    <a:pt x="5383" y="923"/>
                  </a:cubicBezTo>
                  <a:cubicBezTo>
                    <a:pt x="5307" y="923"/>
                    <a:pt x="5220" y="973"/>
                    <a:pt x="5154" y="1023"/>
                  </a:cubicBezTo>
                  <a:lnTo>
                    <a:pt x="3445" y="2460"/>
                  </a:lnTo>
                  <a:lnTo>
                    <a:pt x="3445" y="2460"/>
                  </a:lnTo>
                  <a:lnTo>
                    <a:pt x="5154" y="752"/>
                  </a:lnTo>
                  <a:cubicBezTo>
                    <a:pt x="5235" y="670"/>
                    <a:pt x="5344" y="507"/>
                    <a:pt x="5262" y="372"/>
                  </a:cubicBezTo>
                  <a:cubicBezTo>
                    <a:pt x="5242" y="330"/>
                    <a:pt x="5201" y="313"/>
                    <a:pt x="5154" y="313"/>
                  </a:cubicBezTo>
                  <a:cubicBezTo>
                    <a:pt x="5079" y="313"/>
                    <a:pt x="4987" y="359"/>
                    <a:pt x="4937" y="426"/>
                  </a:cubicBezTo>
                  <a:lnTo>
                    <a:pt x="3092" y="1945"/>
                  </a:lnTo>
                  <a:lnTo>
                    <a:pt x="4584" y="453"/>
                  </a:lnTo>
                  <a:cubicBezTo>
                    <a:pt x="4693" y="345"/>
                    <a:pt x="4774" y="182"/>
                    <a:pt x="4720" y="73"/>
                  </a:cubicBezTo>
                  <a:cubicBezTo>
                    <a:pt x="4688" y="21"/>
                    <a:pt x="4644" y="1"/>
                    <a:pt x="459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3" name="Google Shape;1513;p11"/>
            <p:cNvSpPr/>
            <p:nvPr/>
          </p:nvSpPr>
          <p:spPr>
            <a:xfrm>
              <a:off x="5860225" y="860675"/>
              <a:ext cx="14725" cy="14100"/>
            </a:xfrm>
            <a:custGeom>
              <a:avLst/>
              <a:gdLst/>
              <a:ahLst/>
              <a:cxnLst/>
              <a:rect l="l" t="t" r="r" b="b"/>
              <a:pathLst>
                <a:path w="589" h="564" extrusionOk="0">
                  <a:moveTo>
                    <a:pt x="241" y="0"/>
                  </a:moveTo>
                  <a:cubicBezTo>
                    <a:pt x="237" y="0"/>
                    <a:pt x="231" y="7"/>
                    <a:pt x="217" y="21"/>
                  </a:cubicBezTo>
                  <a:lnTo>
                    <a:pt x="163" y="48"/>
                  </a:lnTo>
                  <a:cubicBezTo>
                    <a:pt x="81" y="156"/>
                    <a:pt x="27" y="292"/>
                    <a:pt x="0" y="427"/>
                  </a:cubicBezTo>
                  <a:cubicBezTo>
                    <a:pt x="0" y="482"/>
                    <a:pt x="81" y="563"/>
                    <a:pt x="136" y="563"/>
                  </a:cubicBezTo>
                  <a:cubicBezTo>
                    <a:pt x="217" y="563"/>
                    <a:pt x="298" y="536"/>
                    <a:pt x="353" y="482"/>
                  </a:cubicBezTo>
                  <a:cubicBezTo>
                    <a:pt x="434" y="427"/>
                    <a:pt x="515" y="346"/>
                    <a:pt x="570" y="265"/>
                  </a:cubicBezTo>
                  <a:cubicBezTo>
                    <a:pt x="589" y="245"/>
                    <a:pt x="581" y="226"/>
                    <a:pt x="565" y="226"/>
                  </a:cubicBezTo>
                  <a:cubicBezTo>
                    <a:pt x="558" y="226"/>
                    <a:pt x="550" y="230"/>
                    <a:pt x="543" y="238"/>
                  </a:cubicBezTo>
                  <a:cubicBezTo>
                    <a:pt x="488" y="319"/>
                    <a:pt x="407" y="373"/>
                    <a:pt x="326" y="427"/>
                  </a:cubicBezTo>
                  <a:cubicBezTo>
                    <a:pt x="271" y="455"/>
                    <a:pt x="217" y="482"/>
                    <a:pt x="163" y="482"/>
                  </a:cubicBezTo>
                  <a:cubicBezTo>
                    <a:pt x="81" y="482"/>
                    <a:pt x="81" y="427"/>
                    <a:pt x="81" y="373"/>
                  </a:cubicBezTo>
                  <a:cubicBezTo>
                    <a:pt x="109" y="265"/>
                    <a:pt x="136" y="183"/>
                    <a:pt x="190" y="102"/>
                  </a:cubicBezTo>
                  <a:lnTo>
                    <a:pt x="244" y="48"/>
                  </a:lnTo>
                  <a:cubicBezTo>
                    <a:pt x="271" y="48"/>
                    <a:pt x="271" y="21"/>
                    <a:pt x="244" y="21"/>
                  </a:cubicBezTo>
                  <a:cubicBezTo>
                    <a:pt x="244" y="7"/>
                    <a:pt x="244" y="0"/>
                    <a:pt x="24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4" name="Google Shape;1514;p11"/>
            <p:cNvSpPr/>
            <p:nvPr/>
          </p:nvSpPr>
          <p:spPr>
            <a:xfrm>
              <a:off x="5873100" y="871075"/>
              <a:ext cx="15625" cy="14550"/>
            </a:xfrm>
            <a:custGeom>
              <a:avLst/>
              <a:gdLst/>
              <a:ahLst/>
              <a:cxnLst/>
              <a:rect l="l" t="t" r="r" b="b"/>
              <a:pathLst>
                <a:path w="625" h="582" extrusionOk="0">
                  <a:moveTo>
                    <a:pt x="418" y="0"/>
                  </a:moveTo>
                  <a:cubicBezTo>
                    <a:pt x="362" y="0"/>
                    <a:pt x="310" y="19"/>
                    <a:pt x="272" y="39"/>
                  </a:cubicBezTo>
                  <a:cubicBezTo>
                    <a:pt x="190" y="66"/>
                    <a:pt x="109" y="147"/>
                    <a:pt x="55" y="201"/>
                  </a:cubicBezTo>
                  <a:cubicBezTo>
                    <a:pt x="28" y="283"/>
                    <a:pt x="0" y="391"/>
                    <a:pt x="55" y="473"/>
                  </a:cubicBezTo>
                  <a:cubicBezTo>
                    <a:pt x="55" y="527"/>
                    <a:pt x="136" y="581"/>
                    <a:pt x="190" y="581"/>
                  </a:cubicBezTo>
                  <a:lnTo>
                    <a:pt x="299" y="581"/>
                  </a:lnTo>
                  <a:cubicBezTo>
                    <a:pt x="353" y="554"/>
                    <a:pt x="380" y="527"/>
                    <a:pt x="434" y="500"/>
                  </a:cubicBezTo>
                  <a:lnTo>
                    <a:pt x="597" y="337"/>
                  </a:lnTo>
                  <a:cubicBezTo>
                    <a:pt x="624" y="337"/>
                    <a:pt x="624" y="310"/>
                    <a:pt x="597" y="310"/>
                  </a:cubicBezTo>
                  <a:lnTo>
                    <a:pt x="570" y="310"/>
                  </a:lnTo>
                  <a:lnTo>
                    <a:pt x="380" y="445"/>
                  </a:lnTo>
                  <a:cubicBezTo>
                    <a:pt x="353" y="473"/>
                    <a:pt x="326" y="500"/>
                    <a:pt x="272" y="527"/>
                  </a:cubicBezTo>
                  <a:lnTo>
                    <a:pt x="190" y="527"/>
                  </a:lnTo>
                  <a:cubicBezTo>
                    <a:pt x="163" y="500"/>
                    <a:pt x="136" y="473"/>
                    <a:pt x="109" y="445"/>
                  </a:cubicBezTo>
                  <a:cubicBezTo>
                    <a:pt x="109" y="391"/>
                    <a:pt x="109" y="310"/>
                    <a:pt x="163" y="283"/>
                  </a:cubicBezTo>
                  <a:cubicBezTo>
                    <a:pt x="190" y="228"/>
                    <a:pt x="217" y="174"/>
                    <a:pt x="272" y="147"/>
                  </a:cubicBezTo>
                  <a:cubicBezTo>
                    <a:pt x="353" y="120"/>
                    <a:pt x="407" y="93"/>
                    <a:pt x="489" y="66"/>
                  </a:cubicBezTo>
                  <a:lnTo>
                    <a:pt x="543" y="66"/>
                  </a:lnTo>
                  <a:cubicBezTo>
                    <a:pt x="565" y="44"/>
                    <a:pt x="551" y="4"/>
                    <a:pt x="531" y="4"/>
                  </a:cubicBezTo>
                  <a:cubicBezTo>
                    <a:pt x="526" y="4"/>
                    <a:pt x="521" y="6"/>
                    <a:pt x="516" y="11"/>
                  </a:cubicBezTo>
                  <a:lnTo>
                    <a:pt x="489" y="11"/>
                  </a:lnTo>
                  <a:cubicBezTo>
                    <a:pt x="465" y="3"/>
                    <a:pt x="441" y="0"/>
                    <a:pt x="41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5" name="Google Shape;1515;p11"/>
            <p:cNvSpPr/>
            <p:nvPr/>
          </p:nvSpPr>
          <p:spPr>
            <a:xfrm>
              <a:off x="5880550" y="884225"/>
              <a:ext cx="13600" cy="15000"/>
            </a:xfrm>
            <a:custGeom>
              <a:avLst/>
              <a:gdLst/>
              <a:ahLst/>
              <a:cxnLst/>
              <a:rect l="l" t="t" r="r" b="b"/>
              <a:pathLst>
                <a:path w="544" h="600" extrusionOk="0">
                  <a:moveTo>
                    <a:pt x="462" y="1"/>
                  </a:moveTo>
                  <a:cubicBezTo>
                    <a:pt x="353" y="1"/>
                    <a:pt x="299" y="28"/>
                    <a:pt x="218" y="55"/>
                  </a:cubicBezTo>
                  <a:cubicBezTo>
                    <a:pt x="136" y="109"/>
                    <a:pt x="82" y="191"/>
                    <a:pt x="55" y="245"/>
                  </a:cubicBezTo>
                  <a:cubicBezTo>
                    <a:pt x="1" y="408"/>
                    <a:pt x="28" y="516"/>
                    <a:pt x="82" y="570"/>
                  </a:cubicBezTo>
                  <a:cubicBezTo>
                    <a:pt x="124" y="591"/>
                    <a:pt x="165" y="600"/>
                    <a:pt x="205" y="600"/>
                  </a:cubicBezTo>
                  <a:cubicBezTo>
                    <a:pt x="270" y="600"/>
                    <a:pt x="330" y="577"/>
                    <a:pt x="380" y="543"/>
                  </a:cubicBezTo>
                  <a:lnTo>
                    <a:pt x="543" y="435"/>
                  </a:lnTo>
                  <a:cubicBezTo>
                    <a:pt x="543" y="435"/>
                    <a:pt x="543" y="408"/>
                    <a:pt x="543" y="408"/>
                  </a:cubicBezTo>
                  <a:lnTo>
                    <a:pt x="516" y="408"/>
                  </a:lnTo>
                  <a:lnTo>
                    <a:pt x="353" y="489"/>
                  </a:lnTo>
                  <a:cubicBezTo>
                    <a:pt x="326" y="516"/>
                    <a:pt x="292" y="530"/>
                    <a:pt x="255" y="530"/>
                  </a:cubicBezTo>
                  <a:cubicBezTo>
                    <a:pt x="218" y="530"/>
                    <a:pt x="177" y="516"/>
                    <a:pt x="136" y="489"/>
                  </a:cubicBezTo>
                  <a:cubicBezTo>
                    <a:pt x="109" y="462"/>
                    <a:pt x="109" y="408"/>
                    <a:pt x="136" y="299"/>
                  </a:cubicBezTo>
                  <a:cubicBezTo>
                    <a:pt x="163" y="245"/>
                    <a:pt x="191" y="191"/>
                    <a:pt x="245" y="164"/>
                  </a:cubicBezTo>
                  <a:cubicBezTo>
                    <a:pt x="299" y="109"/>
                    <a:pt x="380" y="55"/>
                    <a:pt x="435" y="28"/>
                  </a:cubicBezTo>
                  <a:cubicBezTo>
                    <a:pt x="435" y="1"/>
                    <a:pt x="462" y="1"/>
                    <a:pt x="46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6" name="Google Shape;1516;p11"/>
            <p:cNvSpPr/>
            <p:nvPr/>
          </p:nvSpPr>
          <p:spPr>
            <a:xfrm>
              <a:off x="5880550" y="907975"/>
              <a:ext cx="12225" cy="14325"/>
            </a:xfrm>
            <a:custGeom>
              <a:avLst/>
              <a:gdLst/>
              <a:ahLst/>
              <a:cxnLst/>
              <a:rect l="l" t="t" r="r" b="b"/>
              <a:pathLst>
                <a:path w="489" h="573" extrusionOk="0">
                  <a:moveTo>
                    <a:pt x="408" y="0"/>
                  </a:moveTo>
                  <a:cubicBezTo>
                    <a:pt x="326" y="0"/>
                    <a:pt x="245" y="27"/>
                    <a:pt x="191" y="81"/>
                  </a:cubicBezTo>
                  <a:cubicBezTo>
                    <a:pt x="109" y="109"/>
                    <a:pt x="82" y="190"/>
                    <a:pt x="55" y="244"/>
                  </a:cubicBezTo>
                  <a:cubicBezTo>
                    <a:pt x="1" y="326"/>
                    <a:pt x="1" y="434"/>
                    <a:pt x="82" y="515"/>
                  </a:cubicBezTo>
                  <a:cubicBezTo>
                    <a:pt x="116" y="549"/>
                    <a:pt x="170" y="572"/>
                    <a:pt x="226" y="572"/>
                  </a:cubicBezTo>
                  <a:cubicBezTo>
                    <a:pt x="260" y="572"/>
                    <a:pt x="295" y="563"/>
                    <a:pt x="326" y="543"/>
                  </a:cubicBezTo>
                  <a:lnTo>
                    <a:pt x="462" y="461"/>
                  </a:lnTo>
                  <a:cubicBezTo>
                    <a:pt x="489" y="434"/>
                    <a:pt x="489" y="434"/>
                    <a:pt x="462" y="434"/>
                  </a:cubicBezTo>
                  <a:cubicBezTo>
                    <a:pt x="462" y="421"/>
                    <a:pt x="462" y="414"/>
                    <a:pt x="458" y="414"/>
                  </a:cubicBezTo>
                  <a:cubicBezTo>
                    <a:pt x="455" y="414"/>
                    <a:pt x="448" y="421"/>
                    <a:pt x="435" y="434"/>
                  </a:cubicBezTo>
                  <a:lnTo>
                    <a:pt x="299" y="488"/>
                  </a:lnTo>
                  <a:cubicBezTo>
                    <a:pt x="277" y="500"/>
                    <a:pt x="250" y="506"/>
                    <a:pt x="224" y="506"/>
                  </a:cubicBezTo>
                  <a:cubicBezTo>
                    <a:pt x="187" y="506"/>
                    <a:pt x="152" y="493"/>
                    <a:pt x="136" y="461"/>
                  </a:cubicBezTo>
                  <a:cubicBezTo>
                    <a:pt x="109" y="434"/>
                    <a:pt x="109" y="380"/>
                    <a:pt x="136" y="298"/>
                  </a:cubicBezTo>
                  <a:cubicBezTo>
                    <a:pt x="163" y="244"/>
                    <a:pt x="191" y="217"/>
                    <a:pt x="218" y="190"/>
                  </a:cubicBezTo>
                  <a:cubicBezTo>
                    <a:pt x="272" y="136"/>
                    <a:pt x="326" y="81"/>
                    <a:pt x="408" y="54"/>
                  </a:cubicBezTo>
                  <a:cubicBezTo>
                    <a:pt x="408" y="27"/>
                    <a:pt x="408" y="27"/>
                    <a:pt x="408" y="27"/>
                  </a:cubicBezTo>
                  <a:cubicBezTo>
                    <a:pt x="408" y="27"/>
                    <a:pt x="408" y="0"/>
                    <a:pt x="40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7" name="Google Shape;1517;p11"/>
            <p:cNvSpPr/>
            <p:nvPr/>
          </p:nvSpPr>
          <p:spPr>
            <a:xfrm>
              <a:off x="5797150" y="875425"/>
              <a:ext cx="12900" cy="12775"/>
            </a:xfrm>
            <a:custGeom>
              <a:avLst/>
              <a:gdLst/>
              <a:ahLst/>
              <a:cxnLst/>
              <a:rect l="l" t="t" r="r" b="b"/>
              <a:pathLst>
                <a:path w="516" h="511" extrusionOk="0">
                  <a:moveTo>
                    <a:pt x="462" y="0"/>
                  </a:moveTo>
                  <a:cubicBezTo>
                    <a:pt x="462" y="0"/>
                    <a:pt x="434" y="27"/>
                    <a:pt x="434" y="27"/>
                  </a:cubicBezTo>
                  <a:cubicBezTo>
                    <a:pt x="407" y="136"/>
                    <a:pt x="353" y="217"/>
                    <a:pt x="272" y="271"/>
                  </a:cubicBezTo>
                  <a:cubicBezTo>
                    <a:pt x="218" y="326"/>
                    <a:pt x="163" y="353"/>
                    <a:pt x="82" y="353"/>
                  </a:cubicBezTo>
                  <a:cubicBezTo>
                    <a:pt x="55" y="353"/>
                    <a:pt x="55" y="353"/>
                    <a:pt x="28" y="380"/>
                  </a:cubicBezTo>
                  <a:cubicBezTo>
                    <a:pt x="28" y="380"/>
                    <a:pt x="1" y="407"/>
                    <a:pt x="28" y="407"/>
                  </a:cubicBezTo>
                  <a:cubicBezTo>
                    <a:pt x="28" y="434"/>
                    <a:pt x="28" y="461"/>
                    <a:pt x="55" y="488"/>
                  </a:cubicBezTo>
                  <a:cubicBezTo>
                    <a:pt x="79" y="504"/>
                    <a:pt x="105" y="511"/>
                    <a:pt x="132" y="511"/>
                  </a:cubicBezTo>
                  <a:cubicBezTo>
                    <a:pt x="197" y="511"/>
                    <a:pt x="268" y="472"/>
                    <a:pt x="326" y="434"/>
                  </a:cubicBezTo>
                  <a:cubicBezTo>
                    <a:pt x="434" y="326"/>
                    <a:pt x="489" y="190"/>
                    <a:pt x="516" y="54"/>
                  </a:cubicBezTo>
                  <a:cubicBezTo>
                    <a:pt x="516" y="27"/>
                    <a:pt x="489" y="0"/>
                    <a:pt x="46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8" name="Google Shape;1518;p11"/>
            <p:cNvSpPr/>
            <p:nvPr/>
          </p:nvSpPr>
          <p:spPr>
            <a:xfrm>
              <a:off x="5793075" y="888975"/>
              <a:ext cx="5450" cy="4600"/>
            </a:xfrm>
            <a:custGeom>
              <a:avLst/>
              <a:gdLst/>
              <a:ahLst/>
              <a:cxnLst/>
              <a:rect l="l" t="t" r="r" b="b"/>
              <a:pathLst>
                <a:path w="218" h="184" extrusionOk="0">
                  <a:moveTo>
                    <a:pt x="28" y="1"/>
                  </a:moveTo>
                  <a:cubicBezTo>
                    <a:pt x="1" y="28"/>
                    <a:pt x="1" y="82"/>
                    <a:pt x="28" y="82"/>
                  </a:cubicBezTo>
                  <a:lnTo>
                    <a:pt x="136" y="163"/>
                  </a:lnTo>
                  <a:cubicBezTo>
                    <a:pt x="150" y="177"/>
                    <a:pt x="164" y="184"/>
                    <a:pt x="177" y="184"/>
                  </a:cubicBezTo>
                  <a:cubicBezTo>
                    <a:pt x="191" y="184"/>
                    <a:pt x="204" y="177"/>
                    <a:pt x="218" y="163"/>
                  </a:cubicBezTo>
                  <a:cubicBezTo>
                    <a:pt x="218" y="136"/>
                    <a:pt x="218" y="109"/>
                    <a:pt x="218" y="82"/>
                  </a:cubicBezTo>
                  <a:lnTo>
                    <a:pt x="8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9" name="Google Shape;1519;p11"/>
            <p:cNvSpPr/>
            <p:nvPr/>
          </p:nvSpPr>
          <p:spPr>
            <a:xfrm>
              <a:off x="5857500" y="872700"/>
              <a:ext cx="4100" cy="3925"/>
            </a:xfrm>
            <a:custGeom>
              <a:avLst/>
              <a:gdLst/>
              <a:ahLst/>
              <a:cxnLst/>
              <a:rect l="l" t="t" r="r" b="b"/>
              <a:pathLst>
                <a:path w="164" h="157" extrusionOk="0">
                  <a:moveTo>
                    <a:pt x="1" y="1"/>
                  </a:moveTo>
                  <a:cubicBezTo>
                    <a:pt x="1" y="28"/>
                    <a:pt x="1" y="28"/>
                    <a:pt x="28" y="28"/>
                  </a:cubicBezTo>
                  <a:lnTo>
                    <a:pt x="109" y="136"/>
                  </a:lnTo>
                  <a:cubicBezTo>
                    <a:pt x="123" y="150"/>
                    <a:pt x="129" y="157"/>
                    <a:pt x="133" y="157"/>
                  </a:cubicBezTo>
                  <a:cubicBezTo>
                    <a:pt x="136" y="157"/>
                    <a:pt x="136" y="150"/>
                    <a:pt x="136" y="136"/>
                  </a:cubicBezTo>
                  <a:cubicBezTo>
                    <a:pt x="163" y="136"/>
                    <a:pt x="163" y="109"/>
                    <a:pt x="136" y="109"/>
                  </a:cubicBezTo>
                  <a:lnTo>
                    <a:pt x="2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0" name="Google Shape;1520;p11"/>
            <p:cNvSpPr/>
            <p:nvPr/>
          </p:nvSpPr>
          <p:spPr>
            <a:xfrm>
              <a:off x="5869025" y="880325"/>
              <a:ext cx="6125" cy="6475"/>
            </a:xfrm>
            <a:custGeom>
              <a:avLst/>
              <a:gdLst/>
              <a:ahLst/>
              <a:cxnLst/>
              <a:rect l="l" t="t" r="r" b="b"/>
              <a:pathLst>
                <a:path w="245" h="259" extrusionOk="0">
                  <a:moveTo>
                    <a:pt x="52" y="1"/>
                  </a:moveTo>
                  <a:cubicBezTo>
                    <a:pt x="48" y="1"/>
                    <a:pt x="41" y="8"/>
                    <a:pt x="28" y="21"/>
                  </a:cubicBezTo>
                  <a:cubicBezTo>
                    <a:pt x="1" y="21"/>
                    <a:pt x="28" y="75"/>
                    <a:pt x="55" y="75"/>
                  </a:cubicBezTo>
                  <a:cubicBezTo>
                    <a:pt x="55" y="89"/>
                    <a:pt x="48" y="89"/>
                    <a:pt x="41" y="89"/>
                  </a:cubicBezTo>
                  <a:cubicBezTo>
                    <a:pt x="35" y="89"/>
                    <a:pt x="28" y="89"/>
                    <a:pt x="28" y="103"/>
                  </a:cubicBezTo>
                  <a:cubicBezTo>
                    <a:pt x="28" y="157"/>
                    <a:pt x="109" y="184"/>
                    <a:pt x="136" y="238"/>
                  </a:cubicBezTo>
                  <a:cubicBezTo>
                    <a:pt x="150" y="252"/>
                    <a:pt x="163" y="258"/>
                    <a:pt x="177" y="258"/>
                  </a:cubicBezTo>
                  <a:cubicBezTo>
                    <a:pt x="191" y="258"/>
                    <a:pt x="204" y="252"/>
                    <a:pt x="218" y="238"/>
                  </a:cubicBezTo>
                  <a:cubicBezTo>
                    <a:pt x="245" y="211"/>
                    <a:pt x="245" y="184"/>
                    <a:pt x="218" y="184"/>
                  </a:cubicBezTo>
                  <a:cubicBezTo>
                    <a:pt x="191" y="130"/>
                    <a:pt x="163" y="48"/>
                    <a:pt x="109" y="21"/>
                  </a:cubicBezTo>
                  <a:cubicBezTo>
                    <a:pt x="91" y="12"/>
                    <a:pt x="85" y="9"/>
                    <a:pt x="83" y="9"/>
                  </a:cubicBezTo>
                  <a:lnTo>
                    <a:pt x="83" y="9"/>
                  </a:lnTo>
                  <a:cubicBezTo>
                    <a:pt x="79" y="9"/>
                    <a:pt x="91" y="21"/>
                    <a:pt x="55" y="21"/>
                  </a:cubicBezTo>
                  <a:cubicBezTo>
                    <a:pt x="55" y="8"/>
                    <a:pt x="55" y="1"/>
                    <a:pt x="5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11"/>
            <p:cNvSpPr/>
            <p:nvPr/>
          </p:nvSpPr>
          <p:spPr>
            <a:xfrm>
              <a:off x="5877850" y="895750"/>
              <a:ext cx="3400" cy="2750"/>
            </a:xfrm>
            <a:custGeom>
              <a:avLst/>
              <a:gdLst/>
              <a:ahLst/>
              <a:cxnLst/>
              <a:rect l="l" t="t" r="r" b="b"/>
              <a:pathLst>
                <a:path w="136" h="110" extrusionOk="0">
                  <a:moveTo>
                    <a:pt x="27" y="1"/>
                  </a:moveTo>
                  <a:cubicBezTo>
                    <a:pt x="0" y="1"/>
                    <a:pt x="0" y="28"/>
                    <a:pt x="27" y="55"/>
                  </a:cubicBezTo>
                  <a:cubicBezTo>
                    <a:pt x="27" y="55"/>
                    <a:pt x="55" y="82"/>
                    <a:pt x="82" y="109"/>
                  </a:cubicBezTo>
                  <a:lnTo>
                    <a:pt x="109" y="109"/>
                  </a:lnTo>
                  <a:cubicBezTo>
                    <a:pt x="136" y="109"/>
                    <a:pt x="136" y="82"/>
                    <a:pt x="109" y="82"/>
                  </a:cubicBezTo>
                  <a:cubicBezTo>
                    <a:pt x="109" y="55"/>
                    <a:pt x="109" y="28"/>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2" name="Google Shape;1522;p11"/>
            <p:cNvSpPr/>
            <p:nvPr/>
          </p:nvSpPr>
          <p:spPr>
            <a:xfrm>
              <a:off x="5879200" y="917625"/>
              <a:ext cx="3425" cy="3925"/>
            </a:xfrm>
            <a:custGeom>
              <a:avLst/>
              <a:gdLst/>
              <a:ahLst/>
              <a:cxnLst/>
              <a:rect l="l" t="t" r="r" b="b"/>
              <a:pathLst>
                <a:path w="137" h="157" extrusionOk="0">
                  <a:moveTo>
                    <a:pt x="41" y="1"/>
                  </a:moveTo>
                  <a:cubicBezTo>
                    <a:pt x="34" y="1"/>
                    <a:pt x="28" y="7"/>
                    <a:pt x="28" y="21"/>
                  </a:cubicBezTo>
                  <a:cubicBezTo>
                    <a:pt x="28" y="21"/>
                    <a:pt x="1" y="21"/>
                    <a:pt x="1" y="48"/>
                  </a:cubicBezTo>
                  <a:lnTo>
                    <a:pt x="1" y="75"/>
                  </a:lnTo>
                  <a:cubicBezTo>
                    <a:pt x="1" y="102"/>
                    <a:pt x="1" y="102"/>
                    <a:pt x="55" y="129"/>
                  </a:cubicBezTo>
                  <a:cubicBezTo>
                    <a:pt x="55" y="157"/>
                    <a:pt x="82" y="157"/>
                    <a:pt x="109" y="157"/>
                  </a:cubicBezTo>
                  <a:cubicBezTo>
                    <a:pt x="109" y="129"/>
                    <a:pt x="136" y="129"/>
                    <a:pt x="109" y="102"/>
                  </a:cubicBezTo>
                  <a:cubicBezTo>
                    <a:pt x="109" y="75"/>
                    <a:pt x="109" y="48"/>
                    <a:pt x="82" y="21"/>
                  </a:cubicBezTo>
                  <a:lnTo>
                    <a:pt x="55" y="21"/>
                  </a:lnTo>
                  <a:cubicBezTo>
                    <a:pt x="55" y="7"/>
                    <a:pt x="48" y="1"/>
                    <a:pt x="4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3" name="Google Shape;1523;p11"/>
            <p:cNvSpPr/>
            <p:nvPr/>
          </p:nvSpPr>
          <p:spPr>
            <a:xfrm>
              <a:off x="5839200" y="889150"/>
              <a:ext cx="3400" cy="3250"/>
            </a:xfrm>
            <a:custGeom>
              <a:avLst/>
              <a:gdLst/>
              <a:ahLst/>
              <a:cxnLst/>
              <a:rect l="l" t="t" r="r" b="b"/>
              <a:pathLst>
                <a:path w="136" h="130" extrusionOk="0">
                  <a:moveTo>
                    <a:pt x="31" y="0"/>
                  </a:moveTo>
                  <a:cubicBezTo>
                    <a:pt x="27" y="0"/>
                    <a:pt x="27" y="7"/>
                    <a:pt x="27" y="21"/>
                  </a:cubicBezTo>
                  <a:cubicBezTo>
                    <a:pt x="0" y="21"/>
                    <a:pt x="0" y="48"/>
                    <a:pt x="27" y="48"/>
                  </a:cubicBezTo>
                  <a:lnTo>
                    <a:pt x="109" y="129"/>
                  </a:lnTo>
                  <a:lnTo>
                    <a:pt x="136" y="129"/>
                  </a:lnTo>
                  <a:cubicBezTo>
                    <a:pt x="136" y="129"/>
                    <a:pt x="136" y="129"/>
                    <a:pt x="136" y="102"/>
                  </a:cubicBezTo>
                  <a:lnTo>
                    <a:pt x="54" y="21"/>
                  </a:lnTo>
                  <a:cubicBezTo>
                    <a:pt x="41" y="7"/>
                    <a:pt x="34" y="0"/>
                    <a:pt x="3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4" name="Google Shape;1524;p11"/>
            <p:cNvSpPr/>
            <p:nvPr/>
          </p:nvSpPr>
          <p:spPr>
            <a:xfrm>
              <a:off x="5838525" y="890500"/>
              <a:ext cx="3400" cy="4600"/>
            </a:xfrm>
            <a:custGeom>
              <a:avLst/>
              <a:gdLst/>
              <a:ahLst/>
              <a:cxnLst/>
              <a:rect l="l" t="t" r="r" b="b"/>
              <a:pathLst>
                <a:path w="136" h="184" extrusionOk="0">
                  <a:moveTo>
                    <a:pt x="14" y="1"/>
                  </a:moveTo>
                  <a:cubicBezTo>
                    <a:pt x="7" y="1"/>
                    <a:pt x="0" y="7"/>
                    <a:pt x="0" y="21"/>
                  </a:cubicBezTo>
                  <a:cubicBezTo>
                    <a:pt x="0" y="21"/>
                    <a:pt x="0" y="21"/>
                    <a:pt x="0" y="48"/>
                  </a:cubicBezTo>
                  <a:lnTo>
                    <a:pt x="136" y="184"/>
                  </a:lnTo>
                  <a:lnTo>
                    <a:pt x="136" y="157"/>
                  </a:lnTo>
                  <a:lnTo>
                    <a:pt x="27" y="21"/>
                  </a:lnTo>
                  <a:cubicBezTo>
                    <a:pt x="27" y="7"/>
                    <a:pt x="20" y="1"/>
                    <a:pt x="1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5" name="Google Shape;1525;p11"/>
            <p:cNvSpPr/>
            <p:nvPr/>
          </p:nvSpPr>
          <p:spPr>
            <a:xfrm>
              <a:off x="5850725" y="899825"/>
              <a:ext cx="3400" cy="3925"/>
            </a:xfrm>
            <a:custGeom>
              <a:avLst/>
              <a:gdLst/>
              <a:ahLst/>
              <a:cxnLst/>
              <a:rect l="l" t="t" r="r" b="b"/>
              <a:pathLst>
                <a:path w="136" h="157" extrusionOk="0">
                  <a:moveTo>
                    <a:pt x="0" y="1"/>
                  </a:moveTo>
                  <a:cubicBezTo>
                    <a:pt x="0" y="28"/>
                    <a:pt x="0" y="28"/>
                    <a:pt x="0" y="28"/>
                  </a:cubicBezTo>
                  <a:lnTo>
                    <a:pt x="0" y="82"/>
                  </a:lnTo>
                  <a:cubicBezTo>
                    <a:pt x="0" y="109"/>
                    <a:pt x="55" y="109"/>
                    <a:pt x="82" y="136"/>
                  </a:cubicBezTo>
                  <a:cubicBezTo>
                    <a:pt x="82" y="150"/>
                    <a:pt x="88" y="157"/>
                    <a:pt x="95" y="157"/>
                  </a:cubicBezTo>
                  <a:cubicBezTo>
                    <a:pt x="102" y="157"/>
                    <a:pt x="109" y="150"/>
                    <a:pt x="109" y="136"/>
                  </a:cubicBezTo>
                  <a:cubicBezTo>
                    <a:pt x="136" y="136"/>
                    <a:pt x="136" y="109"/>
                    <a:pt x="109" y="109"/>
                  </a:cubicBezTo>
                  <a:cubicBezTo>
                    <a:pt x="109" y="55"/>
                    <a:pt x="109" y="28"/>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6" name="Google Shape;1526;p11"/>
            <p:cNvSpPr/>
            <p:nvPr/>
          </p:nvSpPr>
          <p:spPr>
            <a:xfrm>
              <a:off x="5849375" y="902250"/>
              <a:ext cx="3400" cy="3700"/>
            </a:xfrm>
            <a:custGeom>
              <a:avLst/>
              <a:gdLst/>
              <a:ahLst/>
              <a:cxnLst/>
              <a:rect l="l" t="t" r="r" b="b"/>
              <a:pathLst>
                <a:path w="136" h="148" extrusionOk="0">
                  <a:moveTo>
                    <a:pt x="41" y="0"/>
                  </a:moveTo>
                  <a:lnTo>
                    <a:pt x="41" y="0"/>
                  </a:lnTo>
                  <a:cubicBezTo>
                    <a:pt x="39" y="0"/>
                    <a:pt x="45" y="12"/>
                    <a:pt x="27" y="12"/>
                  </a:cubicBezTo>
                  <a:lnTo>
                    <a:pt x="0" y="12"/>
                  </a:lnTo>
                  <a:cubicBezTo>
                    <a:pt x="0" y="39"/>
                    <a:pt x="0" y="39"/>
                    <a:pt x="0" y="39"/>
                  </a:cubicBezTo>
                  <a:cubicBezTo>
                    <a:pt x="0" y="39"/>
                    <a:pt x="0" y="66"/>
                    <a:pt x="0" y="66"/>
                  </a:cubicBezTo>
                  <a:cubicBezTo>
                    <a:pt x="0" y="121"/>
                    <a:pt x="27" y="93"/>
                    <a:pt x="81" y="148"/>
                  </a:cubicBezTo>
                  <a:lnTo>
                    <a:pt x="109" y="148"/>
                  </a:lnTo>
                  <a:cubicBezTo>
                    <a:pt x="136" y="148"/>
                    <a:pt x="136" y="121"/>
                    <a:pt x="109" y="93"/>
                  </a:cubicBezTo>
                  <a:cubicBezTo>
                    <a:pt x="81" y="66"/>
                    <a:pt x="81" y="39"/>
                    <a:pt x="54" y="12"/>
                  </a:cubicBezTo>
                  <a:cubicBezTo>
                    <a:pt x="45" y="3"/>
                    <a:pt x="42" y="0"/>
                    <a:pt x="4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7" name="Google Shape;1527;p11"/>
            <p:cNvSpPr/>
            <p:nvPr/>
          </p:nvSpPr>
          <p:spPr>
            <a:xfrm>
              <a:off x="5860225" y="911525"/>
              <a:ext cx="3875" cy="4875"/>
            </a:xfrm>
            <a:custGeom>
              <a:avLst/>
              <a:gdLst/>
              <a:ahLst/>
              <a:cxnLst/>
              <a:rect l="l" t="t" r="r" b="b"/>
              <a:pathLst>
                <a:path w="155" h="195" extrusionOk="0">
                  <a:moveTo>
                    <a:pt x="27" y="0"/>
                  </a:moveTo>
                  <a:cubicBezTo>
                    <a:pt x="20" y="0"/>
                    <a:pt x="14" y="7"/>
                    <a:pt x="0" y="21"/>
                  </a:cubicBezTo>
                  <a:cubicBezTo>
                    <a:pt x="0" y="21"/>
                    <a:pt x="0" y="21"/>
                    <a:pt x="0" y="48"/>
                  </a:cubicBezTo>
                  <a:cubicBezTo>
                    <a:pt x="0" y="75"/>
                    <a:pt x="81" y="156"/>
                    <a:pt x="109" y="184"/>
                  </a:cubicBezTo>
                  <a:cubicBezTo>
                    <a:pt x="116" y="192"/>
                    <a:pt x="124" y="195"/>
                    <a:pt x="131" y="195"/>
                  </a:cubicBezTo>
                  <a:cubicBezTo>
                    <a:pt x="147" y="195"/>
                    <a:pt x="155" y="176"/>
                    <a:pt x="136" y="156"/>
                  </a:cubicBezTo>
                  <a:lnTo>
                    <a:pt x="54" y="21"/>
                  </a:lnTo>
                  <a:cubicBezTo>
                    <a:pt x="41" y="7"/>
                    <a:pt x="34" y="0"/>
                    <a:pt x="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11"/>
            <p:cNvSpPr/>
            <p:nvPr/>
          </p:nvSpPr>
          <p:spPr>
            <a:xfrm>
              <a:off x="5858850" y="914475"/>
              <a:ext cx="3425" cy="3525"/>
            </a:xfrm>
            <a:custGeom>
              <a:avLst/>
              <a:gdLst/>
              <a:ahLst/>
              <a:cxnLst/>
              <a:rect l="l" t="t" r="r" b="b"/>
              <a:pathLst>
                <a:path w="137" h="141" extrusionOk="0">
                  <a:moveTo>
                    <a:pt x="44" y="0"/>
                  </a:moveTo>
                  <a:cubicBezTo>
                    <a:pt x="30" y="0"/>
                    <a:pt x="9" y="19"/>
                    <a:pt x="28" y="38"/>
                  </a:cubicBezTo>
                  <a:lnTo>
                    <a:pt x="1" y="66"/>
                  </a:lnTo>
                  <a:cubicBezTo>
                    <a:pt x="1" y="93"/>
                    <a:pt x="28" y="93"/>
                    <a:pt x="82" y="120"/>
                  </a:cubicBezTo>
                  <a:cubicBezTo>
                    <a:pt x="82" y="133"/>
                    <a:pt x="89" y="140"/>
                    <a:pt x="96" y="140"/>
                  </a:cubicBezTo>
                  <a:cubicBezTo>
                    <a:pt x="103" y="140"/>
                    <a:pt x="109" y="133"/>
                    <a:pt x="109" y="120"/>
                  </a:cubicBezTo>
                  <a:cubicBezTo>
                    <a:pt x="136" y="120"/>
                    <a:pt x="136" y="93"/>
                    <a:pt x="109" y="93"/>
                  </a:cubicBezTo>
                  <a:cubicBezTo>
                    <a:pt x="82" y="38"/>
                    <a:pt x="109" y="38"/>
                    <a:pt x="55" y="11"/>
                  </a:cubicBezTo>
                  <a:cubicBezTo>
                    <a:pt x="55" y="3"/>
                    <a:pt x="50" y="0"/>
                    <a:pt x="4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p11"/>
            <p:cNvSpPr/>
            <p:nvPr/>
          </p:nvSpPr>
          <p:spPr>
            <a:xfrm>
              <a:off x="5867675" y="927325"/>
              <a:ext cx="3425" cy="4400"/>
            </a:xfrm>
            <a:custGeom>
              <a:avLst/>
              <a:gdLst/>
              <a:ahLst/>
              <a:cxnLst/>
              <a:rect l="l" t="t" r="r" b="b"/>
              <a:pathLst>
                <a:path w="137" h="176" extrusionOk="0">
                  <a:moveTo>
                    <a:pt x="8" y="1"/>
                  </a:moveTo>
                  <a:cubicBezTo>
                    <a:pt x="0" y="1"/>
                    <a:pt x="0" y="13"/>
                    <a:pt x="0" y="13"/>
                  </a:cubicBezTo>
                  <a:lnTo>
                    <a:pt x="0" y="40"/>
                  </a:lnTo>
                  <a:lnTo>
                    <a:pt x="28" y="94"/>
                  </a:lnTo>
                  <a:cubicBezTo>
                    <a:pt x="28" y="121"/>
                    <a:pt x="82" y="148"/>
                    <a:pt x="109" y="175"/>
                  </a:cubicBezTo>
                  <a:lnTo>
                    <a:pt x="136" y="175"/>
                  </a:lnTo>
                  <a:cubicBezTo>
                    <a:pt x="136" y="175"/>
                    <a:pt x="136" y="148"/>
                    <a:pt x="136" y="148"/>
                  </a:cubicBezTo>
                  <a:cubicBezTo>
                    <a:pt x="109" y="94"/>
                    <a:pt x="82" y="67"/>
                    <a:pt x="82" y="40"/>
                  </a:cubicBezTo>
                  <a:lnTo>
                    <a:pt x="28" y="13"/>
                  </a:lnTo>
                  <a:cubicBezTo>
                    <a:pt x="18" y="4"/>
                    <a:pt x="12" y="1"/>
                    <a:pt x="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p11"/>
            <p:cNvSpPr/>
            <p:nvPr/>
          </p:nvSpPr>
          <p:spPr>
            <a:xfrm>
              <a:off x="5820200" y="906975"/>
              <a:ext cx="14950" cy="14575"/>
            </a:xfrm>
            <a:custGeom>
              <a:avLst/>
              <a:gdLst/>
              <a:ahLst/>
              <a:cxnLst/>
              <a:rect l="l" t="t" r="r" b="b"/>
              <a:pathLst>
                <a:path w="598" h="583" extrusionOk="0">
                  <a:moveTo>
                    <a:pt x="571" y="1"/>
                  </a:moveTo>
                  <a:cubicBezTo>
                    <a:pt x="570" y="1"/>
                    <a:pt x="570" y="4"/>
                    <a:pt x="570" y="13"/>
                  </a:cubicBezTo>
                  <a:cubicBezTo>
                    <a:pt x="489" y="40"/>
                    <a:pt x="435" y="94"/>
                    <a:pt x="353" y="149"/>
                  </a:cubicBezTo>
                  <a:cubicBezTo>
                    <a:pt x="218" y="257"/>
                    <a:pt x="136" y="420"/>
                    <a:pt x="1" y="555"/>
                  </a:cubicBezTo>
                  <a:cubicBezTo>
                    <a:pt x="1" y="555"/>
                    <a:pt x="1" y="583"/>
                    <a:pt x="1" y="583"/>
                  </a:cubicBezTo>
                  <a:lnTo>
                    <a:pt x="28" y="583"/>
                  </a:lnTo>
                  <a:cubicBezTo>
                    <a:pt x="136" y="501"/>
                    <a:pt x="245" y="420"/>
                    <a:pt x="326" y="338"/>
                  </a:cubicBezTo>
                  <a:cubicBezTo>
                    <a:pt x="408" y="257"/>
                    <a:pt x="489" y="176"/>
                    <a:pt x="543" y="94"/>
                  </a:cubicBezTo>
                  <a:cubicBezTo>
                    <a:pt x="570" y="94"/>
                    <a:pt x="570" y="67"/>
                    <a:pt x="597" y="40"/>
                  </a:cubicBezTo>
                  <a:cubicBezTo>
                    <a:pt x="597" y="40"/>
                    <a:pt x="597" y="13"/>
                    <a:pt x="597" y="13"/>
                  </a:cubicBezTo>
                  <a:cubicBezTo>
                    <a:pt x="579" y="13"/>
                    <a:pt x="573" y="1"/>
                    <a:pt x="57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1" name="Google Shape;1531;p11"/>
            <p:cNvSpPr/>
            <p:nvPr/>
          </p:nvSpPr>
          <p:spPr>
            <a:xfrm>
              <a:off x="5829700" y="921525"/>
              <a:ext cx="13575" cy="13600"/>
            </a:xfrm>
            <a:custGeom>
              <a:avLst/>
              <a:gdLst/>
              <a:ahLst/>
              <a:cxnLst/>
              <a:rect l="l" t="t" r="r" b="b"/>
              <a:pathLst>
                <a:path w="543" h="544" extrusionOk="0">
                  <a:moveTo>
                    <a:pt x="489" y="1"/>
                  </a:moveTo>
                  <a:cubicBezTo>
                    <a:pt x="434" y="55"/>
                    <a:pt x="380" y="82"/>
                    <a:pt x="326" y="136"/>
                  </a:cubicBezTo>
                  <a:cubicBezTo>
                    <a:pt x="217" y="245"/>
                    <a:pt x="109" y="353"/>
                    <a:pt x="0" y="462"/>
                  </a:cubicBezTo>
                  <a:cubicBezTo>
                    <a:pt x="0" y="489"/>
                    <a:pt x="0" y="516"/>
                    <a:pt x="0" y="543"/>
                  </a:cubicBezTo>
                  <a:lnTo>
                    <a:pt x="55" y="543"/>
                  </a:lnTo>
                  <a:cubicBezTo>
                    <a:pt x="190" y="435"/>
                    <a:pt x="299" y="326"/>
                    <a:pt x="407" y="218"/>
                  </a:cubicBezTo>
                  <a:cubicBezTo>
                    <a:pt x="462" y="163"/>
                    <a:pt x="489" y="109"/>
                    <a:pt x="516" y="55"/>
                  </a:cubicBezTo>
                  <a:cubicBezTo>
                    <a:pt x="543" y="28"/>
                    <a:pt x="543" y="28"/>
                    <a:pt x="516" y="28"/>
                  </a:cubicBezTo>
                  <a:lnTo>
                    <a:pt x="489"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2" name="Google Shape;1532;p11"/>
            <p:cNvSpPr/>
            <p:nvPr/>
          </p:nvSpPr>
          <p:spPr>
            <a:xfrm>
              <a:off x="5839200" y="933225"/>
              <a:ext cx="14250" cy="13250"/>
            </a:xfrm>
            <a:custGeom>
              <a:avLst/>
              <a:gdLst/>
              <a:ahLst/>
              <a:cxnLst/>
              <a:rect l="l" t="t" r="r" b="b"/>
              <a:pathLst>
                <a:path w="570" h="530" extrusionOk="0">
                  <a:moveTo>
                    <a:pt x="556" y="0"/>
                  </a:moveTo>
                  <a:cubicBezTo>
                    <a:pt x="549" y="0"/>
                    <a:pt x="543" y="7"/>
                    <a:pt x="543" y="21"/>
                  </a:cubicBezTo>
                  <a:lnTo>
                    <a:pt x="488" y="21"/>
                  </a:lnTo>
                  <a:cubicBezTo>
                    <a:pt x="434" y="48"/>
                    <a:pt x="380" y="75"/>
                    <a:pt x="353" y="129"/>
                  </a:cubicBezTo>
                  <a:cubicBezTo>
                    <a:pt x="244" y="238"/>
                    <a:pt x="136" y="346"/>
                    <a:pt x="0" y="455"/>
                  </a:cubicBezTo>
                  <a:cubicBezTo>
                    <a:pt x="0" y="482"/>
                    <a:pt x="0" y="509"/>
                    <a:pt x="0" y="509"/>
                  </a:cubicBezTo>
                  <a:cubicBezTo>
                    <a:pt x="14" y="523"/>
                    <a:pt x="27" y="529"/>
                    <a:pt x="37" y="529"/>
                  </a:cubicBezTo>
                  <a:cubicBezTo>
                    <a:pt x="48" y="529"/>
                    <a:pt x="54" y="523"/>
                    <a:pt x="54" y="509"/>
                  </a:cubicBezTo>
                  <a:cubicBezTo>
                    <a:pt x="190" y="428"/>
                    <a:pt x="299" y="346"/>
                    <a:pt x="407" y="265"/>
                  </a:cubicBezTo>
                  <a:cubicBezTo>
                    <a:pt x="461" y="211"/>
                    <a:pt x="516" y="156"/>
                    <a:pt x="543" y="102"/>
                  </a:cubicBezTo>
                  <a:cubicBezTo>
                    <a:pt x="570" y="75"/>
                    <a:pt x="570" y="48"/>
                    <a:pt x="570" y="48"/>
                  </a:cubicBezTo>
                  <a:cubicBezTo>
                    <a:pt x="570" y="21"/>
                    <a:pt x="570" y="21"/>
                    <a:pt x="570" y="21"/>
                  </a:cubicBezTo>
                  <a:cubicBezTo>
                    <a:pt x="570" y="7"/>
                    <a:pt x="563" y="0"/>
                    <a:pt x="556"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p11"/>
            <p:cNvSpPr/>
            <p:nvPr/>
          </p:nvSpPr>
          <p:spPr>
            <a:xfrm>
              <a:off x="5797825" y="906600"/>
              <a:ext cx="11550" cy="11550"/>
            </a:xfrm>
            <a:custGeom>
              <a:avLst/>
              <a:gdLst/>
              <a:ahLst/>
              <a:cxnLst/>
              <a:rect l="l" t="t" r="r" b="b"/>
              <a:pathLst>
                <a:path w="462" h="462" extrusionOk="0">
                  <a:moveTo>
                    <a:pt x="407" y="1"/>
                  </a:moveTo>
                  <a:cubicBezTo>
                    <a:pt x="380" y="28"/>
                    <a:pt x="353" y="55"/>
                    <a:pt x="326" y="82"/>
                  </a:cubicBezTo>
                  <a:cubicBezTo>
                    <a:pt x="218" y="164"/>
                    <a:pt x="109" y="272"/>
                    <a:pt x="28" y="381"/>
                  </a:cubicBezTo>
                  <a:cubicBezTo>
                    <a:pt x="1" y="408"/>
                    <a:pt x="1" y="435"/>
                    <a:pt x="28" y="462"/>
                  </a:cubicBezTo>
                  <a:lnTo>
                    <a:pt x="109" y="462"/>
                  </a:lnTo>
                  <a:cubicBezTo>
                    <a:pt x="191" y="353"/>
                    <a:pt x="272" y="272"/>
                    <a:pt x="353" y="191"/>
                  </a:cubicBezTo>
                  <a:cubicBezTo>
                    <a:pt x="380" y="136"/>
                    <a:pt x="407" y="109"/>
                    <a:pt x="435" y="82"/>
                  </a:cubicBezTo>
                  <a:cubicBezTo>
                    <a:pt x="435" y="55"/>
                    <a:pt x="435" y="55"/>
                    <a:pt x="435" y="28"/>
                  </a:cubicBezTo>
                  <a:cubicBezTo>
                    <a:pt x="462" y="28"/>
                    <a:pt x="462" y="28"/>
                    <a:pt x="43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4" name="Google Shape;1534;p11"/>
            <p:cNvSpPr/>
            <p:nvPr/>
          </p:nvSpPr>
          <p:spPr>
            <a:xfrm>
              <a:off x="5968700" y="848550"/>
              <a:ext cx="151925" cy="172675"/>
            </a:xfrm>
            <a:custGeom>
              <a:avLst/>
              <a:gdLst/>
              <a:ahLst/>
              <a:cxnLst/>
              <a:rect l="l" t="t" r="r" b="b"/>
              <a:pathLst>
                <a:path w="6077" h="6907" extrusionOk="0">
                  <a:moveTo>
                    <a:pt x="1077" y="1"/>
                  </a:moveTo>
                  <a:cubicBezTo>
                    <a:pt x="1026" y="1"/>
                    <a:pt x="981" y="21"/>
                    <a:pt x="950" y="72"/>
                  </a:cubicBezTo>
                  <a:cubicBezTo>
                    <a:pt x="869" y="207"/>
                    <a:pt x="977" y="370"/>
                    <a:pt x="1086" y="478"/>
                  </a:cubicBezTo>
                  <a:lnTo>
                    <a:pt x="2740" y="1997"/>
                  </a:lnTo>
                  <a:lnTo>
                    <a:pt x="733" y="451"/>
                  </a:lnTo>
                  <a:cubicBezTo>
                    <a:pt x="667" y="401"/>
                    <a:pt x="570" y="352"/>
                    <a:pt x="486" y="352"/>
                  </a:cubicBezTo>
                  <a:cubicBezTo>
                    <a:pt x="433" y="352"/>
                    <a:pt x="385" y="372"/>
                    <a:pt x="353" y="424"/>
                  </a:cubicBezTo>
                  <a:cubicBezTo>
                    <a:pt x="245" y="560"/>
                    <a:pt x="381" y="723"/>
                    <a:pt x="489" y="804"/>
                  </a:cubicBezTo>
                  <a:lnTo>
                    <a:pt x="2334" y="2540"/>
                  </a:lnTo>
                  <a:lnTo>
                    <a:pt x="489" y="1102"/>
                  </a:lnTo>
                  <a:cubicBezTo>
                    <a:pt x="423" y="1052"/>
                    <a:pt x="326" y="1003"/>
                    <a:pt x="242" y="1003"/>
                  </a:cubicBezTo>
                  <a:cubicBezTo>
                    <a:pt x="189" y="1003"/>
                    <a:pt x="141" y="1023"/>
                    <a:pt x="109" y="1075"/>
                  </a:cubicBezTo>
                  <a:cubicBezTo>
                    <a:pt x="1" y="1211"/>
                    <a:pt x="136" y="1374"/>
                    <a:pt x="245" y="1455"/>
                  </a:cubicBezTo>
                  <a:lnTo>
                    <a:pt x="1900" y="3028"/>
                  </a:lnTo>
                  <a:lnTo>
                    <a:pt x="516" y="2024"/>
                  </a:lnTo>
                  <a:cubicBezTo>
                    <a:pt x="454" y="1993"/>
                    <a:pt x="373" y="1962"/>
                    <a:pt x="300" y="1962"/>
                  </a:cubicBezTo>
                  <a:cubicBezTo>
                    <a:pt x="247" y="1962"/>
                    <a:pt x="198" y="1979"/>
                    <a:pt x="164" y="2024"/>
                  </a:cubicBezTo>
                  <a:cubicBezTo>
                    <a:pt x="82" y="2160"/>
                    <a:pt x="218" y="2296"/>
                    <a:pt x="299" y="2377"/>
                  </a:cubicBezTo>
                  <a:cubicBezTo>
                    <a:pt x="299" y="2377"/>
                    <a:pt x="1357" y="3435"/>
                    <a:pt x="1845" y="3842"/>
                  </a:cubicBezTo>
                  <a:lnTo>
                    <a:pt x="1872" y="3896"/>
                  </a:lnTo>
                  <a:cubicBezTo>
                    <a:pt x="1872" y="3923"/>
                    <a:pt x="1900" y="3950"/>
                    <a:pt x="1954" y="3977"/>
                  </a:cubicBezTo>
                  <a:cubicBezTo>
                    <a:pt x="2334" y="4330"/>
                    <a:pt x="2957" y="4900"/>
                    <a:pt x="3337" y="5198"/>
                  </a:cubicBezTo>
                  <a:cubicBezTo>
                    <a:pt x="4205" y="5822"/>
                    <a:pt x="5344" y="6907"/>
                    <a:pt x="5344" y="6907"/>
                  </a:cubicBezTo>
                  <a:lnTo>
                    <a:pt x="6077" y="5089"/>
                  </a:lnTo>
                  <a:cubicBezTo>
                    <a:pt x="6077" y="5089"/>
                    <a:pt x="5507" y="3516"/>
                    <a:pt x="5371" y="3299"/>
                  </a:cubicBezTo>
                  <a:cubicBezTo>
                    <a:pt x="5371" y="3299"/>
                    <a:pt x="4720" y="1943"/>
                    <a:pt x="4503" y="1563"/>
                  </a:cubicBezTo>
                  <a:cubicBezTo>
                    <a:pt x="4259" y="1184"/>
                    <a:pt x="3988" y="831"/>
                    <a:pt x="3717" y="451"/>
                  </a:cubicBezTo>
                  <a:cubicBezTo>
                    <a:pt x="3446" y="723"/>
                    <a:pt x="3446" y="967"/>
                    <a:pt x="3690" y="1346"/>
                  </a:cubicBezTo>
                  <a:cubicBezTo>
                    <a:pt x="3744" y="1536"/>
                    <a:pt x="3798" y="1753"/>
                    <a:pt x="3852" y="1943"/>
                  </a:cubicBezTo>
                  <a:lnTo>
                    <a:pt x="3446" y="1726"/>
                  </a:lnTo>
                  <a:lnTo>
                    <a:pt x="3418" y="1699"/>
                  </a:lnTo>
                  <a:lnTo>
                    <a:pt x="1330" y="126"/>
                  </a:lnTo>
                  <a:cubicBezTo>
                    <a:pt x="1262" y="58"/>
                    <a:pt x="1162" y="1"/>
                    <a:pt x="107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5" name="Google Shape;1535;p11"/>
            <p:cNvSpPr/>
            <p:nvPr/>
          </p:nvSpPr>
          <p:spPr>
            <a:xfrm>
              <a:off x="5987025" y="845075"/>
              <a:ext cx="16300" cy="14100"/>
            </a:xfrm>
            <a:custGeom>
              <a:avLst/>
              <a:gdLst/>
              <a:ahLst/>
              <a:cxnLst/>
              <a:rect l="l" t="t" r="r" b="b"/>
              <a:pathLst>
                <a:path w="652" h="564" extrusionOk="0">
                  <a:moveTo>
                    <a:pt x="380" y="0"/>
                  </a:moveTo>
                  <a:cubicBezTo>
                    <a:pt x="373" y="0"/>
                    <a:pt x="366" y="7"/>
                    <a:pt x="353" y="21"/>
                  </a:cubicBezTo>
                  <a:cubicBezTo>
                    <a:pt x="353" y="21"/>
                    <a:pt x="353" y="48"/>
                    <a:pt x="380" y="48"/>
                  </a:cubicBezTo>
                  <a:lnTo>
                    <a:pt x="434" y="102"/>
                  </a:lnTo>
                  <a:cubicBezTo>
                    <a:pt x="488" y="183"/>
                    <a:pt x="516" y="265"/>
                    <a:pt x="543" y="373"/>
                  </a:cubicBezTo>
                  <a:cubicBezTo>
                    <a:pt x="543" y="428"/>
                    <a:pt x="543" y="482"/>
                    <a:pt x="488" y="482"/>
                  </a:cubicBezTo>
                  <a:cubicBezTo>
                    <a:pt x="407" y="482"/>
                    <a:pt x="353" y="482"/>
                    <a:pt x="299" y="455"/>
                  </a:cubicBezTo>
                  <a:cubicBezTo>
                    <a:pt x="190" y="400"/>
                    <a:pt x="136" y="319"/>
                    <a:pt x="54" y="238"/>
                  </a:cubicBezTo>
                  <a:lnTo>
                    <a:pt x="27" y="238"/>
                  </a:lnTo>
                  <a:cubicBezTo>
                    <a:pt x="0" y="265"/>
                    <a:pt x="0" y="265"/>
                    <a:pt x="27" y="292"/>
                  </a:cubicBezTo>
                  <a:cubicBezTo>
                    <a:pt x="82" y="373"/>
                    <a:pt x="163" y="455"/>
                    <a:pt x="271" y="509"/>
                  </a:cubicBezTo>
                  <a:cubicBezTo>
                    <a:pt x="326" y="563"/>
                    <a:pt x="407" y="563"/>
                    <a:pt x="488" y="563"/>
                  </a:cubicBezTo>
                  <a:cubicBezTo>
                    <a:pt x="570" y="563"/>
                    <a:pt x="624" y="509"/>
                    <a:pt x="651" y="428"/>
                  </a:cubicBezTo>
                  <a:cubicBezTo>
                    <a:pt x="624" y="292"/>
                    <a:pt x="570" y="156"/>
                    <a:pt x="461" y="48"/>
                  </a:cubicBezTo>
                  <a:lnTo>
                    <a:pt x="407" y="21"/>
                  </a:lnTo>
                  <a:cubicBezTo>
                    <a:pt x="393" y="7"/>
                    <a:pt x="387" y="0"/>
                    <a:pt x="38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6" name="Google Shape;1536;p11"/>
            <p:cNvSpPr/>
            <p:nvPr/>
          </p:nvSpPr>
          <p:spPr>
            <a:xfrm>
              <a:off x="5972775" y="855750"/>
              <a:ext cx="16300" cy="15625"/>
            </a:xfrm>
            <a:custGeom>
              <a:avLst/>
              <a:gdLst/>
              <a:ahLst/>
              <a:cxnLst/>
              <a:rect l="l" t="t" r="r" b="b"/>
              <a:pathLst>
                <a:path w="652" h="625" extrusionOk="0">
                  <a:moveTo>
                    <a:pt x="136" y="1"/>
                  </a:moveTo>
                  <a:lnTo>
                    <a:pt x="109" y="28"/>
                  </a:lnTo>
                  <a:cubicBezTo>
                    <a:pt x="82" y="28"/>
                    <a:pt x="82" y="55"/>
                    <a:pt x="82" y="55"/>
                  </a:cubicBezTo>
                  <a:cubicBezTo>
                    <a:pt x="82" y="82"/>
                    <a:pt x="82" y="82"/>
                    <a:pt x="109" y="82"/>
                  </a:cubicBezTo>
                  <a:lnTo>
                    <a:pt x="136" y="109"/>
                  </a:lnTo>
                  <a:cubicBezTo>
                    <a:pt x="218" y="109"/>
                    <a:pt x="299" y="136"/>
                    <a:pt x="380" y="190"/>
                  </a:cubicBezTo>
                  <a:cubicBezTo>
                    <a:pt x="407" y="218"/>
                    <a:pt x="462" y="245"/>
                    <a:pt x="489" y="299"/>
                  </a:cubicBezTo>
                  <a:cubicBezTo>
                    <a:pt x="543" y="353"/>
                    <a:pt x="543" y="407"/>
                    <a:pt x="543" y="462"/>
                  </a:cubicBezTo>
                  <a:cubicBezTo>
                    <a:pt x="516" y="516"/>
                    <a:pt x="489" y="543"/>
                    <a:pt x="462" y="543"/>
                  </a:cubicBezTo>
                  <a:lnTo>
                    <a:pt x="380" y="543"/>
                  </a:lnTo>
                  <a:cubicBezTo>
                    <a:pt x="326" y="516"/>
                    <a:pt x="272" y="489"/>
                    <a:pt x="245" y="489"/>
                  </a:cubicBezTo>
                  <a:lnTo>
                    <a:pt x="55" y="326"/>
                  </a:lnTo>
                  <a:lnTo>
                    <a:pt x="1" y="326"/>
                  </a:lnTo>
                  <a:cubicBezTo>
                    <a:pt x="1" y="353"/>
                    <a:pt x="1" y="353"/>
                    <a:pt x="1" y="380"/>
                  </a:cubicBezTo>
                  <a:lnTo>
                    <a:pt x="190" y="543"/>
                  </a:lnTo>
                  <a:cubicBezTo>
                    <a:pt x="245" y="570"/>
                    <a:pt x="299" y="597"/>
                    <a:pt x="353" y="624"/>
                  </a:cubicBezTo>
                  <a:lnTo>
                    <a:pt x="462" y="624"/>
                  </a:lnTo>
                  <a:cubicBezTo>
                    <a:pt x="543" y="597"/>
                    <a:pt x="624" y="543"/>
                    <a:pt x="624" y="462"/>
                  </a:cubicBezTo>
                  <a:cubicBezTo>
                    <a:pt x="652" y="380"/>
                    <a:pt x="624" y="299"/>
                    <a:pt x="597" y="218"/>
                  </a:cubicBezTo>
                  <a:cubicBezTo>
                    <a:pt x="543" y="136"/>
                    <a:pt x="462" y="82"/>
                    <a:pt x="380" y="55"/>
                  </a:cubicBezTo>
                  <a:cubicBezTo>
                    <a:pt x="299" y="1"/>
                    <a:pt x="218" y="1"/>
                    <a:pt x="136"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7" name="Google Shape;1537;p11"/>
            <p:cNvSpPr/>
            <p:nvPr/>
          </p:nvSpPr>
          <p:spPr>
            <a:xfrm>
              <a:off x="5966675" y="869325"/>
              <a:ext cx="14950" cy="15950"/>
            </a:xfrm>
            <a:custGeom>
              <a:avLst/>
              <a:gdLst/>
              <a:ahLst/>
              <a:cxnLst/>
              <a:rect l="l" t="t" r="r" b="b"/>
              <a:pathLst>
                <a:path w="598" h="638" extrusionOk="0">
                  <a:moveTo>
                    <a:pt x="109" y="0"/>
                  </a:moveTo>
                  <a:cubicBezTo>
                    <a:pt x="82" y="0"/>
                    <a:pt x="82" y="27"/>
                    <a:pt x="82" y="27"/>
                  </a:cubicBezTo>
                  <a:cubicBezTo>
                    <a:pt x="38" y="49"/>
                    <a:pt x="47" y="89"/>
                    <a:pt x="81" y="89"/>
                  </a:cubicBezTo>
                  <a:cubicBezTo>
                    <a:pt x="89" y="89"/>
                    <a:pt x="99" y="87"/>
                    <a:pt x="109" y="81"/>
                  </a:cubicBezTo>
                  <a:cubicBezTo>
                    <a:pt x="163" y="109"/>
                    <a:pt x="217" y="136"/>
                    <a:pt x="299" y="190"/>
                  </a:cubicBezTo>
                  <a:cubicBezTo>
                    <a:pt x="353" y="244"/>
                    <a:pt x="380" y="298"/>
                    <a:pt x="407" y="353"/>
                  </a:cubicBezTo>
                  <a:cubicBezTo>
                    <a:pt x="462" y="461"/>
                    <a:pt x="489" y="515"/>
                    <a:pt x="434" y="543"/>
                  </a:cubicBezTo>
                  <a:cubicBezTo>
                    <a:pt x="394" y="570"/>
                    <a:pt x="353" y="583"/>
                    <a:pt x="316" y="583"/>
                  </a:cubicBezTo>
                  <a:cubicBezTo>
                    <a:pt x="279" y="583"/>
                    <a:pt x="245" y="570"/>
                    <a:pt x="217" y="543"/>
                  </a:cubicBezTo>
                  <a:lnTo>
                    <a:pt x="28" y="461"/>
                  </a:lnTo>
                  <a:lnTo>
                    <a:pt x="0" y="461"/>
                  </a:lnTo>
                  <a:cubicBezTo>
                    <a:pt x="0" y="461"/>
                    <a:pt x="0" y="488"/>
                    <a:pt x="0" y="488"/>
                  </a:cubicBezTo>
                  <a:lnTo>
                    <a:pt x="163" y="597"/>
                  </a:lnTo>
                  <a:cubicBezTo>
                    <a:pt x="217" y="624"/>
                    <a:pt x="272" y="637"/>
                    <a:pt x="326" y="637"/>
                  </a:cubicBezTo>
                  <a:cubicBezTo>
                    <a:pt x="380" y="637"/>
                    <a:pt x="434" y="624"/>
                    <a:pt x="489" y="597"/>
                  </a:cubicBezTo>
                  <a:cubicBezTo>
                    <a:pt x="570" y="570"/>
                    <a:pt x="597" y="461"/>
                    <a:pt x="516" y="271"/>
                  </a:cubicBezTo>
                  <a:cubicBezTo>
                    <a:pt x="489" y="190"/>
                    <a:pt x="434" y="109"/>
                    <a:pt x="353" y="81"/>
                  </a:cubicBezTo>
                  <a:cubicBezTo>
                    <a:pt x="272" y="27"/>
                    <a:pt x="190" y="0"/>
                    <a:pt x="10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p11"/>
            <p:cNvSpPr/>
            <p:nvPr/>
          </p:nvSpPr>
          <p:spPr>
            <a:xfrm>
              <a:off x="5968225" y="895075"/>
              <a:ext cx="13400" cy="14550"/>
            </a:xfrm>
            <a:custGeom>
              <a:avLst/>
              <a:gdLst/>
              <a:ahLst/>
              <a:cxnLst/>
              <a:rect l="l" t="t" r="r" b="b"/>
              <a:pathLst>
                <a:path w="536" h="582" extrusionOk="0">
                  <a:moveTo>
                    <a:pt x="101" y="1"/>
                  </a:moveTo>
                  <a:cubicBezTo>
                    <a:pt x="74" y="1"/>
                    <a:pt x="74" y="28"/>
                    <a:pt x="101" y="28"/>
                  </a:cubicBezTo>
                  <a:cubicBezTo>
                    <a:pt x="183" y="82"/>
                    <a:pt x="237" y="109"/>
                    <a:pt x="291" y="191"/>
                  </a:cubicBezTo>
                  <a:cubicBezTo>
                    <a:pt x="345" y="218"/>
                    <a:pt x="372" y="245"/>
                    <a:pt x="372" y="299"/>
                  </a:cubicBezTo>
                  <a:cubicBezTo>
                    <a:pt x="427" y="353"/>
                    <a:pt x="427" y="435"/>
                    <a:pt x="372" y="462"/>
                  </a:cubicBezTo>
                  <a:cubicBezTo>
                    <a:pt x="353" y="481"/>
                    <a:pt x="307" y="500"/>
                    <a:pt x="262" y="500"/>
                  </a:cubicBezTo>
                  <a:cubicBezTo>
                    <a:pt x="244" y="500"/>
                    <a:pt x="226" y="497"/>
                    <a:pt x="210" y="489"/>
                  </a:cubicBezTo>
                  <a:lnTo>
                    <a:pt x="47" y="435"/>
                  </a:lnTo>
                  <a:cubicBezTo>
                    <a:pt x="39" y="427"/>
                    <a:pt x="31" y="423"/>
                    <a:pt x="25" y="423"/>
                  </a:cubicBezTo>
                  <a:cubicBezTo>
                    <a:pt x="9" y="423"/>
                    <a:pt x="1" y="443"/>
                    <a:pt x="20" y="462"/>
                  </a:cubicBezTo>
                  <a:lnTo>
                    <a:pt x="183" y="543"/>
                  </a:lnTo>
                  <a:cubicBezTo>
                    <a:pt x="219" y="568"/>
                    <a:pt x="261" y="581"/>
                    <a:pt x="304" y="581"/>
                  </a:cubicBezTo>
                  <a:cubicBezTo>
                    <a:pt x="356" y="581"/>
                    <a:pt x="409" y="561"/>
                    <a:pt x="454" y="516"/>
                  </a:cubicBezTo>
                  <a:cubicBezTo>
                    <a:pt x="535" y="435"/>
                    <a:pt x="535" y="326"/>
                    <a:pt x="481" y="245"/>
                  </a:cubicBezTo>
                  <a:cubicBezTo>
                    <a:pt x="454" y="163"/>
                    <a:pt x="400" y="109"/>
                    <a:pt x="318" y="55"/>
                  </a:cubicBezTo>
                  <a:cubicBezTo>
                    <a:pt x="264" y="28"/>
                    <a:pt x="183" y="1"/>
                    <a:pt x="10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p11"/>
            <p:cNvSpPr/>
            <p:nvPr/>
          </p:nvSpPr>
          <p:spPr>
            <a:xfrm>
              <a:off x="6056850" y="859150"/>
              <a:ext cx="13600" cy="13250"/>
            </a:xfrm>
            <a:custGeom>
              <a:avLst/>
              <a:gdLst/>
              <a:ahLst/>
              <a:cxnLst/>
              <a:rect l="l" t="t" r="r" b="b"/>
              <a:pathLst>
                <a:path w="544" h="530" extrusionOk="0">
                  <a:moveTo>
                    <a:pt x="55" y="0"/>
                  </a:moveTo>
                  <a:cubicBezTo>
                    <a:pt x="28" y="0"/>
                    <a:pt x="1" y="27"/>
                    <a:pt x="1" y="54"/>
                  </a:cubicBezTo>
                  <a:cubicBezTo>
                    <a:pt x="28" y="217"/>
                    <a:pt x="109" y="353"/>
                    <a:pt x="218" y="461"/>
                  </a:cubicBezTo>
                  <a:cubicBezTo>
                    <a:pt x="269" y="496"/>
                    <a:pt x="343" y="530"/>
                    <a:pt x="403" y="530"/>
                  </a:cubicBezTo>
                  <a:cubicBezTo>
                    <a:pt x="438" y="530"/>
                    <a:pt x="469" y="518"/>
                    <a:pt x="489" y="488"/>
                  </a:cubicBezTo>
                  <a:cubicBezTo>
                    <a:pt x="516" y="488"/>
                    <a:pt x="516" y="461"/>
                    <a:pt x="543" y="434"/>
                  </a:cubicBezTo>
                  <a:cubicBezTo>
                    <a:pt x="543" y="407"/>
                    <a:pt x="543" y="407"/>
                    <a:pt x="543" y="407"/>
                  </a:cubicBezTo>
                  <a:cubicBezTo>
                    <a:pt x="543" y="380"/>
                    <a:pt x="516" y="380"/>
                    <a:pt x="516" y="380"/>
                  </a:cubicBezTo>
                  <a:cubicBezTo>
                    <a:pt x="489" y="380"/>
                    <a:pt x="516" y="353"/>
                    <a:pt x="462" y="353"/>
                  </a:cubicBezTo>
                  <a:cubicBezTo>
                    <a:pt x="408" y="353"/>
                    <a:pt x="326" y="326"/>
                    <a:pt x="272" y="299"/>
                  </a:cubicBezTo>
                  <a:cubicBezTo>
                    <a:pt x="191" y="217"/>
                    <a:pt x="137" y="136"/>
                    <a:pt x="82" y="27"/>
                  </a:cubicBezTo>
                  <a:cubicBezTo>
                    <a:pt x="82" y="27"/>
                    <a:pt x="55" y="0"/>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0" name="Google Shape;1540;p11"/>
            <p:cNvSpPr/>
            <p:nvPr/>
          </p:nvSpPr>
          <p:spPr>
            <a:xfrm>
              <a:off x="6069150" y="872575"/>
              <a:ext cx="6525" cy="5025"/>
            </a:xfrm>
            <a:custGeom>
              <a:avLst/>
              <a:gdLst/>
              <a:ahLst/>
              <a:cxnLst/>
              <a:rect l="l" t="t" r="r" b="b"/>
              <a:pathLst>
                <a:path w="261" h="201" extrusionOk="0">
                  <a:moveTo>
                    <a:pt x="182" y="0"/>
                  </a:moveTo>
                  <a:cubicBezTo>
                    <a:pt x="175" y="0"/>
                    <a:pt x="167" y="2"/>
                    <a:pt x="160" y="6"/>
                  </a:cubicBezTo>
                  <a:lnTo>
                    <a:pt x="24" y="87"/>
                  </a:lnTo>
                  <a:cubicBezTo>
                    <a:pt x="1" y="134"/>
                    <a:pt x="38" y="201"/>
                    <a:pt x="84" y="201"/>
                  </a:cubicBezTo>
                  <a:cubicBezTo>
                    <a:pt x="91" y="201"/>
                    <a:pt x="98" y="199"/>
                    <a:pt x="106" y="196"/>
                  </a:cubicBezTo>
                  <a:lnTo>
                    <a:pt x="214" y="114"/>
                  </a:lnTo>
                  <a:cubicBezTo>
                    <a:pt x="261" y="67"/>
                    <a:pt x="227" y="0"/>
                    <a:pt x="18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1" name="Google Shape;1541;p11"/>
            <p:cNvSpPr/>
            <p:nvPr/>
          </p:nvSpPr>
          <p:spPr>
            <a:xfrm>
              <a:off x="6001925" y="857775"/>
              <a:ext cx="4100" cy="4100"/>
            </a:xfrm>
            <a:custGeom>
              <a:avLst/>
              <a:gdLst/>
              <a:ahLst/>
              <a:cxnLst/>
              <a:rect l="l" t="t" r="r" b="b"/>
              <a:pathLst>
                <a:path w="164" h="164" extrusionOk="0">
                  <a:moveTo>
                    <a:pt x="137" y="1"/>
                  </a:moveTo>
                  <a:lnTo>
                    <a:pt x="28" y="109"/>
                  </a:lnTo>
                  <a:cubicBezTo>
                    <a:pt x="1" y="137"/>
                    <a:pt x="1" y="137"/>
                    <a:pt x="28" y="164"/>
                  </a:cubicBezTo>
                  <a:lnTo>
                    <a:pt x="55" y="164"/>
                  </a:lnTo>
                  <a:lnTo>
                    <a:pt x="164" y="55"/>
                  </a:lnTo>
                  <a:cubicBezTo>
                    <a:pt x="164" y="28"/>
                    <a:pt x="164" y="28"/>
                    <a:pt x="16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2" name="Google Shape;1542;p11"/>
            <p:cNvSpPr/>
            <p:nvPr/>
          </p:nvSpPr>
          <p:spPr>
            <a:xfrm>
              <a:off x="5987025" y="866300"/>
              <a:ext cx="6125" cy="6925"/>
            </a:xfrm>
            <a:custGeom>
              <a:avLst/>
              <a:gdLst/>
              <a:ahLst/>
              <a:cxnLst/>
              <a:rect l="l" t="t" r="r" b="b"/>
              <a:pathLst>
                <a:path w="245" h="277" extrusionOk="0">
                  <a:moveTo>
                    <a:pt x="162" y="0"/>
                  </a:moveTo>
                  <a:cubicBezTo>
                    <a:pt x="160" y="0"/>
                    <a:pt x="154" y="4"/>
                    <a:pt x="136" y="13"/>
                  </a:cubicBezTo>
                  <a:cubicBezTo>
                    <a:pt x="82" y="40"/>
                    <a:pt x="54" y="121"/>
                    <a:pt x="27" y="175"/>
                  </a:cubicBezTo>
                  <a:cubicBezTo>
                    <a:pt x="0" y="202"/>
                    <a:pt x="0" y="257"/>
                    <a:pt x="27" y="257"/>
                  </a:cubicBezTo>
                  <a:cubicBezTo>
                    <a:pt x="41" y="270"/>
                    <a:pt x="61" y="277"/>
                    <a:pt x="78" y="277"/>
                  </a:cubicBezTo>
                  <a:cubicBezTo>
                    <a:pt x="95" y="277"/>
                    <a:pt x="109" y="270"/>
                    <a:pt x="109" y="257"/>
                  </a:cubicBezTo>
                  <a:cubicBezTo>
                    <a:pt x="163" y="202"/>
                    <a:pt x="244" y="175"/>
                    <a:pt x="244" y="121"/>
                  </a:cubicBezTo>
                  <a:cubicBezTo>
                    <a:pt x="244" y="89"/>
                    <a:pt x="244" y="82"/>
                    <a:pt x="243" y="82"/>
                  </a:cubicBezTo>
                  <a:cubicBezTo>
                    <a:pt x="241" y="82"/>
                    <a:pt x="239" y="87"/>
                    <a:pt x="235" y="87"/>
                  </a:cubicBezTo>
                  <a:cubicBezTo>
                    <a:pt x="231" y="87"/>
                    <a:pt x="225" y="83"/>
                    <a:pt x="217" y="67"/>
                  </a:cubicBezTo>
                  <a:cubicBezTo>
                    <a:pt x="217" y="67"/>
                    <a:pt x="217" y="40"/>
                    <a:pt x="217" y="40"/>
                  </a:cubicBezTo>
                  <a:cubicBezTo>
                    <a:pt x="217" y="13"/>
                    <a:pt x="190" y="13"/>
                    <a:pt x="190" y="13"/>
                  </a:cubicBezTo>
                  <a:cubicBezTo>
                    <a:pt x="154" y="13"/>
                    <a:pt x="166" y="0"/>
                    <a:pt x="16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3" name="Google Shape;1543;p11"/>
            <p:cNvSpPr/>
            <p:nvPr/>
          </p:nvSpPr>
          <p:spPr>
            <a:xfrm>
              <a:off x="5981125" y="882575"/>
              <a:ext cx="3200" cy="3325"/>
            </a:xfrm>
            <a:custGeom>
              <a:avLst/>
              <a:gdLst/>
              <a:ahLst/>
              <a:cxnLst/>
              <a:rect l="l" t="t" r="r" b="b"/>
              <a:pathLst>
                <a:path w="128" h="133" extrusionOk="0">
                  <a:moveTo>
                    <a:pt x="88" y="0"/>
                  </a:moveTo>
                  <a:cubicBezTo>
                    <a:pt x="79" y="0"/>
                    <a:pt x="73" y="3"/>
                    <a:pt x="73" y="13"/>
                  </a:cubicBezTo>
                  <a:lnTo>
                    <a:pt x="46" y="13"/>
                  </a:lnTo>
                  <a:cubicBezTo>
                    <a:pt x="19" y="13"/>
                    <a:pt x="19" y="67"/>
                    <a:pt x="19" y="94"/>
                  </a:cubicBezTo>
                  <a:cubicBezTo>
                    <a:pt x="0" y="113"/>
                    <a:pt x="22" y="132"/>
                    <a:pt x="45" y="132"/>
                  </a:cubicBezTo>
                  <a:cubicBezTo>
                    <a:pt x="55" y="132"/>
                    <a:pt x="66" y="129"/>
                    <a:pt x="73" y="121"/>
                  </a:cubicBezTo>
                  <a:cubicBezTo>
                    <a:pt x="73" y="94"/>
                    <a:pt x="128" y="67"/>
                    <a:pt x="128" y="40"/>
                  </a:cubicBezTo>
                  <a:cubicBezTo>
                    <a:pt x="128" y="40"/>
                    <a:pt x="128" y="13"/>
                    <a:pt x="128" y="13"/>
                  </a:cubicBezTo>
                  <a:cubicBezTo>
                    <a:pt x="128" y="13"/>
                    <a:pt x="104" y="0"/>
                    <a:pt x="8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11"/>
            <p:cNvSpPr/>
            <p:nvPr/>
          </p:nvSpPr>
          <p:spPr>
            <a:xfrm>
              <a:off x="5980225" y="904125"/>
              <a:ext cx="3425" cy="4550"/>
            </a:xfrm>
            <a:custGeom>
              <a:avLst/>
              <a:gdLst/>
              <a:ahLst/>
              <a:cxnLst/>
              <a:rect l="l" t="t" r="r" b="b"/>
              <a:pathLst>
                <a:path w="137" h="182" extrusionOk="0">
                  <a:moveTo>
                    <a:pt x="116" y="1"/>
                  </a:moveTo>
                  <a:cubicBezTo>
                    <a:pt x="101" y="1"/>
                    <a:pt x="82" y="14"/>
                    <a:pt x="82" y="46"/>
                  </a:cubicBezTo>
                  <a:lnTo>
                    <a:pt x="28" y="46"/>
                  </a:lnTo>
                  <a:cubicBezTo>
                    <a:pt x="28" y="73"/>
                    <a:pt x="28" y="73"/>
                    <a:pt x="1" y="127"/>
                  </a:cubicBezTo>
                  <a:cubicBezTo>
                    <a:pt x="1" y="154"/>
                    <a:pt x="1" y="181"/>
                    <a:pt x="28" y="181"/>
                  </a:cubicBezTo>
                  <a:cubicBezTo>
                    <a:pt x="55" y="181"/>
                    <a:pt x="82" y="181"/>
                    <a:pt x="82" y="154"/>
                  </a:cubicBezTo>
                  <a:cubicBezTo>
                    <a:pt x="109" y="127"/>
                    <a:pt x="137" y="127"/>
                    <a:pt x="137" y="100"/>
                  </a:cubicBezTo>
                  <a:cubicBezTo>
                    <a:pt x="137" y="73"/>
                    <a:pt x="137" y="73"/>
                    <a:pt x="137" y="46"/>
                  </a:cubicBezTo>
                  <a:cubicBezTo>
                    <a:pt x="137" y="46"/>
                    <a:pt x="137" y="46"/>
                    <a:pt x="137" y="18"/>
                  </a:cubicBezTo>
                  <a:cubicBezTo>
                    <a:pt x="137" y="7"/>
                    <a:pt x="127" y="1"/>
                    <a:pt x="116"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5" name="Google Shape;1545;p11"/>
            <p:cNvSpPr/>
            <p:nvPr/>
          </p:nvSpPr>
          <p:spPr>
            <a:xfrm>
              <a:off x="6022275" y="874450"/>
              <a:ext cx="3425" cy="3700"/>
            </a:xfrm>
            <a:custGeom>
              <a:avLst/>
              <a:gdLst/>
              <a:ahLst/>
              <a:cxnLst/>
              <a:rect l="l" t="t" r="r" b="b"/>
              <a:pathLst>
                <a:path w="137" h="148" extrusionOk="0">
                  <a:moveTo>
                    <a:pt x="105" y="1"/>
                  </a:moveTo>
                  <a:cubicBezTo>
                    <a:pt x="98" y="1"/>
                    <a:pt x="90" y="4"/>
                    <a:pt x="82" y="12"/>
                  </a:cubicBezTo>
                  <a:lnTo>
                    <a:pt x="1" y="121"/>
                  </a:lnTo>
                  <a:cubicBezTo>
                    <a:pt x="1" y="121"/>
                    <a:pt x="1" y="121"/>
                    <a:pt x="1" y="148"/>
                  </a:cubicBezTo>
                  <a:lnTo>
                    <a:pt x="28" y="148"/>
                  </a:lnTo>
                  <a:lnTo>
                    <a:pt x="136" y="39"/>
                  </a:lnTo>
                  <a:cubicBezTo>
                    <a:pt x="136" y="20"/>
                    <a:pt x="123" y="1"/>
                    <a:pt x="10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6" name="Google Shape;1546;p11"/>
            <p:cNvSpPr/>
            <p:nvPr/>
          </p:nvSpPr>
          <p:spPr>
            <a:xfrm>
              <a:off x="6022475" y="875575"/>
              <a:ext cx="4575" cy="4900"/>
            </a:xfrm>
            <a:custGeom>
              <a:avLst/>
              <a:gdLst/>
              <a:ahLst/>
              <a:cxnLst/>
              <a:rect l="l" t="t" r="r" b="b"/>
              <a:pathLst>
                <a:path w="183" h="196" extrusionOk="0">
                  <a:moveTo>
                    <a:pt x="145" y="1"/>
                  </a:moveTo>
                  <a:cubicBezTo>
                    <a:pt x="135" y="1"/>
                    <a:pt x="128" y="8"/>
                    <a:pt x="128" y="21"/>
                  </a:cubicBezTo>
                  <a:lnTo>
                    <a:pt x="20" y="157"/>
                  </a:lnTo>
                  <a:cubicBezTo>
                    <a:pt x="1" y="176"/>
                    <a:pt x="9" y="195"/>
                    <a:pt x="24" y="195"/>
                  </a:cubicBezTo>
                  <a:cubicBezTo>
                    <a:pt x="31" y="195"/>
                    <a:pt x="39" y="192"/>
                    <a:pt x="47" y="184"/>
                  </a:cubicBezTo>
                  <a:lnTo>
                    <a:pt x="183" y="48"/>
                  </a:lnTo>
                  <a:cubicBezTo>
                    <a:pt x="183" y="21"/>
                    <a:pt x="183" y="21"/>
                    <a:pt x="183" y="21"/>
                  </a:cubicBezTo>
                  <a:cubicBezTo>
                    <a:pt x="169" y="8"/>
                    <a:pt x="155" y="1"/>
                    <a:pt x="14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7" name="Google Shape;1547;p11"/>
            <p:cNvSpPr/>
            <p:nvPr/>
          </p:nvSpPr>
          <p:spPr>
            <a:xfrm>
              <a:off x="6010275" y="885975"/>
              <a:ext cx="4375" cy="3975"/>
            </a:xfrm>
            <a:custGeom>
              <a:avLst/>
              <a:gdLst/>
              <a:ahLst/>
              <a:cxnLst/>
              <a:rect l="l" t="t" r="r" b="b"/>
              <a:pathLst>
                <a:path w="175" h="159" extrusionOk="0">
                  <a:moveTo>
                    <a:pt x="129" y="1"/>
                  </a:moveTo>
                  <a:cubicBezTo>
                    <a:pt x="119" y="1"/>
                    <a:pt x="109" y="4"/>
                    <a:pt x="101" y="12"/>
                  </a:cubicBezTo>
                  <a:lnTo>
                    <a:pt x="47" y="12"/>
                  </a:lnTo>
                  <a:cubicBezTo>
                    <a:pt x="47" y="12"/>
                    <a:pt x="20" y="66"/>
                    <a:pt x="20" y="121"/>
                  </a:cubicBezTo>
                  <a:cubicBezTo>
                    <a:pt x="0" y="140"/>
                    <a:pt x="22" y="159"/>
                    <a:pt x="46" y="159"/>
                  </a:cubicBezTo>
                  <a:cubicBezTo>
                    <a:pt x="56" y="159"/>
                    <a:pt x="66" y="156"/>
                    <a:pt x="74" y="148"/>
                  </a:cubicBezTo>
                  <a:cubicBezTo>
                    <a:pt x="101" y="121"/>
                    <a:pt x="155" y="121"/>
                    <a:pt x="155" y="66"/>
                  </a:cubicBezTo>
                  <a:cubicBezTo>
                    <a:pt x="155" y="53"/>
                    <a:pt x="155" y="53"/>
                    <a:pt x="155" y="53"/>
                  </a:cubicBezTo>
                  <a:cubicBezTo>
                    <a:pt x="155" y="53"/>
                    <a:pt x="155" y="53"/>
                    <a:pt x="155" y="39"/>
                  </a:cubicBezTo>
                  <a:cubicBezTo>
                    <a:pt x="174" y="20"/>
                    <a:pt x="153" y="1"/>
                    <a:pt x="129"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8" name="Google Shape;1548;p11"/>
            <p:cNvSpPr/>
            <p:nvPr/>
          </p:nvSpPr>
          <p:spPr>
            <a:xfrm>
              <a:off x="6011175" y="887625"/>
              <a:ext cx="4350" cy="4000"/>
            </a:xfrm>
            <a:custGeom>
              <a:avLst/>
              <a:gdLst/>
              <a:ahLst/>
              <a:cxnLst/>
              <a:rect l="l" t="t" r="r" b="b"/>
              <a:pathLst>
                <a:path w="174" h="160" extrusionOk="0">
                  <a:moveTo>
                    <a:pt x="92" y="0"/>
                  </a:moveTo>
                  <a:cubicBezTo>
                    <a:pt x="65" y="28"/>
                    <a:pt x="65" y="55"/>
                    <a:pt x="38" y="109"/>
                  </a:cubicBezTo>
                  <a:cubicBezTo>
                    <a:pt x="0" y="128"/>
                    <a:pt x="15" y="159"/>
                    <a:pt x="45" y="159"/>
                  </a:cubicBezTo>
                  <a:cubicBezTo>
                    <a:pt x="58" y="159"/>
                    <a:pt x="75" y="153"/>
                    <a:pt x="92" y="136"/>
                  </a:cubicBezTo>
                  <a:cubicBezTo>
                    <a:pt x="119" y="109"/>
                    <a:pt x="146" y="109"/>
                    <a:pt x="146" y="55"/>
                  </a:cubicBezTo>
                  <a:cubicBezTo>
                    <a:pt x="160" y="41"/>
                    <a:pt x="160" y="41"/>
                    <a:pt x="156" y="41"/>
                  </a:cubicBezTo>
                  <a:cubicBezTo>
                    <a:pt x="153" y="41"/>
                    <a:pt x="146" y="41"/>
                    <a:pt x="146" y="28"/>
                  </a:cubicBezTo>
                  <a:cubicBezTo>
                    <a:pt x="173" y="28"/>
                    <a:pt x="173" y="0"/>
                    <a:pt x="146"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9" name="Google Shape;1549;p11"/>
            <p:cNvSpPr/>
            <p:nvPr/>
          </p:nvSpPr>
          <p:spPr>
            <a:xfrm>
              <a:off x="5999225" y="897975"/>
              <a:ext cx="4775" cy="5275"/>
            </a:xfrm>
            <a:custGeom>
              <a:avLst/>
              <a:gdLst/>
              <a:ahLst/>
              <a:cxnLst/>
              <a:rect l="l" t="t" r="r" b="b"/>
              <a:pathLst>
                <a:path w="191" h="211" extrusionOk="0">
                  <a:moveTo>
                    <a:pt x="150" y="0"/>
                  </a:moveTo>
                  <a:cubicBezTo>
                    <a:pt x="143" y="0"/>
                    <a:pt x="136" y="7"/>
                    <a:pt x="136" y="20"/>
                  </a:cubicBezTo>
                  <a:lnTo>
                    <a:pt x="28" y="183"/>
                  </a:lnTo>
                  <a:cubicBezTo>
                    <a:pt x="0" y="183"/>
                    <a:pt x="0" y="210"/>
                    <a:pt x="28" y="210"/>
                  </a:cubicBezTo>
                  <a:lnTo>
                    <a:pt x="55" y="210"/>
                  </a:lnTo>
                  <a:cubicBezTo>
                    <a:pt x="109" y="156"/>
                    <a:pt x="163" y="129"/>
                    <a:pt x="163" y="75"/>
                  </a:cubicBezTo>
                  <a:cubicBezTo>
                    <a:pt x="173" y="55"/>
                    <a:pt x="176" y="49"/>
                    <a:pt x="175" y="49"/>
                  </a:cubicBezTo>
                  <a:lnTo>
                    <a:pt x="175" y="49"/>
                  </a:lnTo>
                  <a:cubicBezTo>
                    <a:pt x="174" y="49"/>
                    <a:pt x="170" y="56"/>
                    <a:pt x="166" y="56"/>
                  </a:cubicBezTo>
                  <a:cubicBezTo>
                    <a:pt x="165" y="56"/>
                    <a:pt x="163" y="54"/>
                    <a:pt x="163" y="47"/>
                  </a:cubicBezTo>
                  <a:cubicBezTo>
                    <a:pt x="190" y="47"/>
                    <a:pt x="190" y="20"/>
                    <a:pt x="163" y="20"/>
                  </a:cubicBezTo>
                  <a:cubicBezTo>
                    <a:pt x="163" y="7"/>
                    <a:pt x="156" y="0"/>
                    <a:pt x="15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0" name="Google Shape;1550;p11"/>
            <p:cNvSpPr/>
            <p:nvPr/>
          </p:nvSpPr>
          <p:spPr>
            <a:xfrm>
              <a:off x="6001925" y="901350"/>
              <a:ext cx="3425" cy="3750"/>
            </a:xfrm>
            <a:custGeom>
              <a:avLst/>
              <a:gdLst/>
              <a:ahLst/>
              <a:cxnLst/>
              <a:rect l="l" t="t" r="r" b="b"/>
              <a:pathLst>
                <a:path w="137" h="150" extrusionOk="0">
                  <a:moveTo>
                    <a:pt x="99" y="1"/>
                  </a:moveTo>
                  <a:cubicBezTo>
                    <a:pt x="89" y="1"/>
                    <a:pt x="82" y="7"/>
                    <a:pt x="82" y="21"/>
                  </a:cubicBezTo>
                  <a:lnTo>
                    <a:pt x="55" y="21"/>
                  </a:lnTo>
                  <a:cubicBezTo>
                    <a:pt x="28" y="21"/>
                    <a:pt x="28" y="48"/>
                    <a:pt x="1" y="75"/>
                  </a:cubicBezTo>
                  <a:cubicBezTo>
                    <a:pt x="1" y="102"/>
                    <a:pt x="1" y="129"/>
                    <a:pt x="1" y="129"/>
                  </a:cubicBezTo>
                  <a:cubicBezTo>
                    <a:pt x="14" y="143"/>
                    <a:pt x="28" y="150"/>
                    <a:pt x="38" y="150"/>
                  </a:cubicBezTo>
                  <a:cubicBezTo>
                    <a:pt x="48" y="150"/>
                    <a:pt x="55" y="143"/>
                    <a:pt x="55" y="129"/>
                  </a:cubicBezTo>
                  <a:cubicBezTo>
                    <a:pt x="82" y="102"/>
                    <a:pt x="109" y="102"/>
                    <a:pt x="137" y="75"/>
                  </a:cubicBezTo>
                  <a:cubicBezTo>
                    <a:pt x="137" y="62"/>
                    <a:pt x="137" y="62"/>
                    <a:pt x="137" y="62"/>
                  </a:cubicBezTo>
                  <a:cubicBezTo>
                    <a:pt x="137" y="62"/>
                    <a:pt x="137" y="62"/>
                    <a:pt x="137" y="48"/>
                  </a:cubicBezTo>
                  <a:cubicBezTo>
                    <a:pt x="137" y="48"/>
                    <a:pt x="137" y="21"/>
                    <a:pt x="137" y="21"/>
                  </a:cubicBezTo>
                  <a:cubicBezTo>
                    <a:pt x="123" y="7"/>
                    <a:pt x="109" y="1"/>
                    <a:pt x="99"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1" name="Google Shape;1551;p11"/>
            <p:cNvSpPr/>
            <p:nvPr/>
          </p:nvSpPr>
          <p:spPr>
            <a:xfrm>
              <a:off x="5992450" y="914750"/>
              <a:ext cx="2725" cy="4600"/>
            </a:xfrm>
            <a:custGeom>
              <a:avLst/>
              <a:gdLst/>
              <a:ahLst/>
              <a:cxnLst/>
              <a:rect l="l" t="t" r="r" b="b"/>
              <a:pathLst>
                <a:path w="109" h="184" extrusionOk="0">
                  <a:moveTo>
                    <a:pt x="109" y="0"/>
                  </a:moveTo>
                  <a:lnTo>
                    <a:pt x="54" y="27"/>
                  </a:lnTo>
                  <a:cubicBezTo>
                    <a:pt x="27" y="55"/>
                    <a:pt x="0" y="109"/>
                    <a:pt x="0" y="136"/>
                  </a:cubicBezTo>
                  <a:cubicBezTo>
                    <a:pt x="0" y="163"/>
                    <a:pt x="0" y="163"/>
                    <a:pt x="0" y="163"/>
                  </a:cubicBezTo>
                  <a:cubicBezTo>
                    <a:pt x="0" y="177"/>
                    <a:pt x="7" y="183"/>
                    <a:pt x="14" y="183"/>
                  </a:cubicBezTo>
                  <a:cubicBezTo>
                    <a:pt x="21" y="183"/>
                    <a:pt x="27" y="177"/>
                    <a:pt x="27" y="163"/>
                  </a:cubicBezTo>
                  <a:cubicBezTo>
                    <a:pt x="54" y="136"/>
                    <a:pt x="82" y="109"/>
                    <a:pt x="109" y="82"/>
                  </a:cubicBezTo>
                  <a:cubicBezTo>
                    <a:pt x="109" y="55"/>
                    <a:pt x="109" y="55"/>
                    <a:pt x="109" y="27"/>
                  </a:cubicBezTo>
                  <a:cubicBezTo>
                    <a:pt x="109" y="27"/>
                    <a:pt x="109" y="0"/>
                    <a:pt x="10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2" name="Google Shape;1552;p11"/>
            <p:cNvSpPr/>
            <p:nvPr/>
          </p:nvSpPr>
          <p:spPr>
            <a:xfrm>
              <a:off x="6030425" y="893050"/>
              <a:ext cx="16975" cy="14250"/>
            </a:xfrm>
            <a:custGeom>
              <a:avLst/>
              <a:gdLst/>
              <a:ahLst/>
              <a:cxnLst/>
              <a:rect l="l" t="t" r="r" b="b"/>
              <a:pathLst>
                <a:path w="679" h="570" extrusionOk="0">
                  <a:moveTo>
                    <a:pt x="27" y="0"/>
                  </a:moveTo>
                  <a:cubicBezTo>
                    <a:pt x="27" y="0"/>
                    <a:pt x="0" y="27"/>
                    <a:pt x="27" y="27"/>
                  </a:cubicBezTo>
                  <a:cubicBezTo>
                    <a:pt x="27" y="55"/>
                    <a:pt x="54" y="82"/>
                    <a:pt x="54" y="82"/>
                  </a:cubicBezTo>
                  <a:cubicBezTo>
                    <a:pt x="136" y="163"/>
                    <a:pt x="217" y="244"/>
                    <a:pt x="298" y="326"/>
                  </a:cubicBezTo>
                  <a:cubicBezTo>
                    <a:pt x="407" y="407"/>
                    <a:pt x="515" y="489"/>
                    <a:pt x="624" y="570"/>
                  </a:cubicBezTo>
                  <a:lnTo>
                    <a:pt x="678" y="570"/>
                  </a:lnTo>
                  <a:cubicBezTo>
                    <a:pt x="678" y="570"/>
                    <a:pt x="678" y="543"/>
                    <a:pt x="678" y="543"/>
                  </a:cubicBezTo>
                  <a:cubicBezTo>
                    <a:pt x="543" y="407"/>
                    <a:pt x="461" y="299"/>
                    <a:pt x="326" y="190"/>
                  </a:cubicBezTo>
                  <a:cubicBezTo>
                    <a:pt x="271" y="136"/>
                    <a:pt x="190" y="82"/>
                    <a:pt x="109" y="27"/>
                  </a:cubicBezTo>
                  <a:lnTo>
                    <a:pt x="54"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3" name="Google Shape;1553;p11"/>
            <p:cNvSpPr/>
            <p:nvPr/>
          </p:nvSpPr>
          <p:spPr>
            <a:xfrm>
              <a:off x="6022275" y="907975"/>
              <a:ext cx="14950" cy="14075"/>
            </a:xfrm>
            <a:custGeom>
              <a:avLst/>
              <a:gdLst/>
              <a:ahLst/>
              <a:cxnLst/>
              <a:rect l="l" t="t" r="r" b="b"/>
              <a:pathLst>
                <a:path w="598" h="563" extrusionOk="0">
                  <a:moveTo>
                    <a:pt x="55" y="0"/>
                  </a:moveTo>
                  <a:cubicBezTo>
                    <a:pt x="28" y="0"/>
                    <a:pt x="1" y="27"/>
                    <a:pt x="28" y="54"/>
                  </a:cubicBezTo>
                  <a:lnTo>
                    <a:pt x="1" y="27"/>
                  </a:lnTo>
                  <a:lnTo>
                    <a:pt x="1" y="27"/>
                  </a:lnTo>
                  <a:cubicBezTo>
                    <a:pt x="55" y="82"/>
                    <a:pt x="82" y="163"/>
                    <a:pt x="136" y="217"/>
                  </a:cubicBezTo>
                  <a:cubicBezTo>
                    <a:pt x="245" y="326"/>
                    <a:pt x="380" y="434"/>
                    <a:pt x="516" y="543"/>
                  </a:cubicBezTo>
                  <a:cubicBezTo>
                    <a:pt x="516" y="556"/>
                    <a:pt x="523" y="563"/>
                    <a:pt x="533" y="563"/>
                  </a:cubicBezTo>
                  <a:cubicBezTo>
                    <a:pt x="543" y="563"/>
                    <a:pt x="557" y="556"/>
                    <a:pt x="570" y="543"/>
                  </a:cubicBezTo>
                  <a:cubicBezTo>
                    <a:pt x="597" y="515"/>
                    <a:pt x="597" y="488"/>
                    <a:pt x="570" y="461"/>
                  </a:cubicBezTo>
                  <a:cubicBezTo>
                    <a:pt x="462" y="353"/>
                    <a:pt x="353" y="244"/>
                    <a:pt x="245" y="136"/>
                  </a:cubicBezTo>
                  <a:cubicBezTo>
                    <a:pt x="191" y="81"/>
                    <a:pt x="109" y="54"/>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4" name="Google Shape;1554;p11"/>
            <p:cNvSpPr/>
            <p:nvPr/>
          </p:nvSpPr>
          <p:spPr>
            <a:xfrm>
              <a:off x="6011425" y="920850"/>
              <a:ext cx="15625" cy="12900"/>
            </a:xfrm>
            <a:custGeom>
              <a:avLst/>
              <a:gdLst/>
              <a:ahLst/>
              <a:cxnLst/>
              <a:rect l="l" t="t" r="r" b="b"/>
              <a:pathLst>
                <a:path w="625" h="516" extrusionOk="0">
                  <a:moveTo>
                    <a:pt x="1" y="0"/>
                  </a:moveTo>
                  <a:cubicBezTo>
                    <a:pt x="1" y="0"/>
                    <a:pt x="1" y="28"/>
                    <a:pt x="1" y="28"/>
                  </a:cubicBezTo>
                  <a:cubicBezTo>
                    <a:pt x="1" y="55"/>
                    <a:pt x="1" y="82"/>
                    <a:pt x="28" y="82"/>
                  </a:cubicBezTo>
                  <a:cubicBezTo>
                    <a:pt x="82" y="163"/>
                    <a:pt x="136" y="217"/>
                    <a:pt x="191" y="245"/>
                  </a:cubicBezTo>
                  <a:cubicBezTo>
                    <a:pt x="299" y="353"/>
                    <a:pt x="408" y="434"/>
                    <a:pt x="543" y="516"/>
                  </a:cubicBezTo>
                  <a:lnTo>
                    <a:pt x="597" y="516"/>
                  </a:lnTo>
                  <a:cubicBezTo>
                    <a:pt x="625" y="489"/>
                    <a:pt x="625" y="462"/>
                    <a:pt x="597" y="434"/>
                  </a:cubicBezTo>
                  <a:cubicBezTo>
                    <a:pt x="462" y="353"/>
                    <a:pt x="353" y="217"/>
                    <a:pt x="245" y="109"/>
                  </a:cubicBezTo>
                  <a:cubicBezTo>
                    <a:pt x="191" y="55"/>
                    <a:pt x="163" y="28"/>
                    <a:pt x="10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5" name="Google Shape;1555;p11"/>
            <p:cNvSpPr/>
            <p:nvPr/>
          </p:nvSpPr>
          <p:spPr>
            <a:xfrm>
              <a:off x="6057550" y="891700"/>
              <a:ext cx="13775" cy="12000"/>
            </a:xfrm>
            <a:custGeom>
              <a:avLst/>
              <a:gdLst/>
              <a:ahLst/>
              <a:cxnLst/>
              <a:rect l="l" t="t" r="r" b="b"/>
              <a:pathLst>
                <a:path w="551" h="480" extrusionOk="0">
                  <a:moveTo>
                    <a:pt x="27" y="0"/>
                  </a:moveTo>
                  <a:cubicBezTo>
                    <a:pt x="0" y="27"/>
                    <a:pt x="27" y="27"/>
                    <a:pt x="27" y="27"/>
                  </a:cubicBezTo>
                  <a:cubicBezTo>
                    <a:pt x="27" y="54"/>
                    <a:pt x="27" y="54"/>
                    <a:pt x="27" y="81"/>
                  </a:cubicBezTo>
                  <a:cubicBezTo>
                    <a:pt x="54" y="109"/>
                    <a:pt x="81" y="163"/>
                    <a:pt x="136" y="190"/>
                  </a:cubicBezTo>
                  <a:cubicBezTo>
                    <a:pt x="217" y="271"/>
                    <a:pt x="298" y="380"/>
                    <a:pt x="407" y="461"/>
                  </a:cubicBezTo>
                  <a:cubicBezTo>
                    <a:pt x="420" y="474"/>
                    <a:pt x="435" y="479"/>
                    <a:pt x="450" y="479"/>
                  </a:cubicBezTo>
                  <a:cubicBezTo>
                    <a:pt x="501" y="479"/>
                    <a:pt x="551" y="421"/>
                    <a:pt x="488" y="380"/>
                  </a:cubicBezTo>
                  <a:cubicBezTo>
                    <a:pt x="380" y="271"/>
                    <a:pt x="298" y="163"/>
                    <a:pt x="163" y="54"/>
                  </a:cubicBezTo>
                  <a:cubicBezTo>
                    <a:pt x="136" y="27"/>
                    <a:pt x="81" y="27"/>
                    <a:pt x="5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6" name="Google Shape;1556;p11"/>
            <p:cNvSpPr/>
            <p:nvPr/>
          </p:nvSpPr>
          <p:spPr>
            <a:xfrm>
              <a:off x="5734775" y="998825"/>
              <a:ext cx="10875" cy="8850"/>
            </a:xfrm>
            <a:custGeom>
              <a:avLst/>
              <a:gdLst/>
              <a:ahLst/>
              <a:cxnLst/>
              <a:rect l="l" t="t" r="r" b="b"/>
              <a:pathLst>
                <a:path w="435" h="354" extrusionOk="0">
                  <a:moveTo>
                    <a:pt x="353" y="1"/>
                  </a:moveTo>
                  <a:cubicBezTo>
                    <a:pt x="298" y="28"/>
                    <a:pt x="271" y="55"/>
                    <a:pt x="244" y="82"/>
                  </a:cubicBezTo>
                  <a:cubicBezTo>
                    <a:pt x="190" y="109"/>
                    <a:pt x="136" y="163"/>
                    <a:pt x="81" y="218"/>
                  </a:cubicBezTo>
                  <a:cubicBezTo>
                    <a:pt x="54" y="245"/>
                    <a:pt x="54" y="272"/>
                    <a:pt x="27" y="299"/>
                  </a:cubicBezTo>
                  <a:cubicBezTo>
                    <a:pt x="0" y="299"/>
                    <a:pt x="0" y="326"/>
                    <a:pt x="27" y="353"/>
                  </a:cubicBezTo>
                  <a:lnTo>
                    <a:pt x="81" y="353"/>
                  </a:lnTo>
                  <a:lnTo>
                    <a:pt x="163" y="299"/>
                  </a:lnTo>
                  <a:cubicBezTo>
                    <a:pt x="217" y="245"/>
                    <a:pt x="298" y="191"/>
                    <a:pt x="353" y="136"/>
                  </a:cubicBezTo>
                  <a:cubicBezTo>
                    <a:pt x="380" y="109"/>
                    <a:pt x="407" y="82"/>
                    <a:pt x="407" y="55"/>
                  </a:cubicBezTo>
                  <a:cubicBezTo>
                    <a:pt x="434" y="55"/>
                    <a:pt x="434" y="28"/>
                    <a:pt x="407" y="28"/>
                  </a:cubicBezTo>
                  <a:lnTo>
                    <a:pt x="40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7" name="Google Shape;1557;p11"/>
            <p:cNvSpPr/>
            <p:nvPr/>
          </p:nvSpPr>
          <p:spPr>
            <a:xfrm>
              <a:off x="5736800" y="998150"/>
              <a:ext cx="9525" cy="10875"/>
            </a:xfrm>
            <a:custGeom>
              <a:avLst/>
              <a:gdLst/>
              <a:ahLst/>
              <a:cxnLst/>
              <a:rect l="l" t="t" r="r" b="b"/>
              <a:pathLst>
                <a:path w="381" h="435" extrusionOk="0">
                  <a:moveTo>
                    <a:pt x="0" y="1"/>
                  </a:moveTo>
                  <a:cubicBezTo>
                    <a:pt x="0" y="1"/>
                    <a:pt x="0" y="28"/>
                    <a:pt x="0" y="55"/>
                  </a:cubicBezTo>
                  <a:cubicBezTo>
                    <a:pt x="28" y="82"/>
                    <a:pt x="55" y="136"/>
                    <a:pt x="55" y="163"/>
                  </a:cubicBezTo>
                  <a:cubicBezTo>
                    <a:pt x="136" y="272"/>
                    <a:pt x="217" y="353"/>
                    <a:pt x="326" y="435"/>
                  </a:cubicBezTo>
                  <a:lnTo>
                    <a:pt x="353" y="435"/>
                  </a:lnTo>
                  <a:cubicBezTo>
                    <a:pt x="380" y="435"/>
                    <a:pt x="380" y="407"/>
                    <a:pt x="353" y="407"/>
                  </a:cubicBezTo>
                  <a:cubicBezTo>
                    <a:pt x="272" y="299"/>
                    <a:pt x="190" y="190"/>
                    <a:pt x="136" y="55"/>
                  </a:cubicBezTo>
                  <a:cubicBezTo>
                    <a:pt x="109" y="28"/>
                    <a:pt x="109" y="28"/>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8" name="Google Shape;1558;p11"/>
            <p:cNvSpPr/>
            <p:nvPr/>
          </p:nvSpPr>
          <p:spPr>
            <a:xfrm>
              <a:off x="5704925" y="1038825"/>
              <a:ext cx="10875" cy="8675"/>
            </a:xfrm>
            <a:custGeom>
              <a:avLst/>
              <a:gdLst/>
              <a:ahLst/>
              <a:cxnLst/>
              <a:rect l="l" t="t" r="r" b="b"/>
              <a:pathLst>
                <a:path w="435" h="347" extrusionOk="0">
                  <a:moveTo>
                    <a:pt x="353" y="1"/>
                  </a:moveTo>
                  <a:cubicBezTo>
                    <a:pt x="299" y="28"/>
                    <a:pt x="272" y="55"/>
                    <a:pt x="245" y="82"/>
                  </a:cubicBezTo>
                  <a:cubicBezTo>
                    <a:pt x="191" y="109"/>
                    <a:pt x="136" y="164"/>
                    <a:pt x="82" y="218"/>
                  </a:cubicBezTo>
                  <a:cubicBezTo>
                    <a:pt x="55" y="245"/>
                    <a:pt x="28" y="272"/>
                    <a:pt x="28" y="299"/>
                  </a:cubicBezTo>
                  <a:cubicBezTo>
                    <a:pt x="1" y="299"/>
                    <a:pt x="1" y="326"/>
                    <a:pt x="28" y="326"/>
                  </a:cubicBezTo>
                  <a:cubicBezTo>
                    <a:pt x="28" y="340"/>
                    <a:pt x="35" y="347"/>
                    <a:pt x="45" y="347"/>
                  </a:cubicBezTo>
                  <a:cubicBezTo>
                    <a:pt x="55" y="347"/>
                    <a:pt x="68" y="340"/>
                    <a:pt x="82" y="326"/>
                  </a:cubicBezTo>
                  <a:cubicBezTo>
                    <a:pt x="109" y="326"/>
                    <a:pt x="136" y="299"/>
                    <a:pt x="163" y="299"/>
                  </a:cubicBezTo>
                  <a:cubicBezTo>
                    <a:pt x="218" y="245"/>
                    <a:pt x="299" y="191"/>
                    <a:pt x="353" y="137"/>
                  </a:cubicBezTo>
                  <a:cubicBezTo>
                    <a:pt x="380" y="109"/>
                    <a:pt x="408" y="82"/>
                    <a:pt x="408" y="55"/>
                  </a:cubicBezTo>
                  <a:cubicBezTo>
                    <a:pt x="435" y="55"/>
                    <a:pt x="435" y="28"/>
                    <a:pt x="435" y="28"/>
                  </a:cubicBezTo>
                  <a:lnTo>
                    <a:pt x="435"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9" name="Google Shape;1559;p11"/>
            <p:cNvSpPr/>
            <p:nvPr/>
          </p:nvSpPr>
          <p:spPr>
            <a:xfrm>
              <a:off x="5706975" y="1038150"/>
              <a:ext cx="9375" cy="11075"/>
            </a:xfrm>
            <a:custGeom>
              <a:avLst/>
              <a:gdLst/>
              <a:ahLst/>
              <a:cxnLst/>
              <a:rect l="l" t="t" r="r" b="b"/>
              <a:pathLst>
                <a:path w="375" h="443" extrusionOk="0">
                  <a:moveTo>
                    <a:pt x="0" y="1"/>
                  </a:moveTo>
                  <a:lnTo>
                    <a:pt x="0" y="28"/>
                  </a:lnTo>
                  <a:cubicBezTo>
                    <a:pt x="0" y="82"/>
                    <a:pt x="27" y="109"/>
                    <a:pt x="54" y="164"/>
                  </a:cubicBezTo>
                  <a:cubicBezTo>
                    <a:pt x="109" y="272"/>
                    <a:pt x="217" y="353"/>
                    <a:pt x="326" y="435"/>
                  </a:cubicBezTo>
                  <a:cubicBezTo>
                    <a:pt x="326" y="440"/>
                    <a:pt x="328" y="442"/>
                    <a:pt x="331" y="442"/>
                  </a:cubicBezTo>
                  <a:cubicBezTo>
                    <a:pt x="344" y="442"/>
                    <a:pt x="374" y="408"/>
                    <a:pt x="353" y="408"/>
                  </a:cubicBezTo>
                  <a:cubicBezTo>
                    <a:pt x="271" y="299"/>
                    <a:pt x="190" y="164"/>
                    <a:pt x="109" y="55"/>
                  </a:cubicBezTo>
                  <a:cubicBezTo>
                    <a:pt x="81" y="28"/>
                    <a:pt x="81" y="1"/>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0" name="Google Shape;1560;p11"/>
            <p:cNvSpPr/>
            <p:nvPr/>
          </p:nvSpPr>
          <p:spPr>
            <a:xfrm>
              <a:off x="5759975" y="1049675"/>
              <a:ext cx="10750" cy="8350"/>
            </a:xfrm>
            <a:custGeom>
              <a:avLst/>
              <a:gdLst/>
              <a:ahLst/>
              <a:cxnLst/>
              <a:rect l="l" t="t" r="r" b="b"/>
              <a:pathLst>
                <a:path w="430" h="334" extrusionOk="0">
                  <a:moveTo>
                    <a:pt x="348" y="1"/>
                  </a:moveTo>
                  <a:cubicBezTo>
                    <a:pt x="321" y="1"/>
                    <a:pt x="267" y="28"/>
                    <a:pt x="240" y="55"/>
                  </a:cubicBezTo>
                  <a:cubicBezTo>
                    <a:pt x="186" y="109"/>
                    <a:pt x="131" y="164"/>
                    <a:pt x="77" y="191"/>
                  </a:cubicBezTo>
                  <a:cubicBezTo>
                    <a:pt x="50" y="218"/>
                    <a:pt x="50" y="245"/>
                    <a:pt x="23" y="272"/>
                  </a:cubicBezTo>
                  <a:cubicBezTo>
                    <a:pt x="1" y="294"/>
                    <a:pt x="32" y="334"/>
                    <a:pt x="59" y="334"/>
                  </a:cubicBezTo>
                  <a:cubicBezTo>
                    <a:pt x="66" y="334"/>
                    <a:pt x="72" y="332"/>
                    <a:pt x="77" y="326"/>
                  </a:cubicBezTo>
                  <a:cubicBezTo>
                    <a:pt x="104" y="299"/>
                    <a:pt x="131" y="299"/>
                    <a:pt x="158" y="272"/>
                  </a:cubicBezTo>
                  <a:cubicBezTo>
                    <a:pt x="213" y="218"/>
                    <a:pt x="294" y="164"/>
                    <a:pt x="348" y="109"/>
                  </a:cubicBezTo>
                  <a:cubicBezTo>
                    <a:pt x="375" y="109"/>
                    <a:pt x="403" y="82"/>
                    <a:pt x="403" y="55"/>
                  </a:cubicBezTo>
                  <a:cubicBezTo>
                    <a:pt x="430" y="28"/>
                    <a:pt x="430" y="28"/>
                    <a:pt x="43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11"/>
            <p:cNvSpPr/>
            <p:nvPr/>
          </p:nvSpPr>
          <p:spPr>
            <a:xfrm>
              <a:off x="5762575" y="1049000"/>
              <a:ext cx="8825" cy="10875"/>
            </a:xfrm>
            <a:custGeom>
              <a:avLst/>
              <a:gdLst/>
              <a:ahLst/>
              <a:cxnLst/>
              <a:rect l="l" t="t" r="r" b="b"/>
              <a:pathLst>
                <a:path w="353" h="435" extrusionOk="0">
                  <a:moveTo>
                    <a:pt x="0" y="1"/>
                  </a:moveTo>
                  <a:cubicBezTo>
                    <a:pt x="0" y="8"/>
                    <a:pt x="0" y="14"/>
                    <a:pt x="0" y="28"/>
                  </a:cubicBezTo>
                  <a:cubicBezTo>
                    <a:pt x="0" y="55"/>
                    <a:pt x="27" y="109"/>
                    <a:pt x="54" y="136"/>
                  </a:cubicBezTo>
                  <a:cubicBezTo>
                    <a:pt x="109" y="245"/>
                    <a:pt x="217" y="353"/>
                    <a:pt x="299" y="435"/>
                  </a:cubicBezTo>
                  <a:lnTo>
                    <a:pt x="353" y="435"/>
                  </a:lnTo>
                  <a:cubicBezTo>
                    <a:pt x="353" y="408"/>
                    <a:pt x="353" y="408"/>
                    <a:pt x="353" y="381"/>
                  </a:cubicBezTo>
                  <a:cubicBezTo>
                    <a:pt x="244" y="272"/>
                    <a:pt x="163" y="164"/>
                    <a:pt x="109" y="55"/>
                  </a:cubicBezTo>
                  <a:cubicBezTo>
                    <a:pt x="82" y="28"/>
                    <a:pt x="82" y="1"/>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11"/>
            <p:cNvSpPr/>
            <p:nvPr/>
          </p:nvSpPr>
          <p:spPr>
            <a:xfrm>
              <a:off x="5727300" y="1087650"/>
              <a:ext cx="10875" cy="8850"/>
            </a:xfrm>
            <a:custGeom>
              <a:avLst/>
              <a:gdLst/>
              <a:ahLst/>
              <a:cxnLst/>
              <a:rect l="l" t="t" r="r" b="b"/>
              <a:pathLst>
                <a:path w="435" h="354" extrusionOk="0">
                  <a:moveTo>
                    <a:pt x="408" y="1"/>
                  </a:moveTo>
                  <a:lnTo>
                    <a:pt x="408" y="28"/>
                  </a:lnTo>
                  <a:cubicBezTo>
                    <a:pt x="435" y="28"/>
                    <a:pt x="435" y="1"/>
                    <a:pt x="408" y="1"/>
                  </a:cubicBezTo>
                  <a:close/>
                  <a:moveTo>
                    <a:pt x="326" y="28"/>
                  </a:moveTo>
                  <a:cubicBezTo>
                    <a:pt x="299" y="28"/>
                    <a:pt x="245" y="55"/>
                    <a:pt x="218" y="82"/>
                  </a:cubicBezTo>
                  <a:cubicBezTo>
                    <a:pt x="164" y="137"/>
                    <a:pt x="109" y="191"/>
                    <a:pt x="55" y="218"/>
                  </a:cubicBezTo>
                  <a:cubicBezTo>
                    <a:pt x="28" y="245"/>
                    <a:pt x="28" y="272"/>
                    <a:pt x="1" y="299"/>
                  </a:cubicBezTo>
                  <a:cubicBezTo>
                    <a:pt x="1" y="326"/>
                    <a:pt x="1" y="326"/>
                    <a:pt x="1" y="354"/>
                  </a:cubicBezTo>
                  <a:lnTo>
                    <a:pt x="55" y="354"/>
                  </a:lnTo>
                  <a:lnTo>
                    <a:pt x="136" y="299"/>
                  </a:lnTo>
                  <a:cubicBezTo>
                    <a:pt x="191" y="245"/>
                    <a:pt x="272" y="191"/>
                    <a:pt x="326" y="137"/>
                  </a:cubicBezTo>
                  <a:cubicBezTo>
                    <a:pt x="353" y="109"/>
                    <a:pt x="380" y="109"/>
                    <a:pt x="408" y="82"/>
                  </a:cubicBezTo>
                  <a:cubicBezTo>
                    <a:pt x="408" y="82"/>
                    <a:pt x="408" y="55"/>
                    <a:pt x="408"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11"/>
            <p:cNvSpPr/>
            <p:nvPr/>
          </p:nvSpPr>
          <p:spPr>
            <a:xfrm>
              <a:off x="5728675" y="1086975"/>
              <a:ext cx="9500" cy="11550"/>
            </a:xfrm>
            <a:custGeom>
              <a:avLst/>
              <a:gdLst/>
              <a:ahLst/>
              <a:cxnLst/>
              <a:rect l="l" t="t" r="r" b="b"/>
              <a:pathLst>
                <a:path w="380" h="462" extrusionOk="0">
                  <a:moveTo>
                    <a:pt x="0" y="1"/>
                  </a:moveTo>
                  <a:lnTo>
                    <a:pt x="0" y="55"/>
                  </a:lnTo>
                  <a:cubicBezTo>
                    <a:pt x="27" y="82"/>
                    <a:pt x="54" y="136"/>
                    <a:pt x="54" y="164"/>
                  </a:cubicBezTo>
                  <a:cubicBezTo>
                    <a:pt x="136" y="272"/>
                    <a:pt x="217" y="381"/>
                    <a:pt x="325" y="462"/>
                  </a:cubicBezTo>
                  <a:cubicBezTo>
                    <a:pt x="353" y="462"/>
                    <a:pt x="380" y="435"/>
                    <a:pt x="353" y="408"/>
                  </a:cubicBezTo>
                  <a:cubicBezTo>
                    <a:pt x="271" y="299"/>
                    <a:pt x="190" y="191"/>
                    <a:pt x="136" y="82"/>
                  </a:cubicBezTo>
                  <a:cubicBezTo>
                    <a:pt x="109" y="55"/>
                    <a:pt x="109" y="28"/>
                    <a:pt x="81" y="28"/>
                  </a:cubicBezTo>
                  <a:cubicBezTo>
                    <a:pt x="81" y="1"/>
                    <a:pt x="54" y="1"/>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11"/>
            <p:cNvSpPr/>
            <p:nvPr/>
          </p:nvSpPr>
          <p:spPr>
            <a:xfrm>
              <a:off x="5683900" y="1082925"/>
              <a:ext cx="10200" cy="8650"/>
            </a:xfrm>
            <a:custGeom>
              <a:avLst/>
              <a:gdLst/>
              <a:ahLst/>
              <a:cxnLst/>
              <a:rect l="l" t="t" r="r" b="b"/>
              <a:pathLst>
                <a:path w="408" h="346" extrusionOk="0">
                  <a:moveTo>
                    <a:pt x="326" y="0"/>
                  </a:moveTo>
                  <a:cubicBezTo>
                    <a:pt x="299" y="0"/>
                    <a:pt x="245" y="27"/>
                    <a:pt x="218" y="81"/>
                  </a:cubicBezTo>
                  <a:cubicBezTo>
                    <a:pt x="164" y="109"/>
                    <a:pt x="109" y="163"/>
                    <a:pt x="55" y="217"/>
                  </a:cubicBezTo>
                  <a:cubicBezTo>
                    <a:pt x="28" y="217"/>
                    <a:pt x="28" y="244"/>
                    <a:pt x="1" y="271"/>
                  </a:cubicBezTo>
                  <a:cubicBezTo>
                    <a:pt x="1" y="298"/>
                    <a:pt x="1" y="326"/>
                    <a:pt x="1" y="326"/>
                  </a:cubicBezTo>
                  <a:cubicBezTo>
                    <a:pt x="14" y="339"/>
                    <a:pt x="21" y="346"/>
                    <a:pt x="28" y="346"/>
                  </a:cubicBezTo>
                  <a:cubicBezTo>
                    <a:pt x="35" y="346"/>
                    <a:pt x="42" y="339"/>
                    <a:pt x="55" y="326"/>
                  </a:cubicBezTo>
                  <a:cubicBezTo>
                    <a:pt x="82" y="298"/>
                    <a:pt x="109" y="298"/>
                    <a:pt x="136" y="271"/>
                  </a:cubicBezTo>
                  <a:cubicBezTo>
                    <a:pt x="218" y="217"/>
                    <a:pt x="272" y="163"/>
                    <a:pt x="326" y="109"/>
                  </a:cubicBezTo>
                  <a:cubicBezTo>
                    <a:pt x="353" y="109"/>
                    <a:pt x="381" y="81"/>
                    <a:pt x="408" y="54"/>
                  </a:cubicBezTo>
                  <a:cubicBezTo>
                    <a:pt x="408" y="27"/>
                    <a:pt x="408" y="27"/>
                    <a:pt x="40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5" name="Google Shape;1565;p11"/>
            <p:cNvSpPr/>
            <p:nvPr/>
          </p:nvSpPr>
          <p:spPr>
            <a:xfrm>
              <a:off x="5685275" y="1082225"/>
              <a:ext cx="9500" cy="10875"/>
            </a:xfrm>
            <a:custGeom>
              <a:avLst/>
              <a:gdLst/>
              <a:ahLst/>
              <a:cxnLst/>
              <a:rect l="l" t="t" r="r" b="b"/>
              <a:pathLst>
                <a:path w="380" h="435" extrusionOk="0">
                  <a:moveTo>
                    <a:pt x="0" y="1"/>
                  </a:moveTo>
                  <a:lnTo>
                    <a:pt x="0" y="28"/>
                  </a:lnTo>
                  <a:cubicBezTo>
                    <a:pt x="27" y="82"/>
                    <a:pt x="54" y="109"/>
                    <a:pt x="54" y="164"/>
                  </a:cubicBezTo>
                  <a:cubicBezTo>
                    <a:pt x="136" y="245"/>
                    <a:pt x="244" y="354"/>
                    <a:pt x="326" y="435"/>
                  </a:cubicBezTo>
                  <a:cubicBezTo>
                    <a:pt x="353" y="435"/>
                    <a:pt x="380" y="408"/>
                    <a:pt x="380" y="381"/>
                  </a:cubicBezTo>
                  <a:cubicBezTo>
                    <a:pt x="271" y="272"/>
                    <a:pt x="190" y="164"/>
                    <a:pt x="136" y="55"/>
                  </a:cubicBezTo>
                  <a:cubicBezTo>
                    <a:pt x="109" y="28"/>
                    <a:pt x="109" y="1"/>
                    <a:pt x="8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6" name="Google Shape;1566;p11"/>
            <p:cNvSpPr/>
            <p:nvPr/>
          </p:nvSpPr>
          <p:spPr>
            <a:xfrm>
              <a:off x="5656775" y="1033400"/>
              <a:ext cx="10200" cy="8675"/>
            </a:xfrm>
            <a:custGeom>
              <a:avLst/>
              <a:gdLst/>
              <a:ahLst/>
              <a:cxnLst/>
              <a:rect l="l" t="t" r="r" b="b"/>
              <a:pathLst>
                <a:path w="408" h="347" extrusionOk="0">
                  <a:moveTo>
                    <a:pt x="326" y="1"/>
                  </a:moveTo>
                  <a:cubicBezTo>
                    <a:pt x="299" y="28"/>
                    <a:pt x="245" y="55"/>
                    <a:pt x="218" y="82"/>
                  </a:cubicBezTo>
                  <a:cubicBezTo>
                    <a:pt x="164" y="109"/>
                    <a:pt x="109" y="164"/>
                    <a:pt x="55" y="218"/>
                  </a:cubicBezTo>
                  <a:cubicBezTo>
                    <a:pt x="28" y="245"/>
                    <a:pt x="28" y="272"/>
                    <a:pt x="1" y="299"/>
                  </a:cubicBezTo>
                  <a:cubicBezTo>
                    <a:pt x="1" y="299"/>
                    <a:pt x="1" y="326"/>
                    <a:pt x="1" y="326"/>
                  </a:cubicBezTo>
                  <a:cubicBezTo>
                    <a:pt x="14" y="340"/>
                    <a:pt x="21" y="347"/>
                    <a:pt x="28" y="347"/>
                  </a:cubicBezTo>
                  <a:cubicBezTo>
                    <a:pt x="35" y="347"/>
                    <a:pt x="42" y="340"/>
                    <a:pt x="55" y="326"/>
                  </a:cubicBezTo>
                  <a:cubicBezTo>
                    <a:pt x="82" y="326"/>
                    <a:pt x="109" y="299"/>
                    <a:pt x="136" y="272"/>
                  </a:cubicBezTo>
                  <a:cubicBezTo>
                    <a:pt x="191" y="245"/>
                    <a:pt x="272" y="191"/>
                    <a:pt x="326" y="137"/>
                  </a:cubicBezTo>
                  <a:cubicBezTo>
                    <a:pt x="353" y="109"/>
                    <a:pt x="381" y="82"/>
                    <a:pt x="408" y="55"/>
                  </a:cubicBezTo>
                  <a:cubicBezTo>
                    <a:pt x="408" y="28"/>
                    <a:pt x="408" y="28"/>
                    <a:pt x="40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11"/>
            <p:cNvSpPr/>
            <p:nvPr/>
          </p:nvSpPr>
          <p:spPr>
            <a:xfrm>
              <a:off x="5658150" y="1032725"/>
              <a:ext cx="10050" cy="11075"/>
            </a:xfrm>
            <a:custGeom>
              <a:avLst/>
              <a:gdLst/>
              <a:ahLst/>
              <a:cxnLst/>
              <a:rect l="l" t="t" r="r" b="b"/>
              <a:pathLst>
                <a:path w="402" h="443" extrusionOk="0">
                  <a:moveTo>
                    <a:pt x="27" y="1"/>
                  </a:moveTo>
                  <a:cubicBezTo>
                    <a:pt x="0" y="1"/>
                    <a:pt x="0" y="28"/>
                    <a:pt x="27" y="28"/>
                  </a:cubicBezTo>
                  <a:cubicBezTo>
                    <a:pt x="27" y="82"/>
                    <a:pt x="54" y="136"/>
                    <a:pt x="81" y="164"/>
                  </a:cubicBezTo>
                  <a:cubicBezTo>
                    <a:pt x="136" y="272"/>
                    <a:pt x="244" y="353"/>
                    <a:pt x="326" y="435"/>
                  </a:cubicBezTo>
                  <a:cubicBezTo>
                    <a:pt x="331" y="440"/>
                    <a:pt x="338" y="442"/>
                    <a:pt x="344" y="442"/>
                  </a:cubicBezTo>
                  <a:cubicBezTo>
                    <a:pt x="371" y="442"/>
                    <a:pt x="402" y="408"/>
                    <a:pt x="380" y="408"/>
                  </a:cubicBezTo>
                  <a:cubicBezTo>
                    <a:pt x="271" y="299"/>
                    <a:pt x="190" y="191"/>
                    <a:pt x="136" y="55"/>
                  </a:cubicBezTo>
                  <a:cubicBezTo>
                    <a:pt x="109" y="28"/>
                    <a:pt x="109" y="28"/>
                    <a:pt x="8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11"/>
            <p:cNvSpPr/>
            <p:nvPr/>
          </p:nvSpPr>
          <p:spPr>
            <a:xfrm>
              <a:off x="5692725" y="1002900"/>
              <a:ext cx="10875" cy="8850"/>
            </a:xfrm>
            <a:custGeom>
              <a:avLst/>
              <a:gdLst/>
              <a:ahLst/>
              <a:cxnLst/>
              <a:rect l="l" t="t" r="r" b="b"/>
              <a:pathLst>
                <a:path w="435" h="354" extrusionOk="0">
                  <a:moveTo>
                    <a:pt x="353" y="0"/>
                  </a:moveTo>
                  <a:cubicBezTo>
                    <a:pt x="326" y="28"/>
                    <a:pt x="272" y="55"/>
                    <a:pt x="245" y="82"/>
                  </a:cubicBezTo>
                  <a:cubicBezTo>
                    <a:pt x="190" y="109"/>
                    <a:pt x="136" y="163"/>
                    <a:pt x="82" y="217"/>
                  </a:cubicBezTo>
                  <a:cubicBezTo>
                    <a:pt x="55" y="245"/>
                    <a:pt x="55" y="272"/>
                    <a:pt x="28" y="299"/>
                  </a:cubicBezTo>
                  <a:cubicBezTo>
                    <a:pt x="0" y="326"/>
                    <a:pt x="55" y="353"/>
                    <a:pt x="82" y="353"/>
                  </a:cubicBezTo>
                  <a:cubicBezTo>
                    <a:pt x="109" y="326"/>
                    <a:pt x="136" y="299"/>
                    <a:pt x="163" y="299"/>
                  </a:cubicBezTo>
                  <a:cubicBezTo>
                    <a:pt x="217" y="245"/>
                    <a:pt x="299" y="190"/>
                    <a:pt x="353" y="136"/>
                  </a:cubicBezTo>
                  <a:cubicBezTo>
                    <a:pt x="380" y="109"/>
                    <a:pt x="407" y="82"/>
                    <a:pt x="407" y="55"/>
                  </a:cubicBezTo>
                  <a:cubicBezTo>
                    <a:pt x="434" y="55"/>
                    <a:pt x="434" y="28"/>
                    <a:pt x="434" y="28"/>
                  </a:cubicBezTo>
                  <a:lnTo>
                    <a:pt x="434"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11"/>
            <p:cNvSpPr/>
            <p:nvPr/>
          </p:nvSpPr>
          <p:spPr>
            <a:xfrm>
              <a:off x="5694750" y="1002225"/>
              <a:ext cx="9525" cy="10875"/>
            </a:xfrm>
            <a:custGeom>
              <a:avLst/>
              <a:gdLst/>
              <a:ahLst/>
              <a:cxnLst/>
              <a:rect l="l" t="t" r="r" b="b"/>
              <a:pathLst>
                <a:path w="381" h="435" extrusionOk="0">
                  <a:moveTo>
                    <a:pt x="1" y="0"/>
                  </a:moveTo>
                  <a:lnTo>
                    <a:pt x="1" y="27"/>
                  </a:lnTo>
                  <a:cubicBezTo>
                    <a:pt x="28" y="82"/>
                    <a:pt x="55" y="136"/>
                    <a:pt x="55" y="163"/>
                  </a:cubicBezTo>
                  <a:cubicBezTo>
                    <a:pt x="136" y="272"/>
                    <a:pt x="218" y="353"/>
                    <a:pt x="326" y="434"/>
                  </a:cubicBezTo>
                  <a:lnTo>
                    <a:pt x="381" y="434"/>
                  </a:lnTo>
                  <a:cubicBezTo>
                    <a:pt x="381" y="434"/>
                    <a:pt x="381" y="407"/>
                    <a:pt x="381" y="407"/>
                  </a:cubicBezTo>
                  <a:cubicBezTo>
                    <a:pt x="272" y="299"/>
                    <a:pt x="191" y="190"/>
                    <a:pt x="136" y="55"/>
                  </a:cubicBezTo>
                  <a:cubicBezTo>
                    <a:pt x="109" y="55"/>
                    <a:pt x="109" y="27"/>
                    <a:pt x="8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11"/>
            <p:cNvSpPr/>
            <p:nvPr/>
          </p:nvSpPr>
          <p:spPr>
            <a:xfrm>
              <a:off x="5669675" y="974825"/>
              <a:ext cx="11350" cy="9100"/>
            </a:xfrm>
            <a:custGeom>
              <a:avLst/>
              <a:gdLst/>
              <a:ahLst/>
              <a:cxnLst/>
              <a:rect l="l" t="t" r="r" b="b"/>
              <a:pathLst>
                <a:path w="454" h="364" extrusionOk="0">
                  <a:moveTo>
                    <a:pt x="430" y="0"/>
                  </a:moveTo>
                  <a:cubicBezTo>
                    <a:pt x="423" y="0"/>
                    <a:pt x="415" y="3"/>
                    <a:pt x="407" y="11"/>
                  </a:cubicBezTo>
                  <a:lnTo>
                    <a:pt x="353" y="11"/>
                  </a:lnTo>
                  <a:cubicBezTo>
                    <a:pt x="299" y="38"/>
                    <a:pt x="271" y="66"/>
                    <a:pt x="217" y="93"/>
                  </a:cubicBezTo>
                  <a:cubicBezTo>
                    <a:pt x="163" y="147"/>
                    <a:pt x="109" y="174"/>
                    <a:pt x="54" y="228"/>
                  </a:cubicBezTo>
                  <a:cubicBezTo>
                    <a:pt x="54" y="255"/>
                    <a:pt x="27" y="283"/>
                    <a:pt x="0" y="310"/>
                  </a:cubicBezTo>
                  <a:cubicBezTo>
                    <a:pt x="0" y="310"/>
                    <a:pt x="0" y="337"/>
                    <a:pt x="0" y="364"/>
                  </a:cubicBezTo>
                  <a:lnTo>
                    <a:pt x="54" y="364"/>
                  </a:lnTo>
                  <a:cubicBezTo>
                    <a:pt x="82" y="337"/>
                    <a:pt x="136" y="310"/>
                    <a:pt x="163" y="310"/>
                  </a:cubicBezTo>
                  <a:cubicBezTo>
                    <a:pt x="217" y="255"/>
                    <a:pt x="271" y="201"/>
                    <a:pt x="326" y="147"/>
                  </a:cubicBezTo>
                  <a:cubicBezTo>
                    <a:pt x="353" y="120"/>
                    <a:pt x="380" y="93"/>
                    <a:pt x="407" y="66"/>
                  </a:cubicBezTo>
                  <a:cubicBezTo>
                    <a:pt x="407" y="66"/>
                    <a:pt x="407" y="38"/>
                    <a:pt x="434" y="38"/>
                  </a:cubicBezTo>
                  <a:cubicBezTo>
                    <a:pt x="453" y="19"/>
                    <a:pt x="445" y="0"/>
                    <a:pt x="43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11"/>
            <p:cNvSpPr/>
            <p:nvPr/>
          </p:nvSpPr>
          <p:spPr>
            <a:xfrm>
              <a:off x="5671700" y="974425"/>
              <a:ext cx="8850" cy="11375"/>
            </a:xfrm>
            <a:custGeom>
              <a:avLst/>
              <a:gdLst/>
              <a:ahLst/>
              <a:cxnLst/>
              <a:rect l="l" t="t" r="r" b="b"/>
              <a:pathLst>
                <a:path w="354" h="455" extrusionOk="0">
                  <a:moveTo>
                    <a:pt x="1" y="0"/>
                  </a:moveTo>
                  <a:lnTo>
                    <a:pt x="1" y="54"/>
                  </a:lnTo>
                  <a:cubicBezTo>
                    <a:pt x="1" y="82"/>
                    <a:pt x="28" y="136"/>
                    <a:pt x="55" y="163"/>
                  </a:cubicBezTo>
                  <a:cubicBezTo>
                    <a:pt x="109" y="271"/>
                    <a:pt x="190" y="353"/>
                    <a:pt x="299" y="434"/>
                  </a:cubicBezTo>
                  <a:cubicBezTo>
                    <a:pt x="313" y="448"/>
                    <a:pt x="319" y="455"/>
                    <a:pt x="326" y="455"/>
                  </a:cubicBezTo>
                  <a:cubicBezTo>
                    <a:pt x="333" y="455"/>
                    <a:pt x="340" y="448"/>
                    <a:pt x="353" y="434"/>
                  </a:cubicBezTo>
                  <a:cubicBezTo>
                    <a:pt x="353" y="434"/>
                    <a:pt x="353" y="407"/>
                    <a:pt x="353" y="407"/>
                  </a:cubicBezTo>
                  <a:cubicBezTo>
                    <a:pt x="245" y="299"/>
                    <a:pt x="163" y="190"/>
                    <a:pt x="109" y="54"/>
                  </a:cubicBezTo>
                  <a:cubicBezTo>
                    <a:pt x="82" y="54"/>
                    <a:pt x="82" y="27"/>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11"/>
            <p:cNvSpPr/>
            <p:nvPr/>
          </p:nvSpPr>
          <p:spPr>
            <a:xfrm>
              <a:off x="5711025" y="925600"/>
              <a:ext cx="10875" cy="9350"/>
            </a:xfrm>
            <a:custGeom>
              <a:avLst/>
              <a:gdLst/>
              <a:ahLst/>
              <a:cxnLst/>
              <a:rect l="l" t="t" r="r" b="b"/>
              <a:pathLst>
                <a:path w="435" h="374" extrusionOk="0">
                  <a:moveTo>
                    <a:pt x="408" y="0"/>
                  </a:moveTo>
                  <a:lnTo>
                    <a:pt x="408" y="27"/>
                  </a:lnTo>
                  <a:lnTo>
                    <a:pt x="353" y="27"/>
                  </a:lnTo>
                  <a:cubicBezTo>
                    <a:pt x="299" y="55"/>
                    <a:pt x="272" y="82"/>
                    <a:pt x="218" y="109"/>
                  </a:cubicBezTo>
                  <a:cubicBezTo>
                    <a:pt x="164" y="136"/>
                    <a:pt x="109" y="190"/>
                    <a:pt x="82" y="244"/>
                  </a:cubicBezTo>
                  <a:cubicBezTo>
                    <a:pt x="55" y="272"/>
                    <a:pt x="28" y="272"/>
                    <a:pt x="28" y="299"/>
                  </a:cubicBezTo>
                  <a:cubicBezTo>
                    <a:pt x="1" y="326"/>
                    <a:pt x="1" y="353"/>
                    <a:pt x="28" y="353"/>
                  </a:cubicBezTo>
                  <a:cubicBezTo>
                    <a:pt x="28" y="366"/>
                    <a:pt x="35" y="373"/>
                    <a:pt x="41" y="373"/>
                  </a:cubicBezTo>
                  <a:cubicBezTo>
                    <a:pt x="48" y="373"/>
                    <a:pt x="55" y="366"/>
                    <a:pt x="55" y="353"/>
                  </a:cubicBezTo>
                  <a:lnTo>
                    <a:pt x="164" y="299"/>
                  </a:lnTo>
                  <a:cubicBezTo>
                    <a:pt x="218" y="244"/>
                    <a:pt x="272" y="217"/>
                    <a:pt x="326" y="136"/>
                  </a:cubicBezTo>
                  <a:cubicBezTo>
                    <a:pt x="353" y="136"/>
                    <a:pt x="381" y="109"/>
                    <a:pt x="408" y="82"/>
                  </a:cubicBezTo>
                  <a:cubicBezTo>
                    <a:pt x="435" y="55"/>
                    <a:pt x="435" y="55"/>
                    <a:pt x="435" y="27"/>
                  </a:cubicBezTo>
                  <a:lnTo>
                    <a:pt x="408"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11"/>
            <p:cNvSpPr/>
            <p:nvPr/>
          </p:nvSpPr>
          <p:spPr>
            <a:xfrm>
              <a:off x="5713075" y="925600"/>
              <a:ext cx="9375" cy="11050"/>
            </a:xfrm>
            <a:custGeom>
              <a:avLst/>
              <a:gdLst/>
              <a:ahLst/>
              <a:cxnLst/>
              <a:rect l="l" t="t" r="r" b="b"/>
              <a:pathLst>
                <a:path w="375" h="442" extrusionOk="0">
                  <a:moveTo>
                    <a:pt x="0" y="0"/>
                  </a:moveTo>
                  <a:cubicBezTo>
                    <a:pt x="0" y="0"/>
                    <a:pt x="0" y="27"/>
                    <a:pt x="0" y="27"/>
                  </a:cubicBezTo>
                  <a:cubicBezTo>
                    <a:pt x="27" y="82"/>
                    <a:pt x="27" y="109"/>
                    <a:pt x="54" y="163"/>
                  </a:cubicBezTo>
                  <a:cubicBezTo>
                    <a:pt x="136" y="272"/>
                    <a:pt x="217" y="353"/>
                    <a:pt x="326" y="434"/>
                  </a:cubicBezTo>
                  <a:cubicBezTo>
                    <a:pt x="331" y="440"/>
                    <a:pt x="336" y="442"/>
                    <a:pt x="341" y="442"/>
                  </a:cubicBezTo>
                  <a:cubicBezTo>
                    <a:pt x="361" y="442"/>
                    <a:pt x="374" y="407"/>
                    <a:pt x="353" y="407"/>
                  </a:cubicBezTo>
                  <a:cubicBezTo>
                    <a:pt x="271" y="299"/>
                    <a:pt x="190" y="163"/>
                    <a:pt x="109" y="55"/>
                  </a:cubicBezTo>
                  <a:cubicBezTo>
                    <a:pt x="109" y="27"/>
                    <a:pt x="82" y="27"/>
                    <a:pt x="8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4" name="Google Shape;1574;p11"/>
            <p:cNvSpPr/>
            <p:nvPr/>
          </p:nvSpPr>
          <p:spPr>
            <a:xfrm>
              <a:off x="5852750" y="969675"/>
              <a:ext cx="10875" cy="8825"/>
            </a:xfrm>
            <a:custGeom>
              <a:avLst/>
              <a:gdLst/>
              <a:ahLst/>
              <a:cxnLst/>
              <a:rect l="l" t="t" r="r" b="b"/>
              <a:pathLst>
                <a:path w="435" h="353" extrusionOk="0">
                  <a:moveTo>
                    <a:pt x="435" y="0"/>
                  </a:moveTo>
                  <a:lnTo>
                    <a:pt x="408" y="27"/>
                  </a:lnTo>
                  <a:cubicBezTo>
                    <a:pt x="394" y="14"/>
                    <a:pt x="387" y="7"/>
                    <a:pt x="380" y="7"/>
                  </a:cubicBezTo>
                  <a:cubicBezTo>
                    <a:pt x="374" y="7"/>
                    <a:pt x="367" y="14"/>
                    <a:pt x="353" y="27"/>
                  </a:cubicBezTo>
                  <a:cubicBezTo>
                    <a:pt x="299" y="27"/>
                    <a:pt x="272" y="55"/>
                    <a:pt x="245" y="82"/>
                  </a:cubicBezTo>
                  <a:cubicBezTo>
                    <a:pt x="163" y="136"/>
                    <a:pt x="109" y="163"/>
                    <a:pt x="82" y="217"/>
                  </a:cubicBezTo>
                  <a:cubicBezTo>
                    <a:pt x="55" y="244"/>
                    <a:pt x="28" y="272"/>
                    <a:pt x="28" y="299"/>
                  </a:cubicBezTo>
                  <a:cubicBezTo>
                    <a:pt x="1" y="326"/>
                    <a:pt x="1" y="326"/>
                    <a:pt x="28" y="353"/>
                  </a:cubicBezTo>
                  <a:lnTo>
                    <a:pt x="55" y="353"/>
                  </a:lnTo>
                  <a:cubicBezTo>
                    <a:pt x="109" y="326"/>
                    <a:pt x="136" y="299"/>
                    <a:pt x="163" y="299"/>
                  </a:cubicBezTo>
                  <a:cubicBezTo>
                    <a:pt x="218" y="244"/>
                    <a:pt x="272" y="190"/>
                    <a:pt x="326" y="136"/>
                  </a:cubicBezTo>
                  <a:cubicBezTo>
                    <a:pt x="380" y="109"/>
                    <a:pt x="380" y="82"/>
                    <a:pt x="408" y="82"/>
                  </a:cubicBezTo>
                  <a:cubicBezTo>
                    <a:pt x="435" y="55"/>
                    <a:pt x="435" y="27"/>
                    <a:pt x="435" y="27"/>
                  </a:cubicBezTo>
                  <a:cubicBezTo>
                    <a:pt x="435" y="0"/>
                    <a:pt x="435" y="0"/>
                    <a:pt x="43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5" name="Google Shape;1575;p11"/>
            <p:cNvSpPr/>
            <p:nvPr/>
          </p:nvSpPr>
          <p:spPr>
            <a:xfrm>
              <a:off x="5854800" y="969000"/>
              <a:ext cx="9300" cy="11150"/>
            </a:xfrm>
            <a:custGeom>
              <a:avLst/>
              <a:gdLst/>
              <a:ahLst/>
              <a:cxnLst/>
              <a:rect l="l" t="t" r="r" b="b"/>
              <a:pathLst>
                <a:path w="372" h="446" extrusionOk="0">
                  <a:moveTo>
                    <a:pt x="0" y="0"/>
                  </a:moveTo>
                  <a:lnTo>
                    <a:pt x="0" y="54"/>
                  </a:lnTo>
                  <a:cubicBezTo>
                    <a:pt x="0" y="82"/>
                    <a:pt x="27" y="136"/>
                    <a:pt x="54" y="163"/>
                  </a:cubicBezTo>
                  <a:cubicBezTo>
                    <a:pt x="136" y="271"/>
                    <a:pt x="217" y="380"/>
                    <a:pt x="326" y="434"/>
                  </a:cubicBezTo>
                  <a:cubicBezTo>
                    <a:pt x="333" y="442"/>
                    <a:pt x="341" y="445"/>
                    <a:pt x="348" y="445"/>
                  </a:cubicBezTo>
                  <a:cubicBezTo>
                    <a:pt x="364" y="445"/>
                    <a:pt x="372" y="426"/>
                    <a:pt x="353" y="407"/>
                  </a:cubicBezTo>
                  <a:cubicBezTo>
                    <a:pt x="271" y="299"/>
                    <a:pt x="190" y="190"/>
                    <a:pt x="109" y="82"/>
                  </a:cubicBezTo>
                  <a:cubicBezTo>
                    <a:pt x="109" y="54"/>
                    <a:pt x="81" y="27"/>
                    <a:pt x="54" y="27"/>
                  </a:cubicBezTo>
                  <a:cubicBezTo>
                    <a:pt x="54" y="27"/>
                    <a:pt x="54" y="27"/>
                    <a:pt x="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6" name="Google Shape;1576;p11"/>
            <p:cNvSpPr/>
            <p:nvPr/>
          </p:nvSpPr>
          <p:spPr>
            <a:xfrm>
              <a:off x="5881425" y="1006300"/>
              <a:ext cx="10675" cy="8425"/>
            </a:xfrm>
            <a:custGeom>
              <a:avLst/>
              <a:gdLst/>
              <a:ahLst/>
              <a:cxnLst/>
              <a:rect l="l" t="t" r="r" b="b"/>
              <a:pathLst>
                <a:path w="427" h="337" extrusionOk="0">
                  <a:moveTo>
                    <a:pt x="345" y="0"/>
                  </a:moveTo>
                  <a:cubicBezTo>
                    <a:pt x="318" y="27"/>
                    <a:pt x="264" y="54"/>
                    <a:pt x="237" y="81"/>
                  </a:cubicBezTo>
                  <a:cubicBezTo>
                    <a:pt x="183" y="109"/>
                    <a:pt x="128" y="163"/>
                    <a:pt x="74" y="217"/>
                  </a:cubicBezTo>
                  <a:cubicBezTo>
                    <a:pt x="47" y="244"/>
                    <a:pt x="47" y="271"/>
                    <a:pt x="20" y="298"/>
                  </a:cubicBezTo>
                  <a:cubicBezTo>
                    <a:pt x="1" y="318"/>
                    <a:pt x="9" y="337"/>
                    <a:pt x="34" y="337"/>
                  </a:cubicBezTo>
                  <a:cubicBezTo>
                    <a:pt x="45" y="337"/>
                    <a:pt x="58" y="333"/>
                    <a:pt x="74" y="326"/>
                  </a:cubicBezTo>
                  <a:cubicBezTo>
                    <a:pt x="101" y="326"/>
                    <a:pt x="128" y="298"/>
                    <a:pt x="156" y="271"/>
                  </a:cubicBezTo>
                  <a:cubicBezTo>
                    <a:pt x="210" y="244"/>
                    <a:pt x="291" y="190"/>
                    <a:pt x="345" y="136"/>
                  </a:cubicBezTo>
                  <a:cubicBezTo>
                    <a:pt x="373" y="109"/>
                    <a:pt x="400" y="81"/>
                    <a:pt x="400" y="54"/>
                  </a:cubicBezTo>
                  <a:cubicBezTo>
                    <a:pt x="427" y="54"/>
                    <a:pt x="427" y="27"/>
                    <a:pt x="4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11"/>
            <p:cNvSpPr/>
            <p:nvPr/>
          </p:nvSpPr>
          <p:spPr>
            <a:xfrm>
              <a:off x="5883275" y="1004925"/>
              <a:ext cx="9375" cy="11750"/>
            </a:xfrm>
            <a:custGeom>
              <a:avLst/>
              <a:gdLst/>
              <a:ahLst/>
              <a:cxnLst/>
              <a:rect l="l" t="t" r="r" b="b"/>
              <a:pathLst>
                <a:path w="375" h="470" extrusionOk="0">
                  <a:moveTo>
                    <a:pt x="0" y="1"/>
                  </a:moveTo>
                  <a:cubicBezTo>
                    <a:pt x="0" y="1"/>
                    <a:pt x="0" y="28"/>
                    <a:pt x="0" y="28"/>
                  </a:cubicBezTo>
                  <a:lnTo>
                    <a:pt x="0" y="55"/>
                  </a:lnTo>
                  <a:cubicBezTo>
                    <a:pt x="0" y="109"/>
                    <a:pt x="27" y="136"/>
                    <a:pt x="54" y="191"/>
                  </a:cubicBezTo>
                  <a:cubicBezTo>
                    <a:pt x="136" y="299"/>
                    <a:pt x="217" y="381"/>
                    <a:pt x="326" y="462"/>
                  </a:cubicBezTo>
                  <a:cubicBezTo>
                    <a:pt x="331" y="467"/>
                    <a:pt x="337" y="469"/>
                    <a:pt x="342" y="469"/>
                  </a:cubicBezTo>
                  <a:cubicBezTo>
                    <a:pt x="362" y="469"/>
                    <a:pt x="375" y="435"/>
                    <a:pt x="353" y="435"/>
                  </a:cubicBezTo>
                  <a:cubicBezTo>
                    <a:pt x="271" y="326"/>
                    <a:pt x="190" y="218"/>
                    <a:pt x="109" y="82"/>
                  </a:cubicBezTo>
                  <a:cubicBezTo>
                    <a:pt x="109" y="55"/>
                    <a:pt x="82" y="55"/>
                    <a:pt x="82" y="28"/>
                  </a:cubicBezTo>
                  <a:cubicBezTo>
                    <a:pt x="54" y="28"/>
                    <a:pt x="54" y="1"/>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8" name="Google Shape;1578;p11"/>
            <p:cNvSpPr/>
            <p:nvPr/>
          </p:nvSpPr>
          <p:spPr>
            <a:xfrm>
              <a:off x="5817500" y="1011725"/>
              <a:ext cx="10200" cy="8650"/>
            </a:xfrm>
            <a:custGeom>
              <a:avLst/>
              <a:gdLst/>
              <a:ahLst/>
              <a:cxnLst/>
              <a:rect l="l" t="t" r="r" b="b"/>
              <a:pathLst>
                <a:path w="408" h="346" extrusionOk="0">
                  <a:moveTo>
                    <a:pt x="326" y="0"/>
                  </a:moveTo>
                  <a:cubicBezTo>
                    <a:pt x="299" y="27"/>
                    <a:pt x="244" y="27"/>
                    <a:pt x="217" y="81"/>
                  </a:cubicBezTo>
                  <a:cubicBezTo>
                    <a:pt x="163" y="109"/>
                    <a:pt x="109" y="163"/>
                    <a:pt x="54" y="217"/>
                  </a:cubicBezTo>
                  <a:cubicBezTo>
                    <a:pt x="27" y="217"/>
                    <a:pt x="27" y="244"/>
                    <a:pt x="0" y="271"/>
                  </a:cubicBezTo>
                  <a:cubicBezTo>
                    <a:pt x="0" y="298"/>
                    <a:pt x="0" y="326"/>
                    <a:pt x="0" y="326"/>
                  </a:cubicBezTo>
                  <a:cubicBezTo>
                    <a:pt x="14" y="339"/>
                    <a:pt x="21" y="346"/>
                    <a:pt x="27" y="346"/>
                  </a:cubicBezTo>
                  <a:cubicBezTo>
                    <a:pt x="34" y="346"/>
                    <a:pt x="41" y="339"/>
                    <a:pt x="54" y="326"/>
                  </a:cubicBezTo>
                  <a:cubicBezTo>
                    <a:pt x="82" y="298"/>
                    <a:pt x="109" y="298"/>
                    <a:pt x="136" y="271"/>
                  </a:cubicBezTo>
                  <a:cubicBezTo>
                    <a:pt x="217" y="217"/>
                    <a:pt x="271" y="190"/>
                    <a:pt x="326" y="136"/>
                  </a:cubicBezTo>
                  <a:cubicBezTo>
                    <a:pt x="353" y="109"/>
                    <a:pt x="380" y="81"/>
                    <a:pt x="407" y="54"/>
                  </a:cubicBezTo>
                  <a:cubicBezTo>
                    <a:pt x="407" y="27"/>
                    <a:pt x="407" y="27"/>
                    <a:pt x="40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9" name="Google Shape;1579;p11"/>
            <p:cNvSpPr/>
            <p:nvPr/>
          </p:nvSpPr>
          <p:spPr>
            <a:xfrm>
              <a:off x="5819525" y="1011025"/>
              <a:ext cx="8850" cy="10875"/>
            </a:xfrm>
            <a:custGeom>
              <a:avLst/>
              <a:gdLst/>
              <a:ahLst/>
              <a:cxnLst/>
              <a:rect l="l" t="t" r="r" b="b"/>
              <a:pathLst>
                <a:path w="354" h="435" extrusionOk="0">
                  <a:moveTo>
                    <a:pt x="1" y="1"/>
                  </a:moveTo>
                  <a:lnTo>
                    <a:pt x="1" y="28"/>
                  </a:lnTo>
                  <a:cubicBezTo>
                    <a:pt x="1" y="82"/>
                    <a:pt x="28" y="109"/>
                    <a:pt x="55" y="164"/>
                  </a:cubicBezTo>
                  <a:cubicBezTo>
                    <a:pt x="109" y="245"/>
                    <a:pt x="218" y="354"/>
                    <a:pt x="299" y="435"/>
                  </a:cubicBezTo>
                  <a:lnTo>
                    <a:pt x="353" y="435"/>
                  </a:lnTo>
                  <a:cubicBezTo>
                    <a:pt x="353" y="408"/>
                    <a:pt x="353" y="408"/>
                    <a:pt x="353" y="408"/>
                  </a:cubicBezTo>
                  <a:cubicBezTo>
                    <a:pt x="245" y="299"/>
                    <a:pt x="163" y="164"/>
                    <a:pt x="109" y="55"/>
                  </a:cubicBezTo>
                  <a:cubicBezTo>
                    <a:pt x="82" y="28"/>
                    <a:pt x="82" y="1"/>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0" name="Google Shape;1580;p11"/>
            <p:cNvSpPr/>
            <p:nvPr/>
          </p:nvSpPr>
          <p:spPr>
            <a:xfrm>
              <a:off x="5848000" y="1045625"/>
              <a:ext cx="10875" cy="8675"/>
            </a:xfrm>
            <a:custGeom>
              <a:avLst/>
              <a:gdLst/>
              <a:ahLst/>
              <a:cxnLst/>
              <a:rect l="l" t="t" r="r" b="b"/>
              <a:pathLst>
                <a:path w="435" h="347" extrusionOk="0">
                  <a:moveTo>
                    <a:pt x="353" y="0"/>
                  </a:moveTo>
                  <a:cubicBezTo>
                    <a:pt x="299" y="27"/>
                    <a:pt x="272" y="54"/>
                    <a:pt x="218" y="82"/>
                  </a:cubicBezTo>
                  <a:cubicBezTo>
                    <a:pt x="164" y="109"/>
                    <a:pt x="109" y="163"/>
                    <a:pt x="82" y="217"/>
                  </a:cubicBezTo>
                  <a:cubicBezTo>
                    <a:pt x="55" y="244"/>
                    <a:pt x="28" y="271"/>
                    <a:pt x="28" y="299"/>
                  </a:cubicBezTo>
                  <a:cubicBezTo>
                    <a:pt x="1" y="299"/>
                    <a:pt x="1" y="326"/>
                    <a:pt x="28" y="326"/>
                  </a:cubicBezTo>
                  <a:cubicBezTo>
                    <a:pt x="28" y="339"/>
                    <a:pt x="35" y="346"/>
                    <a:pt x="41" y="346"/>
                  </a:cubicBezTo>
                  <a:cubicBezTo>
                    <a:pt x="48" y="346"/>
                    <a:pt x="55" y="339"/>
                    <a:pt x="55" y="326"/>
                  </a:cubicBezTo>
                  <a:cubicBezTo>
                    <a:pt x="109" y="326"/>
                    <a:pt x="136" y="299"/>
                    <a:pt x="164" y="271"/>
                  </a:cubicBezTo>
                  <a:cubicBezTo>
                    <a:pt x="218" y="244"/>
                    <a:pt x="272" y="190"/>
                    <a:pt x="326" y="136"/>
                  </a:cubicBezTo>
                  <a:cubicBezTo>
                    <a:pt x="381" y="109"/>
                    <a:pt x="381" y="82"/>
                    <a:pt x="408" y="54"/>
                  </a:cubicBezTo>
                  <a:cubicBezTo>
                    <a:pt x="435" y="54"/>
                    <a:pt x="435" y="27"/>
                    <a:pt x="43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1" name="Google Shape;1581;p11"/>
            <p:cNvSpPr/>
            <p:nvPr/>
          </p:nvSpPr>
          <p:spPr>
            <a:xfrm>
              <a:off x="5850050" y="1044950"/>
              <a:ext cx="8825" cy="10875"/>
            </a:xfrm>
            <a:custGeom>
              <a:avLst/>
              <a:gdLst/>
              <a:ahLst/>
              <a:cxnLst/>
              <a:rect l="l" t="t" r="r" b="b"/>
              <a:pathLst>
                <a:path w="353" h="435" extrusionOk="0">
                  <a:moveTo>
                    <a:pt x="0" y="0"/>
                  </a:moveTo>
                  <a:lnTo>
                    <a:pt x="0" y="27"/>
                  </a:lnTo>
                  <a:cubicBezTo>
                    <a:pt x="0" y="81"/>
                    <a:pt x="27" y="136"/>
                    <a:pt x="54" y="163"/>
                  </a:cubicBezTo>
                  <a:cubicBezTo>
                    <a:pt x="136" y="271"/>
                    <a:pt x="217" y="353"/>
                    <a:pt x="326" y="434"/>
                  </a:cubicBezTo>
                  <a:lnTo>
                    <a:pt x="353" y="434"/>
                  </a:lnTo>
                  <a:lnTo>
                    <a:pt x="353" y="407"/>
                  </a:lnTo>
                  <a:cubicBezTo>
                    <a:pt x="244" y="298"/>
                    <a:pt x="163" y="190"/>
                    <a:pt x="109" y="54"/>
                  </a:cubicBezTo>
                  <a:cubicBezTo>
                    <a:pt x="82" y="27"/>
                    <a:pt x="82" y="27"/>
                    <a:pt x="5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2" name="Google Shape;1582;p11"/>
            <p:cNvSpPr/>
            <p:nvPr/>
          </p:nvSpPr>
          <p:spPr>
            <a:xfrm>
              <a:off x="5808000" y="1076800"/>
              <a:ext cx="10200" cy="8850"/>
            </a:xfrm>
            <a:custGeom>
              <a:avLst/>
              <a:gdLst/>
              <a:ahLst/>
              <a:cxnLst/>
              <a:rect l="l" t="t" r="r" b="b"/>
              <a:pathLst>
                <a:path w="408" h="354" extrusionOk="0">
                  <a:moveTo>
                    <a:pt x="326" y="1"/>
                  </a:moveTo>
                  <a:cubicBezTo>
                    <a:pt x="299" y="28"/>
                    <a:pt x="245" y="55"/>
                    <a:pt x="217" y="82"/>
                  </a:cubicBezTo>
                  <a:cubicBezTo>
                    <a:pt x="163" y="137"/>
                    <a:pt x="109" y="164"/>
                    <a:pt x="55" y="218"/>
                  </a:cubicBezTo>
                  <a:cubicBezTo>
                    <a:pt x="28" y="245"/>
                    <a:pt x="28" y="272"/>
                    <a:pt x="0" y="299"/>
                  </a:cubicBezTo>
                  <a:cubicBezTo>
                    <a:pt x="0" y="299"/>
                    <a:pt x="0" y="326"/>
                    <a:pt x="0" y="354"/>
                  </a:cubicBezTo>
                  <a:lnTo>
                    <a:pt x="55" y="354"/>
                  </a:lnTo>
                  <a:cubicBezTo>
                    <a:pt x="82" y="326"/>
                    <a:pt x="109" y="326"/>
                    <a:pt x="136" y="299"/>
                  </a:cubicBezTo>
                  <a:cubicBezTo>
                    <a:pt x="217" y="245"/>
                    <a:pt x="272" y="191"/>
                    <a:pt x="326" y="137"/>
                  </a:cubicBezTo>
                  <a:cubicBezTo>
                    <a:pt x="353" y="109"/>
                    <a:pt x="380" y="82"/>
                    <a:pt x="407" y="55"/>
                  </a:cubicBezTo>
                  <a:cubicBezTo>
                    <a:pt x="407" y="55"/>
                    <a:pt x="407" y="28"/>
                    <a:pt x="407" y="28"/>
                  </a:cubicBezTo>
                  <a:lnTo>
                    <a:pt x="40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11"/>
            <p:cNvSpPr/>
            <p:nvPr/>
          </p:nvSpPr>
          <p:spPr>
            <a:xfrm>
              <a:off x="5810025" y="1076125"/>
              <a:ext cx="8850" cy="11400"/>
            </a:xfrm>
            <a:custGeom>
              <a:avLst/>
              <a:gdLst/>
              <a:ahLst/>
              <a:cxnLst/>
              <a:rect l="l" t="t" r="r" b="b"/>
              <a:pathLst>
                <a:path w="354" h="456" extrusionOk="0">
                  <a:moveTo>
                    <a:pt x="1" y="1"/>
                  </a:moveTo>
                  <a:lnTo>
                    <a:pt x="1" y="55"/>
                  </a:lnTo>
                  <a:cubicBezTo>
                    <a:pt x="1" y="82"/>
                    <a:pt x="28" y="136"/>
                    <a:pt x="55" y="164"/>
                  </a:cubicBezTo>
                  <a:cubicBezTo>
                    <a:pt x="109" y="272"/>
                    <a:pt x="218" y="353"/>
                    <a:pt x="299" y="435"/>
                  </a:cubicBezTo>
                  <a:cubicBezTo>
                    <a:pt x="313" y="448"/>
                    <a:pt x="320" y="455"/>
                    <a:pt x="326" y="455"/>
                  </a:cubicBezTo>
                  <a:cubicBezTo>
                    <a:pt x="333" y="455"/>
                    <a:pt x="340" y="448"/>
                    <a:pt x="353" y="435"/>
                  </a:cubicBezTo>
                  <a:cubicBezTo>
                    <a:pt x="353" y="435"/>
                    <a:pt x="353" y="408"/>
                    <a:pt x="353" y="408"/>
                  </a:cubicBezTo>
                  <a:cubicBezTo>
                    <a:pt x="245" y="299"/>
                    <a:pt x="164" y="191"/>
                    <a:pt x="109" y="82"/>
                  </a:cubicBezTo>
                  <a:cubicBezTo>
                    <a:pt x="82" y="55"/>
                    <a:pt x="82" y="28"/>
                    <a:pt x="55" y="28"/>
                  </a:cubicBezTo>
                  <a:cubicBezTo>
                    <a:pt x="55" y="1"/>
                    <a:pt x="28" y="1"/>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4" name="Google Shape;1584;p11"/>
            <p:cNvSpPr/>
            <p:nvPr/>
          </p:nvSpPr>
          <p:spPr>
            <a:xfrm>
              <a:off x="5887325" y="1087650"/>
              <a:ext cx="10875" cy="8675"/>
            </a:xfrm>
            <a:custGeom>
              <a:avLst/>
              <a:gdLst/>
              <a:ahLst/>
              <a:cxnLst/>
              <a:rect l="l" t="t" r="r" b="b"/>
              <a:pathLst>
                <a:path w="435" h="347" extrusionOk="0">
                  <a:moveTo>
                    <a:pt x="354" y="1"/>
                  </a:moveTo>
                  <a:cubicBezTo>
                    <a:pt x="299" y="28"/>
                    <a:pt x="272" y="55"/>
                    <a:pt x="245" y="82"/>
                  </a:cubicBezTo>
                  <a:cubicBezTo>
                    <a:pt x="191" y="109"/>
                    <a:pt x="137" y="164"/>
                    <a:pt x="82" y="218"/>
                  </a:cubicBezTo>
                  <a:cubicBezTo>
                    <a:pt x="55" y="245"/>
                    <a:pt x="28" y="272"/>
                    <a:pt x="28" y="299"/>
                  </a:cubicBezTo>
                  <a:cubicBezTo>
                    <a:pt x="1" y="299"/>
                    <a:pt x="1" y="326"/>
                    <a:pt x="28" y="326"/>
                  </a:cubicBezTo>
                  <a:cubicBezTo>
                    <a:pt x="28" y="340"/>
                    <a:pt x="35" y="347"/>
                    <a:pt x="45" y="347"/>
                  </a:cubicBezTo>
                  <a:cubicBezTo>
                    <a:pt x="55" y="347"/>
                    <a:pt x="69" y="340"/>
                    <a:pt x="82" y="326"/>
                  </a:cubicBezTo>
                  <a:cubicBezTo>
                    <a:pt x="109" y="326"/>
                    <a:pt x="137" y="299"/>
                    <a:pt x="164" y="272"/>
                  </a:cubicBezTo>
                  <a:cubicBezTo>
                    <a:pt x="218" y="245"/>
                    <a:pt x="299" y="191"/>
                    <a:pt x="354" y="137"/>
                  </a:cubicBezTo>
                  <a:cubicBezTo>
                    <a:pt x="381" y="109"/>
                    <a:pt x="408" y="82"/>
                    <a:pt x="408" y="55"/>
                  </a:cubicBezTo>
                  <a:cubicBezTo>
                    <a:pt x="435" y="55"/>
                    <a:pt x="435" y="28"/>
                    <a:pt x="43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5" name="Google Shape;1585;p11"/>
            <p:cNvSpPr/>
            <p:nvPr/>
          </p:nvSpPr>
          <p:spPr>
            <a:xfrm>
              <a:off x="5889375" y="1086975"/>
              <a:ext cx="9525" cy="10875"/>
            </a:xfrm>
            <a:custGeom>
              <a:avLst/>
              <a:gdLst/>
              <a:ahLst/>
              <a:cxnLst/>
              <a:rect l="l" t="t" r="r" b="b"/>
              <a:pathLst>
                <a:path w="381" h="435" extrusionOk="0">
                  <a:moveTo>
                    <a:pt x="0" y="1"/>
                  </a:moveTo>
                  <a:lnTo>
                    <a:pt x="0" y="28"/>
                  </a:lnTo>
                  <a:cubicBezTo>
                    <a:pt x="27" y="82"/>
                    <a:pt x="27" y="109"/>
                    <a:pt x="55" y="164"/>
                  </a:cubicBezTo>
                  <a:cubicBezTo>
                    <a:pt x="136" y="272"/>
                    <a:pt x="217" y="353"/>
                    <a:pt x="326" y="435"/>
                  </a:cubicBezTo>
                  <a:lnTo>
                    <a:pt x="353" y="435"/>
                  </a:lnTo>
                  <a:cubicBezTo>
                    <a:pt x="380" y="435"/>
                    <a:pt x="380" y="408"/>
                    <a:pt x="353" y="408"/>
                  </a:cubicBezTo>
                  <a:cubicBezTo>
                    <a:pt x="272" y="299"/>
                    <a:pt x="190" y="191"/>
                    <a:pt x="109" y="55"/>
                  </a:cubicBezTo>
                  <a:cubicBezTo>
                    <a:pt x="109" y="28"/>
                    <a:pt x="82" y="28"/>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6" name="Google Shape;1586;p11"/>
            <p:cNvSpPr/>
            <p:nvPr/>
          </p:nvSpPr>
          <p:spPr>
            <a:xfrm>
              <a:off x="5920575" y="1040200"/>
              <a:ext cx="10875" cy="8825"/>
            </a:xfrm>
            <a:custGeom>
              <a:avLst/>
              <a:gdLst/>
              <a:ahLst/>
              <a:cxnLst/>
              <a:rect l="l" t="t" r="r" b="b"/>
              <a:pathLst>
                <a:path w="435" h="353" extrusionOk="0">
                  <a:moveTo>
                    <a:pt x="353" y="0"/>
                  </a:moveTo>
                  <a:cubicBezTo>
                    <a:pt x="298" y="27"/>
                    <a:pt x="271" y="54"/>
                    <a:pt x="217" y="82"/>
                  </a:cubicBezTo>
                  <a:cubicBezTo>
                    <a:pt x="163" y="136"/>
                    <a:pt x="109" y="163"/>
                    <a:pt x="54" y="217"/>
                  </a:cubicBezTo>
                  <a:cubicBezTo>
                    <a:pt x="54" y="244"/>
                    <a:pt x="27" y="271"/>
                    <a:pt x="27" y="299"/>
                  </a:cubicBezTo>
                  <a:cubicBezTo>
                    <a:pt x="0" y="299"/>
                    <a:pt x="0" y="326"/>
                    <a:pt x="27" y="353"/>
                  </a:cubicBezTo>
                  <a:lnTo>
                    <a:pt x="54" y="353"/>
                  </a:lnTo>
                  <a:cubicBezTo>
                    <a:pt x="81" y="326"/>
                    <a:pt x="109" y="299"/>
                    <a:pt x="136" y="299"/>
                  </a:cubicBezTo>
                  <a:cubicBezTo>
                    <a:pt x="217" y="244"/>
                    <a:pt x="271" y="190"/>
                    <a:pt x="326" y="136"/>
                  </a:cubicBezTo>
                  <a:cubicBezTo>
                    <a:pt x="353" y="109"/>
                    <a:pt x="380" y="82"/>
                    <a:pt x="407" y="54"/>
                  </a:cubicBezTo>
                  <a:cubicBezTo>
                    <a:pt x="407" y="54"/>
                    <a:pt x="434" y="27"/>
                    <a:pt x="434" y="27"/>
                  </a:cubicBezTo>
                  <a:lnTo>
                    <a:pt x="434"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7" name="Google Shape;1587;p11"/>
            <p:cNvSpPr/>
            <p:nvPr/>
          </p:nvSpPr>
          <p:spPr>
            <a:xfrm>
              <a:off x="5922600" y="1039525"/>
              <a:ext cx="9325" cy="11150"/>
            </a:xfrm>
            <a:custGeom>
              <a:avLst/>
              <a:gdLst/>
              <a:ahLst/>
              <a:cxnLst/>
              <a:rect l="l" t="t" r="r" b="b"/>
              <a:pathLst>
                <a:path w="373" h="446" extrusionOk="0">
                  <a:moveTo>
                    <a:pt x="0" y="0"/>
                  </a:moveTo>
                  <a:cubicBezTo>
                    <a:pt x="0" y="27"/>
                    <a:pt x="0" y="27"/>
                    <a:pt x="0" y="54"/>
                  </a:cubicBezTo>
                  <a:cubicBezTo>
                    <a:pt x="0" y="81"/>
                    <a:pt x="28" y="136"/>
                    <a:pt x="55" y="163"/>
                  </a:cubicBezTo>
                  <a:cubicBezTo>
                    <a:pt x="136" y="271"/>
                    <a:pt x="217" y="353"/>
                    <a:pt x="326" y="434"/>
                  </a:cubicBezTo>
                  <a:cubicBezTo>
                    <a:pt x="334" y="442"/>
                    <a:pt x="342" y="445"/>
                    <a:pt x="348" y="445"/>
                  </a:cubicBezTo>
                  <a:cubicBezTo>
                    <a:pt x="364" y="445"/>
                    <a:pt x="372" y="426"/>
                    <a:pt x="353" y="407"/>
                  </a:cubicBezTo>
                  <a:cubicBezTo>
                    <a:pt x="272" y="298"/>
                    <a:pt x="190" y="190"/>
                    <a:pt x="109" y="54"/>
                  </a:cubicBezTo>
                  <a:cubicBezTo>
                    <a:pt x="109" y="54"/>
                    <a:pt x="82" y="27"/>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8" name="Google Shape;1588;p11"/>
            <p:cNvSpPr/>
            <p:nvPr/>
          </p:nvSpPr>
          <p:spPr>
            <a:xfrm>
              <a:off x="5970075" y="989725"/>
              <a:ext cx="10875" cy="8950"/>
            </a:xfrm>
            <a:custGeom>
              <a:avLst/>
              <a:gdLst/>
              <a:ahLst/>
              <a:cxnLst/>
              <a:rect l="l" t="t" r="r" b="b"/>
              <a:pathLst>
                <a:path w="435" h="358" extrusionOk="0">
                  <a:moveTo>
                    <a:pt x="427" y="0"/>
                  </a:moveTo>
                  <a:cubicBezTo>
                    <a:pt x="419" y="0"/>
                    <a:pt x="407" y="12"/>
                    <a:pt x="407" y="12"/>
                  </a:cubicBezTo>
                  <a:lnTo>
                    <a:pt x="353" y="12"/>
                  </a:lnTo>
                  <a:cubicBezTo>
                    <a:pt x="298" y="39"/>
                    <a:pt x="271" y="66"/>
                    <a:pt x="217" y="93"/>
                  </a:cubicBezTo>
                  <a:cubicBezTo>
                    <a:pt x="163" y="121"/>
                    <a:pt x="109" y="175"/>
                    <a:pt x="81" y="229"/>
                  </a:cubicBezTo>
                  <a:cubicBezTo>
                    <a:pt x="54" y="256"/>
                    <a:pt x="27" y="283"/>
                    <a:pt x="27" y="310"/>
                  </a:cubicBezTo>
                  <a:cubicBezTo>
                    <a:pt x="0" y="310"/>
                    <a:pt x="0" y="338"/>
                    <a:pt x="27" y="338"/>
                  </a:cubicBezTo>
                  <a:cubicBezTo>
                    <a:pt x="27" y="351"/>
                    <a:pt x="34" y="358"/>
                    <a:pt x="41" y="358"/>
                  </a:cubicBezTo>
                  <a:cubicBezTo>
                    <a:pt x="48" y="358"/>
                    <a:pt x="54" y="351"/>
                    <a:pt x="54" y="338"/>
                  </a:cubicBezTo>
                  <a:cubicBezTo>
                    <a:pt x="109" y="338"/>
                    <a:pt x="136" y="310"/>
                    <a:pt x="163" y="283"/>
                  </a:cubicBezTo>
                  <a:cubicBezTo>
                    <a:pt x="217" y="256"/>
                    <a:pt x="271" y="202"/>
                    <a:pt x="326" y="148"/>
                  </a:cubicBezTo>
                  <a:cubicBezTo>
                    <a:pt x="353" y="121"/>
                    <a:pt x="380" y="93"/>
                    <a:pt x="407" y="66"/>
                  </a:cubicBezTo>
                  <a:cubicBezTo>
                    <a:pt x="407" y="66"/>
                    <a:pt x="434" y="39"/>
                    <a:pt x="434" y="12"/>
                  </a:cubicBezTo>
                  <a:cubicBezTo>
                    <a:pt x="434" y="3"/>
                    <a:pt x="431" y="0"/>
                    <a:pt x="4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9" name="Google Shape;1589;p11"/>
            <p:cNvSpPr/>
            <p:nvPr/>
          </p:nvSpPr>
          <p:spPr>
            <a:xfrm>
              <a:off x="5972100" y="989325"/>
              <a:ext cx="8850" cy="10875"/>
            </a:xfrm>
            <a:custGeom>
              <a:avLst/>
              <a:gdLst/>
              <a:ahLst/>
              <a:cxnLst/>
              <a:rect l="l" t="t" r="r" b="b"/>
              <a:pathLst>
                <a:path w="354" h="435" extrusionOk="0">
                  <a:moveTo>
                    <a:pt x="0" y="1"/>
                  </a:moveTo>
                  <a:lnTo>
                    <a:pt x="0" y="28"/>
                  </a:lnTo>
                  <a:cubicBezTo>
                    <a:pt x="0" y="82"/>
                    <a:pt x="28" y="137"/>
                    <a:pt x="55" y="164"/>
                  </a:cubicBezTo>
                  <a:cubicBezTo>
                    <a:pt x="136" y="272"/>
                    <a:pt x="217" y="354"/>
                    <a:pt x="326" y="435"/>
                  </a:cubicBezTo>
                  <a:lnTo>
                    <a:pt x="353" y="435"/>
                  </a:lnTo>
                  <a:lnTo>
                    <a:pt x="353" y="408"/>
                  </a:lnTo>
                  <a:cubicBezTo>
                    <a:pt x="272" y="299"/>
                    <a:pt x="190" y="191"/>
                    <a:pt x="109" y="55"/>
                  </a:cubicBezTo>
                  <a:cubicBezTo>
                    <a:pt x="109" y="28"/>
                    <a:pt x="82" y="28"/>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11"/>
            <p:cNvSpPr/>
            <p:nvPr/>
          </p:nvSpPr>
          <p:spPr>
            <a:xfrm>
              <a:off x="5952425" y="1087650"/>
              <a:ext cx="10200" cy="8675"/>
            </a:xfrm>
            <a:custGeom>
              <a:avLst/>
              <a:gdLst/>
              <a:ahLst/>
              <a:cxnLst/>
              <a:rect l="l" t="t" r="r" b="b"/>
              <a:pathLst>
                <a:path w="408" h="347" extrusionOk="0">
                  <a:moveTo>
                    <a:pt x="326" y="1"/>
                  </a:moveTo>
                  <a:cubicBezTo>
                    <a:pt x="299" y="28"/>
                    <a:pt x="245" y="55"/>
                    <a:pt x="218" y="82"/>
                  </a:cubicBezTo>
                  <a:cubicBezTo>
                    <a:pt x="164" y="109"/>
                    <a:pt x="109" y="164"/>
                    <a:pt x="55" y="218"/>
                  </a:cubicBezTo>
                  <a:cubicBezTo>
                    <a:pt x="28" y="245"/>
                    <a:pt x="28" y="272"/>
                    <a:pt x="1" y="299"/>
                  </a:cubicBezTo>
                  <a:cubicBezTo>
                    <a:pt x="1" y="299"/>
                    <a:pt x="1" y="326"/>
                    <a:pt x="1" y="326"/>
                  </a:cubicBezTo>
                  <a:cubicBezTo>
                    <a:pt x="14" y="340"/>
                    <a:pt x="21" y="347"/>
                    <a:pt x="28" y="347"/>
                  </a:cubicBezTo>
                  <a:cubicBezTo>
                    <a:pt x="35" y="347"/>
                    <a:pt x="42" y="340"/>
                    <a:pt x="55" y="326"/>
                  </a:cubicBezTo>
                  <a:lnTo>
                    <a:pt x="137" y="272"/>
                  </a:lnTo>
                  <a:cubicBezTo>
                    <a:pt x="218" y="245"/>
                    <a:pt x="272" y="191"/>
                    <a:pt x="326" y="137"/>
                  </a:cubicBezTo>
                  <a:cubicBezTo>
                    <a:pt x="353" y="109"/>
                    <a:pt x="381" y="82"/>
                    <a:pt x="408" y="55"/>
                  </a:cubicBezTo>
                  <a:cubicBezTo>
                    <a:pt x="408" y="55"/>
                    <a:pt x="408" y="28"/>
                    <a:pt x="40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1" name="Google Shape;1591;p11"/>
            <p:cNvSpPr/>
            <p:nvPr/>
          </p:nvSpPr>
          <p:spPr>
            <a:xfrm>
              <a:off x="5953800" y="1086475"/>
              <a:ext cx="9500" cy="11375"/>
            </a:xfrm>
            <a:custGeom>
              <a:avLst/>
              <a:gdLst/>
              <a:ahLst/>
              <a:cxnLst/>
              <a:rect l="l" t="t" r="r" b="b"/>
              <a:pathLst>
                <a:path w="380" h="455" extrusionOk="0">
                  <a:moveTo>
                    <a:pt x="31" y="0"/>
                  </a:moveTo>
                  <a:cubicBezTo>
                    <a:pt x="27" y="0"/>
                    <a:pt x="27" y="7"/>
                    <a:pt x="27" y="21"/>
                  </a:cubicBezTo>
                  <a:cubicBezTo>
                    <a:pt x="0" y="21"/>
                    <a:pt x="0" y="48"/>
                    <a:pt x="27" y="48"/>
                  </a:cubicBezTo>
                  <a:cubicBezTo>
                    <a:pt x="27" y="102"/>
                    <a:pt x="54" y="156"/>
                    <a:pt x="82" y="184"/>
                  </a:cubicBezTo>
                  <a:cubicBezTo>
                    <a:pt x="136" y="292"/>
                    <a:pt x="244" y="373"/>
                    <a:pt x="326" y="455"/>
                  </a:cubicBezTo>
                  <a:lnTo>
                    <a:pt x="380" y="455"/>
                  </a:lnTo>
                  <a:cubicBezTo>
                    <a:pt x="380" y="455"/>
                    <a:pt x="380" y="428"/>
                    <a:pt x="380" y="428"/>
                  </a:cubicBezTo>
                  <a:cubicBezTo>
                    <a:pt x="271" y="319"/>
                    <a:pt x="190" y="211"/>
                    <a:pt x="136" y="75"/>
                  </a:cubicBezTo>
                  <a:cubicBezTo>
                    <a:pt x="109" y="48"/>
                    <a:pt x="109" y="48"/>
                    <a:pt x="82" y="21"/>
                  </a:cubicBezTo>
                  <a:lnTo>
                    <a:pt x="54" y="21"/>
                  </a:lnTo>
                  <a:cubicBezTo>
                    <a:pt x="41" y="7"/>
                    <a:pt x="34" y="0"/>
                    <a:pt x="3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2" name="Google Shape;1592;p11"/>
            <p:cNvSpPr/>
            <p:nvPr/>
          </p:nvSpPr>
          <p:spPr>
            <a:xfrm>
              <a:off x="6001250" y="1127000"/>
              <a:ext cx="10875" cy="8650"/>
            </a:xfrm>
            <a:custGeom>
              <a:avLst/>
              <a:gdLst/>
              <a:ahLst/>
              <a:cxnLst/>
              <a:rect l="l" t="t" r="r" b="b"/>
              <a:pathLst>
                <a:path w="435" h="346" extrusionOk="0">
                  <a:moveTo>
                    <a:pt x="353" y="0"/>
                  </a:moveTo>
                  <a:cubicBezTo>
                    <a:pt x="299" y="27"/>
                    <a:pt x="272" y="54"/>
                    <a:pt x="218" y="81"/>
                  </a:cubicBezTo>
                  <a:cubicBezTo>
                    <a:pt x="164" y="109"/>
                    <a:pt x="109" y="163"/>
                    <a:pt x="55" y="217"/>
                  </a:cubicBezTo>
                  <a:cubicBezTo>
                    <a:pt x="55" y="244"/>
                    <a:pt x="28" y="271"/>
                    <a:pt x="1" y="298"/>
                  </a:cubicBezTo>
                  <a:cubicBezTo>
                    <a:pt x="1" y="298"/>
                    <a:pt x="1" y="326"/>
                    <a:pt x="1" y="326"/>
                  </a:cubicBezTo>
                  <a:cubicBezTo>
                    <a:pt x="14" y="339"/>
                    <a:pt x="28" y="346"/>
                    <a:pt x="38" y="346"/>
                  </a:cubicBezTo>
                  <a:cubicBezTo>
                    <a:pt x="48" y="346"/>
                    <a:pt x="55" y="339"/>
                    <a:pt x="55" y="326"/>
                  </a:cubicBezTo>
                  <a:cubicBezTo>
                    <a:pt x="82" y="326"/>
                    <a:pt x="109" y="298"/>
                    <a:pt x="136" y="298"/>
                  </a:cubicBezTo>
                  <a:cubicBezTo>
                    <a:pt x="218" y="244"/>
                    <a:pt x="272" y="190"/>
                    <a:pt x="326" y="136"/>
                  </a:cubicBezTo>
                  <a:cubicBezTo>
                    <a:pt x="353" y="109"/>
                    <a:pt x="381" y="81"/>
                    <a:pt x="408" y="54"/>
                  </a:cubicBezTo>
                  <a:cubicBezTo>
                    <a:pt x="408" y="54"/>
                    <a:pt x="435" y="27"/>
                    <a:pt x="435" y="27"/>
                  </a:cubicBezTo>
                  <a:cubicBezTo>
                    <a:pt x="435" y="0"/>
                    <a:pt x="435" y="0"/>
                    <a:pt x="43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3" name="Google Shape;1593;p11"/>
            <p:cNvSpPr/>
            <p:nvPr/>
          </p:nvSpPr>
          <p:spPr>
            <a:xfrm>
              <a:off x="6003300" y="1126300"/>
              <a:ext cx="8825" cy="10875"/>
            </a:xfrm>
            <a:custGeom>
              <a:avLst/>
              <a:gdLst/>
              <a:ahLst/>
              <a:cxnLst/>
              <a:rect l="l" t="t" r="r" b="b"/>
              <a:pathLst>
                <a:path w="353" h="435" extrusionOk="0">
                  <a:moveTo>
                    <a:pt x="0" y="1"/>
                  </a:moveTo>
                  <a:lnTo>
                    <a:pt x="0" y="28"/>
                  </a:lnTo>
                  <a:cubicBezTo>
                    <a:pt x="0" y="82"/>
                    <a:pt x="27" y="109"/>
                    <a:pt x="54" y="164"/>
                  </a:cubicBezTo>
                  <a:cubicBezTo>
                    <a:pt x="136" y="272"/>
                    <a:pt x="217" y="354"/>
                    <a:pt x="326" y="435"/>
                  </a:cubicBezTo>
                  <a:lnTo>
                    <a:pt x="353" y="435"/>
                  </a:lnTo>
                  <a:cubicBezTo>
                    <a:pt x="353" y="408"/>
                    <a:pt x="353" y="408"/>
                    <a:pt x="353" y="408"/>
                  </a:cubicBezTo>
                  <a:cubicBezTo>
                    <a:pt x="271" y="299"/>
                    <a:pt x="190" y="191"/>
                    <a:pt x="109" y="55"/>
                  </a:cubicBezTo>
                  <a:cubicBezTo>
                    <a:pt x="109" y="28"/>
                    <a:pt x="82" y="28"/>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4" name="Google Shape;1594;p11"/>
            <p:cNvSpPr/>
            <p:nvPr/>
          </p:nvSpPr>
          <p:spPr>
            <a:xfrm>
              <a:off x="6010750" y="1076800"/>
              <a:ext cx="10875" cy="8850"/>
            </a:xfrm>
            <a:custGeom>
              <a:avLst/>
              <a:gdLst/>
              <a:ahLst/>
              <a:cxnLst/>
              <a:rect l="l" t="t" r="r" b="b"/>
              <a:pathLst>
                <a:path w="435" h="354" extrusionOk="0">
                  <a:moveTo>
                    <a:pt x="353" y="1"/>
                  </a:moveTo>
                  <a:cubicBezTo>
                    <a:pt x="299" y="28"/>
                    <a:pt x="272" y="55"/>
                    <a:pt x="218" y="82"/>
                  </a:cubicBezTo>
                  <a:cubicBezTo>
                    <a:pt x="163" y="137"/>
                    <a:pt x="109" y="164"/>
                    <a:pt x="55" y="218"/>
                  </a:cubicBezTo>
                  <a:cubicBezTo>
                    <a:pt x="55" y="245"/>
                    <a:pt x="28" y="272"/>
                    <a:pt x="1" y="299"/>
                  </a:cubicBezTo>
                  <a:cubicBezTo>
                    <a:pt x="1" y="326"/>
                    <a:pt x="1" y="326"/>
                    <a:pt x="1" y="354"/>
                  </a:cubicBezTo>
                  <a:lnTo>
                    <a:pt x="55" y="354"/>
                  </a:lnTo>
                  <a:cubicBezTo>
                    <a:pt x="82" y="326"/>
                    <a:pt x="109" y="326"/>
                    <a:pt x="136" y="299"/>
                  </a:cubicBezTo>
                  <a:cubicBezTo>
                    <a:pt x="218" y="245"/>
                    <a:pt x="272" y="191"/>
                    <a:pt x="326" y="137"/>
                  </a:cubicBezTo>
                  <a:cubicBezTo>
                    <a:pt x="353" y="109"/>
                    <a:pt x="380" y="82"/>
                    <a:pt x="407" y="55"/>
                  </a:cubicBezTo>
                  <a:cubicBezTo>
                    <a:pt x="407" y="55"/>
                    <a:pt x="435" y="28"/>
                    <a:pt x="435" y="28"/>
                  </a:cubicBezTo>
                  <a:lnTo>
                    <a:pt x="40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5" name="Google Shape;1595;p11"/>
            <p:cNvSpPr/>
            <p:nvPr/>
          </p:nvSpPr>
          <p:spPr>
            <a:xfrm>
              <a:off x="6012775" y="1076125"/>
              <a:ext cx="8850" cy="11400"/>
            </a:xfrm>
            <a:custGeom>
              <a:avLst/>
              <a:gdLst/>
              <a:ahLst/>
              <a:cxnLst/>
              <a:rect l="l" t="t" r="r" b="b"/>
              <a:pathLst>
                <a:path w="354" h="456" extrusionOk="0">
                  <a:moveTo>
                    <a:pt x="1" y="1"/>
                  </a:moveTo>
                  <a:lnTo>
                    <a:pt x="1" y="55"/>
                  </a:lnTo>
                  <a:cubicBezTo>
                    <a:pt x="1" y="82"/>
                    <a:pt x="28" y="136"/>
                    <a:pt x="55" y="164"/>
                  </a:cubicBezTo>
                  <a:cubicBezTo>
                    <a:pt x="137" y="272"/>
                    <a:pt x="218" y="381"/>
                    <a:pt x="326" y="435"/>
                  </a:cubicBezTo>
                  <a:cubicBezTo>
                    <a:pt x="326" y="448"/>
                    <a:pt x="333" y="455"/>
                    <a:pt x="340" y="455"/>
                  </a:cubicBezTo>
                  <a:cubicBezTo>
                    <a:pt x="347" y="455"/>
                    <a:pt x="354" y="448"/>
                    <a:pt x="354" y="435"/>
                  </a:cubicBezTo>
                  <a:cubicBezTo>
                    <a:pt x="354" y="435"/>
                    <a:pt x="354" y="408"/>
                    <a:pt x="354" y="408"/>
                  </a:cubicBezTo>
                  <a:cubicBezTo>
                    <a:pt x="272" y="299"/>
                    <a:pt x="191" y="191"/>
                    <a:pt x="109" y="82"/>
                  </a:cubicBezTo>
                  <a:cubicBezTo>
                    <a:pt x="109" y="55"/>
                    <a:pt x="82" y="28"/>
                    <a:pt x="55" y="28"/>
                  </a:cubicBezTo>
                  <a:cubicBezTo>
                    <a:pt x="55" y="28"/>
                    <a:pt x="55" y="28"/>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6" name="Google Shape;1596;p11"/>
            <p:cNvSpPr/>
            <p:nvPr/>
          </p:nvSpPr>
          <p:spPr>
            <a:xfrm>
              <a:off x="6067025" y="1121575"/>
              <a:ext cx="10200" cy="8825"/>
            </a:xfrm>
            <a:custGeom>
              <a:avLst/>
              <a:gdLst/>
              <a:ahLst/>
              <a:cxnLst/>
              <a:rect l="l" t="t" r="r" b="b"/>
              <a:pathLst>
                <a:path w="408" h="353" extrusionOk="0">
                  <a:moveTo>
                    <a:pt x="353" y="0"/>
                  </a:moveTo>
                  <a:cubicBezTo>
                    <a:pt x="299" y="27"/>
                    <a:pt x="272" y="54"/>
                    <a:pt x="218" y="81"/>
                  </a:cubicBezTo>
                  <a:cubicBezTo>
                    <a:pt x="164" y="109"/>
                    <a:pt x="109" y="163"/>
                    <a:pt x="55" y="217"/>
                  </a:cubicBezTo>
                  <a:cubicBezTo>
                    <a:pt x="55" y="244"/>
                    <a:pt x="28" y="271"/>
                    <a:pt x="1" y="298"/>
                  </a:cubicBezTo>
                  <a:cubicBezTo>
                    <a:pt x="1" y="298"/>
                    <a:pt x="1" y="326"/>
                    <a:pt x="1" y="353"/>
                  </a:cubicBezTo>
                  <a:lnTo>
                    <a:pt x="55" y="353"/>
                  </a:lnTo>
                  <a:cubicBezTo>
                    <a:pt x="82" y="326"/>
                    <a:pt x="109" y="298"/>
                    <a:pt x="136" y="298"/>
                  </a:cubicBezTo>
                  <a:cubicBezTo>
                    <a:pt x="218" y="244"/>
                    <a:pt x="272" y="190"/>
                    <a:pt x="326" y="136"/>
                  </a:cubicBezTo>
                  <a:cubicBezTo>
                    <a:pt x="353" y="109"/>
                    <a:pt x="381" y="81"/>
                    <a:pt x="408" y="54"/>
                  </a:cubicBezTo>
                  <a:cubicBezTo>
                    <a:pt x="408" y="54"/>
                    <a:pt x="408" y="27"/>
                    <a:pt x="408" y="27"/>
                  </a:cubicBezTo>
                  <a:lnTo>
                    <a:pt x="408"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7" name="Google Shape;1597;p11"/>
            <p:cNvSpPr/>
            <p:nvPr/>
          </p:nvSpPr>
          <p:spPr>
            <a:xfrm>
              <a:off x="6069075" y="1120875"/>
              <a:ext cx="8825" cy="10875"/>
            </a:xfrm>
            <a:custGeom>
              <a:avLst/>
              <a:gdLst/>
              <a:ahLst/>
              <a:cxnLst/>
              <a:rect l="l" t="t" r="r" b="b"/>
              <a:pathLst>
                <a:path w="353" h="435" extrusionOk="0">
                  <a:moveTo>
                    <a:pt x="0" y="1"/>
                  </a:moveTo>
                  <a:cubicBezTo>
                    <a:pt x="0" y="1"/>
                    <a:pt x="0" y="28"/>
                    <a:pt x="0" y="55"/>
                  </a:cubicBezTo>
                  <a:cubicBezTo>
                    <a:pt x="0" y="82"/>
                    <a:pt x="27" y="137"/>
                    <a:pt x="54" y="164"/>
                  </a:cubicBezTo>
                  <a:cubicBezTo>
                    <a:pt x="136" y="272"/>
                    <a:pt x="217" y="354"/>
                    <a:pt x="326" y="435"/>
                  </a:cubicBezTo>
                  <a:lnTo>
                    <a:pt x="353" y="435"/>
                  </a:lnTo>
                  <a:cubicBezTo>
                    <a:pt x="353" y="435"/>
                    <a:pt x="353" y="408"/>
                    <a:pt x="353" y="408"/>
                  </a:cubicBezTo>
                  <a:cubicBezTo>
                    <a:pt x="271" y="299"/>
                    <a:pt x="190" y="191"/>
                    <a:pt x="109" y="55"/>
                  </a:cubicBezTo>
                  <a:cubicBezTo>
                    <a:pt x="109" y="55"/>
                    <a:pt x="82" y="28"/>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8" name="Google Shape;1598;p11"/>
            <p:cNvSpPr/>
            <p:nvPr/>
          </p:nvSpPr>
          <p:spPr>
            <a:xfrm>
              <a:off x="6093475" y="1087650"/>
              <a:ext cx="10875" cy="8675"/>
            </a:xfrm>
            <a:custGeom>
              <a:avLst/>
              <a:gdLst/>
              <a:ahLst/>
              <a:cxnLst/>
              <a:rect l="l" t="t" r="r" b="b"/>
              <a:pathLst>
                <a:path w="435" h="347" extrusionOk="0">
                  <a:moveTo>
                    <a:pt x="353" y="1"/>
                  </a:moveTo>
                  <a:cubicBezTo>
                    <a:pt x="299" y="28"/>
                    <a:pt x="272" y="55"/>
                    <a:pt x="218" y="82"/>
                  </a:cubicBezTo>
                  <a:cubicBezTo>
                    <a:pt x="163" y="109"/>
                    <a:pt x="109" y="164"/>
                    <a:pt x="55" y="218"/>
                  </a:cubicBezTo>
                  <a:cubicBezTo>
                    <a:pt x="55" y="245"/>
                    <a:pt x="28" y="272"/>
                    <a:pt x="1" y="299"/>
                  </a:cubicBezTo>
                  <a:cubicBezTo>
                    <a:pt x="1" y="299"/>
                    <a:pt x="1" y="326"/>
                    <a:pt x="1" y="326"/>
                  </a:cubicBezTo>
                  <a:cubicBezTo>
                    <a:pt x="14" y="340"/>
                    <a:pt x="28" y="347"/>
                    <a:pt x="38" y="347"/>
                  </a:cubicBezTo>
                  <a:cubicBezTo>
                    <a:pt x="48" y="347"/>
                    <a:pt x="55" y="340"/>
                    <a:pt x="55" y="326"/>
                  </a:cubicBezTo>
                  <a:cubicBezTo>
                    <a:pt x="82" y="326"/>
                    <a:pt x="109" y="299"/>
                    <a:pt x="136" y="272"/>
                  </a:cubicBezTo>
                  <a:cubicBezTo>
                    <a:pt x="218" y="245"/>
                    <a:pt x="272" y="191"/>
                    <a:pt x="326" y="137"/>
                  </a:cubicBezTo>
                  <a:cubicBezTo>
                    <a:pt x="353" y="109"/>
                    <a:pt x="380" y="109"/>
                    <a:pt x="408" y="82"/>
                  </a:cubicBezTo>
                  <a:cubicBezTo>
                    <a:pt x="408" y="55"/>
                    <a:pt x="435" y="55"/>
                    <a:pt x="435" y="28"/>
                  </a:cubicBezTo>
                  <a:lnTo>
                    <a:pt x="435"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9" name="Google Shape;1599;p11"/>
            <p:cNvSpPr/>
            <p:nvPr/>
          </p:nvSpPr>
          <p:spPr>
            <a:xfrm>
              <a:off x="6095525" y="1086975"/>
              <a:ext cx="9500" cy="11550"/>
            </a:xfrm>
            <a:custGeom>
              <a:avLst/>
              <a:gdLst/>
              <a:ahLst/>
              <a:cxnLst/>
              <a:rect l="l" t="t" r="r" b="b"/>
              <a:pathLst>
                <a:path w="380" h="462" extrusionOk="0">
                  <a:moveTo>
                    <a:pt x="0" y="1"/>
                  </a:moveTo>
                  <a:lnTo>
                    <a:pt x="0" y="28"/>
                  </a:lnTo>
                  <a:cubicBezTo>
                    <a:pt x="0" y="82"/>
                    <a:pt x="27" y="109"/>
                    <a:pt x="54" y="164"/>
                  </a:cubicBezTo>
                  <a:cubicBezTo>
                    <a:pt x="109" y="272"/>
                    <a:pt x="217" y="381"/>
                    <a:pt x="326" y="462"/>
                  </a:cubicBezTo>
                  <a:lnTo>
                    <a:pt x="353" y="462"/>
                  </a:lnTo>
                  <a:cubicBezTo>
                    <a:pt x="380" y="435"/>
                    <a:pt x="380" y="435"/>
                    <a:pt x="353" y="408"/>
                  </a:cubicBezTo>
                  <a:cubicBezTo>
                    <a:pt x="271" y="299"/>
                    <a:pt x="190" y="191"/>
                    <a:pt x="109" y="82"/>
                  </a:cubicBezTo>
                  <a:cubicBezTo>
                    <a:pt x="109" y="55"/>
                    <a:pt x="81" y="28"/>
                    <a:pt x="81" y="28"/>
                  </a:cubicBezTo>
                  <a:cubicBezTo>
                    <a:pt x="54" y="1"/>
                    <a:pt x="54" y="1"/>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0" name="Google Shape;1600;p11"/>
            <p:cNvSpPr/>
            <p:nvPr/>
          </p:nvSpPr>
          <p:spPr>
            <a:xfrm>
              <a:off x="6046000" y="1044950"/>
              <a:ext cx="10875" cy="9350"/>
            </a:xfrm>
            <a:custGeom>
              <a:avLst/>
              <a:gdLst/>
              <a:ahLst/>
              <a:cxnLst/>
              <a:rect l="l" t="t" r="r" b="b"/>
              <a:pathLst>
                <a:path w="435" h="374" extrusionOk="0">
                  <a:moveTo>
                    <a:pt x="408" y="0"/>
                  </a:moveTo>
                  <a:lnTo>
                    <a:pt x="408" y="27"/>
                  </a:lnTo>
                  <a:cubicBezTo>
                    <a:pt x="435" y="27"/>
                    <a:pt x="435" y="27"/>
                    <a:pt x="408" y="0"/>
                  </a:cubicBezTo>
                  <a:close/>
                  <a:moveTo>
                    <a:pt x="326" y="27"/>
                  </a:moveTo>
                  <a:cubicBezTo>
                    <a:pt x="299" y="54"/>
                    <a:pt x="245" y="81"/>
                    <a:pt x="218" y="109"/>
                  </a:cubicBezTo>
                  <a:cubicBezTo>
                    <a:pt x="164" y="136"/>
                    <a:pt x="109" y="190"/>
                    <a:pt x="55" y="244"/>
                  </a:cubicBezTo>
                  <a:cubicBezTo>
                    <a:pt x="28" y="271"/>
                    <a:pt x="28" y="298"/>
                    <a:pt x="1" y="298"/>
                  </a:cubicBezTo>
                  <a:cubicBezTo>
                    <a:pt x="1" y="326"/>
                    <a:pt x="1" y="353"/>
                    <a:pt x="1" y="353"/>
                  </a:cubicBezTo>
                  <a:cubicBezTo>
                    <a:pt x="15" y="366"/>
                    <a:pt x="21" y="373"/>
                    <a:pt x="28" y="373"/>
                  </a:cubicBezTo>
                  <a:cubicBezTo>
                    <a:pt x="35" y="373"/>
                    <a:pt x="42" y="366"/>
                    <a:pt x="55" y="353"/>
                  </a:cubicBezTo>
                  <a:cubicBezTo>
                    <a:pt x="82" y="353"/>
                    <a:pt x="109" y="326"/>
                    <a:pt x="137" y="298"/>
                  </a:cubicBezTo>
                  <a:cubicBezTo>
                    <a:pt x="191" y="244"/>
                    <a:pt x="272" y="217"/>
                    <a:pt x="326" y="163"/>
                  </a:cubicBezTo>
                  <a:cubicBezTo>
                    <a:pt x="354" y="136"/>
                    <a:pt x="381" y="109"/>
                    <a:pt x="408" y="81"/>
                  </a:cubicBezTo>
                  <a:cubicBezTo>
                    <a:pt x="408" y="81"/>
                    <a:pt x="408" y="54"/>
                    <a:pt x="408"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1" name="Google Shape;1601;p11"/>
            <p:cNvSpPr/>
            <p:nvPr/>
          </p:nvSpPr>
          <p:spPr>
            <a:xfrm>
              <a:off x="6047375" y="1044250"/>
              <a:ext cx="9500" cy="11750"/>
            </a:xfrm>
            <a:custGeom>
              <a:avLst/>
              <a:gdLst/>
              <a:ahLst/>
              <a:cxnLst/>
              <a:rect l="l" t="t" r="r" b="b"/>
              <a:pathLst>
                <a:path w="380" h="470" extrusionOk="0">
                  <a:moveTo>
                    <a:pt x="27" y="1"/>
                  </a:moveTo>
                  <a:cubicBezTo>
                    <a:pt x="27" y="1"/>
                    <a:pt x="0" y="28"/>
                    <a:pt x="27" y="28"/>
                  </a:cubicBezTo>
                  <a:lnTo>
                    <a:pt x="27" y="55"/>
                  </a:lnTo>
                  <a:cubicBezTo>
                    <a:pt x="27" y="109"/>
                    <a:pt x="54" y="137"/>
                    <a:pt x="82" y="191"/>
                  </a:cubicBezTo>
                  <a:cubicBezTo>
                    <a:pt x="136" y="299"/>
                    <a:pt x="217" y="381"/>
                    <a:pt x="326" y="462"/>
                  </a:cubicBezTo>
                  <a:cubicBezTo>
                    <a:pt x="331" y="467"/>
                    <a:pt x="336" y="469"/>
                    <a:pt x="341" y="469"/>
                  </a:cubicBezTo>
                  <a:cubicBezTo>
                    <a:pt x="362" y="469"/>
                    <a:pt x="380" y="430"/>
                    <a:pt x="380" y="408"/>
                  </a:cubicBezTo>
                  <a:cubicBezTo>
                    <a:pt x="271" y="299"/>
                    <a:pt x="190" y="191"/>
                    <a:pt x="136" y="82"/>
                  </a:cubicBezTo>
                  <a:cubicBezTo>
                    <a:pt x="109" y="55"/>
                    <a:pt x="109" y="28"/>
                    <a:pt x="82" y="28"/>
                  </a:cubicBezTo>
                  <a:cubicBezTo>
                    <a:pt x="82" y="28"/>
                    <a:pt x="54" y="1"/>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2" name="Google Shape;1602;p11"/>
            <p:cNvSpPr/>
            <p:nvPr/>
          </p:nvSpPr>
          <p:spPr>
            <a:xfrm>
              <a:off x="5979550" y="1034500"/>
              <a:ext cx="10875" cy="9100"/>
            </a:xfrm>
            <a:custGeom>
              <a:avLst/>
              <a:gdLst/>
              <a:ahLst/>
              <a:cxnLst/>
              <a:rect l="l" t="t" r="r" b="b"/>
              <a:pathLst>
                <a:path w="435" h="364" extrusionOk="0">
                  <a:moveTo>
                    <a:pt x="425" y="0"/>
                  </a:moveTo>
                  <a:cubicBezTo>
                    <a:pt x="421" y="0"/>
                    <a:pt x="416" y="3"/>
                    <a:pt x="408" y="11"/>
                  </a:cubicBezTo>
                  <a:lnTo>
                    <a:pt x="353" y="11"/>
                  </a:lnTo>
                  <a:cubicBezTo>
                    <a:pt x="299" y="38"/>
                    <a:pt x="272" y="65"/>
                    <a:pt x="218" y="93"/>
                  </a:cubicBezTo>
                  <a:cubicBezTo>
                    <a:pt x="164" y="120"/>
                    <a:pt x="109" y="174"/>
                    <a:pt x="55" y="228"/>
                  </a:cubicBezTo>
                  <a:cubicBezTo>
                    <a:pt x="55" y="255"/>
                    <a:pt x="28" y="282"/>
                    <a:pt x="1" y="310"/>
                  </a:cubicBezTo>
                  <a:cubicBezTo>
                    <a:pt x="1" y="310"/>
                    <a:pt x="1" y="337"/>
                    <a:pt x="1" y="364"/>
                  </a:cubicBezTo>
                  <a:lnTo>
                    <a:pt x="55" y="364"/>
                  </a:lnTo>
                  <a:cubicBezTo>
                    <a:pt x="82" y="337"/>
                    <a:pt x="109" y="310"/>
                    <a:pt x="164" y="310"/>
                  </a:cubicBezTo>
                  <a:cubicBezTo>
                    <a:pt x="218" y="255"/>
                    <a:pt x="272" y="201"/>
                    <a:pt x="326" y="147"/>
                  </a:cubicBezTo>
                  <a:cubicBezTo>
                    <a:pt x="353" y="120"/>
                    <a:pt x="381" y="93"/>
                    <a:pt x="408" y="65"/>
                  </a:cubicBezTo>
                  <a:cubicBezTo>
                    <a:pt x="408" y="65"/>
                    <a:pt x="435" y="38"/>
                    <a:pt x="435" y="38"/>
                  </a:cubicBezTo>
                  <a:cubicBezTo>
                    <a:pt x="435" y="19"/>
                    <a:pt x="435" y="0"/>
                    <a:pt x="42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11"/>
            <p:cNvSpPr/>
            <p:nvPr/>
          </p:nvSpPr>
          <p:spPr>
            <a:xfrm>
              <a:off x="5981600" y="1034100"/>
              <a:ext cx="8825" cy="10875"/>
            </a:xfrm>
            <a:custGeom>
              <a:avLst/>
              <a:gdLst/>
              <a:ahLst/>
              <a:cxnLst/>
              <a:rect l="l" t="t" r="r" b="b"/>
              <a:pathLst>
                <a:path w="353" h="435" extrusionOk="0">
                  <a:moveTo>
                    <a:pt x="0" y="0"/>
                  </a:moveTo>
                  <a:lnTo>
                    <a:pt x="0" y="54"/>
                  </a:lnTo>
                  <a:cubicBezTo>
                    <a:pt x="0" y="81"/>
                    <a:pt x="27" y="136"/>
                    <a:pt x="54" y="163"/>
                  </a:cubicBezTo>
                  <a:cubicBezTo>
                    <a:pt x="136" y="271"/>
                    <a:pt x="217" y="353"/>
                    <a:pt x="326" y="434"/>
                  </a:cubicBezTo>
                  <a:lnTo>
                    <a:pt x="353" y="434"/>
                  </a:lnTo>
                  <a:cubicBezTo>
                    <a:pt x="353" y="434"/>
                    <a:pt x="353" y="407"/>
                    <a:pt x="353" y="407"/>
                  </a:cubicBezTo>
                  <a:cubicBezTo>
                    <a:pt x="271" y="298"/>
                    <a:pt x="190" y="190"/>
                    <a:pt x="109" y="54"/>
                  </a:cubicBezTo>
                  <a:cubicBezTo>
                    <a:pt x="109" y="54"/>
                    <a:pt x="82" y="27"/>
                    <a:pt x="5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11"/>
            <p:cNvSpPr/>
            <p:nvPr/>
          </p:nvSpPr>
          <p:spPr>
            <a:xfrm>
              <a:off x="6028375" y="979175"/>
              <a:ext cx="10875" cy="8825"/>
            </a:xfrm>
            <a:custGeom>
              <a:avLst/>
              <a:gdLst/>
              <a:ahLst/>
              <a:cxnLst/>
              <a:rect l="l" t="t" r="r" b="b"/>
              <a:pathLst>
                <a:path w="435" h="353" extrusionOk="0">
                  <a:moveTo>
                    <a:pt x="435" y="0"/>
                  </a:moveTo>
                  <a:cubicBezTo>
                    <a:pt x="435" y="0"/>
                    <a:pt x="408" y="27"/>
                    <a:pt x="408" y="27"/>
                  </a:cubicBezTo>
                  <a:lnTo>
                    <a:pt x="326" y="27"/>
                  </a:lnTo>
                  <a:cubicBezTo>
                    <a:pt x="299" y="27"/>
                    <a:pt x="245" y="54"/>
                    <a:pt x="218" y="81"/>
                  </a:cubicBezTo>
                  <a:cubicBezTo>
                    <a:pt x="164" y="136"/>
                    <a:pt x="109" y="190"/>
                    <a:pt x="55" y="217"/>
                  </a:cubicBezTo>
                  <a:cubicBezTo>
                    <a:pt x="55" y="244"/>
                    <a:pt x="28" y="271"/>
                    <a:pt x="1" y="298"/>
                  </a:cubicBezTo>
                  <a:cubicBezTo>
                    <a:pt x="1" y="326"/>
                    <a:pt x="1" y="326"/>
                    <a:pt x="1" y="353"/>
                  </a:cubicBezTo>
                  <a:lnTo>
                    <a:pt x="55" y="353"/>
                  </a:lnTo>
                  <a:cubicBezTo>
                    <a:pt x="82" y="326"/>
                    <a:pt x="109" y="326"/>
                    <a:pt x="136" y="298"/>
                  </a:cubicBezTo>
                  <a:cubicBezTo>
                    <a:pt x="191" y="271"/>
                    <a:pt x="272" y="190"/>
                    <a:pt x="326" y="136"/>
                  </a:cubicBezTo>
                  <a:cubicBezTo>
                    <a:pt x="353" y="109"/>
                    <a:pt x="380" y="109"/>
                    <a:pt x="408" y="81"/>
                  </a:cubicBezTo>
                  <a:cubicBezTo>
                    <a:pt x="408" y="54"/>
                    <a:pt x="408" y="27"/>
                    <a:pt x="435" y="27"/>
                  </a:cubicBezTo>
                  <a:lnTo>
                    <a:pt x="435"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p11"/>
            <p:cNvSpPr/>
            <p:nvPr/>
          </p:nvSpPr>
          <p:spPr>
            <a:xfrm>
              <a:off x="6030425" y="978650"/>
              <a:ext cx="8825" cy="11225"/>
            </a:xfrm>
            <a:custGeom>
              <a:avLst/>
              <a:gdLst/>
              <a:ahLst/>
              <a:cxnLst/>
              <a:rect l="l" t="t" r="r" b="b"/>
              <a:pathLst>
                <a:path w="353" h="449" extrusionOk="0">
                  <a:moveTo>
                    <a:pt x="41" y="1"/>
                  </a:moveTo>
                  <a:cubicBezTo>
                    <a:pt x="34" y="1"/>
                    <a:pt x="27" y="8"/>
                    <a:pt x="27" y="21"/>
                  </a:cubicBezTo>
                  <a:lnTo>
                    <a:pt x="0" y="21"/>
                  </a:lnTo>
                  <a:cubicBezTo>
                    <a:pt x="0" y="28"/>
                    <a:pt x="0" y="35"/>
                    <a:pt x="0" y="48"/>
                  </a:cubicBezTo>
                  <a:cubicBezTo>
                    <a:pt x="0" y="75"/>
                    <a:pt x="27" y="130"/>
                    <a:pt x="54" y="157"/>
                  </a:cubicBezTo>
                  <a:cubicBezTo>
                    <a:pt x="136" y="265"/>
                    <a:pt x="217" y="374"/>
                    <a:pt x="326" y="428"/>
                  </a:cubicBezTo>
                  <a:cubicBezTo>
                    <a:pt x="326" y="442"/>
                    <a:pt x="332" y="448"/>
                    <a:pt x="339" y="448"/>
                  </a:cubicBezTo>
                  <a:cubicBezTo>
                    <a:pt x="346" y="448"/>
                    <a:pt x="353" y="442"/>
                    <a:pt x="353" y="428"/>
                  </a:cubicBezTo>
                  <a:cubicBezTo>
                    <a:pt x="353" y="428"/>
                    <a:pt x="353" y="401"/>
                    <a:pt x="353" y="401"/>
                  </a:cubicBezTo>
                  <a:cubicBezTo>
                    <a:pt x="271" y="292"/>
                    <a:pt x="190" y="184"/>
                    <a:pt x="109" y="75"/>
                  </a:cubicBezTo>
                  <a:cubicBezTo>
                    <a:pt x="109" y="48"/>
                    <a:pt x="82" y="21"/>
                    <a:pt x="54" y="21"/>
                  </a:cubicBezTo>
                  <a:cubicBezTo>
                    <a:pt x="54" y="8"/>
                    <a:pt x="48" y="1"/>
                    <a:pt x="4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6" name="Google Shape;1606;p11"/>
            <p:cNvSpPr/>
            <p:nvPr/>
          </p:nvSpPr>
          <p:spPr>
            <a:xfrm>
              <a:off x="6102975" y="1040200"/>
              <a:ext cx="10875" cy="8675"/>
            </a:xfrm>
            <a:custGeom>
              <a:avLst/>
              <a:gdLst/>
              <a:ahLst/>
              <a:cxnLst/>
              <a:rect l="l" t="t" r="r" b="b"/>
              <a:pathLst>
                <a:path w="435" h="347" extrusionOk="0">
                  <a:moveTo>
                    <a:pt x="353" y="0"/>
                  </a:moveTo>
                  <a:cubicBezTo>
                    <a:pt x="299" y="27"/>
                    <a:pt x="272" y="54"/>
                    <a:pt x="217" y="82"/>
                  </a:cubicBezTo>
                  <a:cubicBezTo>
                    <a:pt x="163" y="109"/>
                    <a:pt x="109" y="163"/>
                    <a:pt x="55" y="217"/>
                  </a:cubicBezTo>
                  <a:cubicBezTo>
                    <a:pt x="55" y="244"/>
                    <a:pt x="28" y="271"/>
                    <a:pt x="0" y="299"/>
                  </a:cubicBezTo>
                  <a:cubicBezTo>
                    <a:pt x="0" y="299"/>
                    <a:pt x="0" y="326"/>
                    <a:pt x="0" y="326"/>
                  </a:cubicBezTo>
                  <a:cubicBezTo>
                    <a:pt x="14" y="339"/>
                    <a:pt x="28" y="346"/>
                    <a:pt x="38" y="346"/>
                  </a:cubicBezTo>
                  <a:cubicBezTo>
                    <a:pt x="48" y="346"/>
                    <a:pt x="55" y="339"/>
                    <a:pt x="55" y="326"/>
                  </a:cubicBezTo>
                  <a:cubicBezTo>
                    <a:pt x="82" y="326"/>
                    <a:pt x="109" y="299"/>
                    <a:pt x="136" y="271"/>
                  </a:cubicBezTo>
                  <a:cubicBezTo>
                    <a:pt x="217" y="244"/>
                    <a:pt x="272" y="190"/>
                    <a:pt x="326" y="136"/>
                  </a:cubicBezTo>
                  <a:cubicBezTo>
                    <a:pt x="353" y="109"/>
                    <a:pt x="380" y="82"/>
                    <a:pt x="407" y="54"/>
                  </a:cubicBezTo>
                  <a:cubicBezTo>
                    <a:pt x="407" y="27"/>
                    <a:pt x="434" y="27"/>
                    <a:pt x="43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7" name="Google Shape;1607;p11"/>
            <p:cNvSpPr/>
            <p:nvPr/>
          </p:nvSpPr>
          <p:spPr>
            <a:xfrm>
              <a:off x="6105000" y="1039525"/>
              <a:ext cx="9400" cy="11050"/>
            </a:xfrm>
            <a:custGeom>
              <a:avLst/>
              <a:gdLst/>
              <a:ahLst/>
              <a:cxnLst/>
              <a:rect l="l" t="t" r="r" b="b"/>
              <a:pathLst>
                <a:path w="376" h="442" extrusionOk="0">
                  <a:moveTo>
                    <a:pt x="1" y="0"/>
                  </a:moveTo>
                  <a:lnTo>
                    <a:pt x="1" y="27"/>
                  </a:lnTo>
                  <a:cubicBezTo>
                    <a:pt x="1" y="81"/>
                    <a:pt x="28" y="109"/>
                    <a:pt x="55" y="163"/>
                  </a:cubicBezTo>
                  <a:cubicBezTo>
                    <a:pt x="136" y="271"/>
                    <a:pt x="218" y="353"/>
                    <a:pt x="326" y="434"/>
                  </a:cubicBezTo>
                  <a:cubicBezTo>
                    <a:pt x="332" y="440"/>
                    <a:pt x="337" y="442"/>
                    <a:pt x="342" y="442"/>
                  </a:cubicBezTo>
                  <a:cubicBezTo>
                    <a:pt x="362" y="442"/>
                    <a:pt x="375" y="407"/>
                    <a:pt x="353" y="407"/>
                  </a:cubicBezTo>
                  <a:cubicBezTo>
                    <a:pt x="272" y="298"/>
                    <a:pt x="191" y="190"/>
                    <a:pt x="109" y="54"/>
                  </a:cubicBezTo>
                  <a:cubicBezTo>
                    <a:pt x="109" y="27"/>
                    <a:pt x="82" y="27"/>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8" name="Google Shape;1608;p11"/>
            <p:cNvSpPr/>
            <p:nvPr/>
          </p:nvSpPr>
          <p:spPr>
            <a:xfrm>
              <a:off x="6152475" y="1085625"/>
              <a:ext cx="10875" cy="8675"/>
            </a:xfrm>
            <a:custGeom>
              <a:avLst/>
              <a:gdLst/>
              <a:ahLst/>
              <a:cxnLst/>
              <a:rect l="l" t="t" r="r" b="b"/>
              <a:pathLst>
                <a:path w="435" h="347" extrusionOk="0">
                  <a:moveTo>
                    <a:pt x="353" y="1"/>
                  </a:moveTo>
                  <a:cubicBezTo>
                    <a:pt x="326" y="28"/>
                    <a:pt x="272" y="55"/>
                    <a:pt x="245" y="82"/>
                  </a:cubicBezTo>
                  <a:cubicBezTo>
                    <a:pt x="190" y="109"/>
                    <a:pt x="136" y="163"/>
                    <a:pt x="82" y="218"/>
                  </a:cubicBezTo>
                  <a:cubicBezTo>
                    <a:pt x="55" y="245"/>
                    <a:pt x="55" y="272"/>
                    <a:pt x="28" y="299"/>
                  </a:cubicBezTo>
                  <a:cubicBezTo>
                    <a:pt x="0" y="299"/>
                    <a:pt x="0" y="326"/>
                    <a:pt x="28" y="326"/>
                  </a:cubicBezTo>
                  <a:cubicBezTo>
                    <a:pt x="41" y="340"/>
                    <a:pt x="48" y="346"/>
                    <a:pt x="55" y="346"/>
                  </a:cubicBezTo>
                  <a:cubicBezTo>
                    <a:pt x="61" y="346"/>
                    <a:pt x="68" y="340"/>
                    <a:pt x="82" y="326"/>
                  </a:cubicBezTo>
                  <a:cubicBezTo>
                    <a:pt x="109" y="326"/>
                    <a:pt x="136" y="299"/>
                    <a:pt x="163" y="272"/>
                  </a:cubicBezTo>
                  <a:cubicBezTo>
                    <a:pt x="217" y="245"/>
                    <a:pt x="299" y="190"/>
                    <a:pt x="353" y="136"/>
                  </a:cubicBezTo>
                  <a:cubicBezTo>
                    <a:pt x="380" y="109"/>
                    <a:pt x="407" y="82"/>
                    <a:pt x="407" y="55"/>
                  </a:cubicBezTo>
                  <a:cubicBezTo>
                    <a:pt x="434" y="28"/>
                    <a:pt x="434" y="28"/>
                    <a:pt x="43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9" name="Google Shape;1609;p11"/>
            <p:cNvSpPr/>
            <p:nvPr/>
          </p:nvSpPr>
          <p:spPr>
            <a:xfrm>
              <a:off x="6155175" y="1084275"/>
              <a:ext cx="8850" cy="11550"/>
            </a:xfrm>
            <a:custGeom>
              <a:avLst/>
              <a:gdLst/>
              <a:ahLst/>
              <a:cxnLst/>
              <a:rect l="l" t="t" r="r" b="b"/>
              <a:pathLst>
                <a:path w="354" h="462" extrusionOk="0">
                  <a:moveTo>
                    <a:pt x="1" y="0"/>
                  </a:moveTo>
                  <a:lnTo>
                    <a:pt x="1" y="27"/>
                  </a:lnTo>
                  <a:lnTo>
                    <a:pt x="1" y="55"/>
                  </a:lnTo>
                  <a:cubicBezTo>
                    <a:pt x="1" y="109"/>
                    <a:pt x="28" y="136"/>
                    <a:pt x="55" y="190"/>
                  </a:cubicBezTo>
                  <a:cubicBezTo>
                    <a:pt x="109" y="299"/>
                    <a:pt x="218" y="380"/>
                    <a:pt x="299" y="461"/>
                  </a:cubicBezTo>
                  <a:lnTo>
                    <a:pt x="354" y="461"/>
                  </a:lnTo>
                  <a:cubicBezTo>
                    <a:pt x="354" y="461"/>
                    <a:pt x="354" y="434"/>
                    <a:pt x="354" y="434"/>
                  </a:cubicBezTo>
                  <a:cubicBezTo>
                    <a:pt x="272" y="326"/>
                    <a:pt x="164" y="217"/>
                    <a:pt x="109" y="82"/>
                  </a:cubicBezTo>
                  <a:cubicBezTo>
                    <a:pt x="82" y="55"/>
                    <a:pt x="82" y="55"/>
                    <a:pt x="55" y="27"/>
                  </a:cubicBezTo>
                  <a:cubicBezTo>
                    <a:pt x="55" y="27"/>
                    <a:pt x="28" y="27"/>
                    <a:pt x="2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11"/>
            <p:cNvSpPr/>
            <p:nvPr/>
          </p:nvSpPr>
          <p:spPr>
            <a:xfrm>
              <a:off x="6148400" y="1044950"/>
              <a:ext cx="10875" cy="9350"/>
            </a:xfrm>
            <a:custGeom>
              <a:avLst/>
              <a:gdLst/>
              <a:ahLst/>
              <a:cxnLst/>
              <a:rect l="l" t="t" r="r" b="b"/>
              <a:pathLst>
                <a:path w="435" h="374" extrusionOk="0">
                  <a:moveTo>
                    <a:pt x="435" y="0"/>
                  </a:moveTo>
                  <a:lnTo>
                    <a:pt x="408" y="27"/>
                  </a:lnTo>
                  <a:lnTo>
                    <a:pt x="353" y="27"/>
                  </a:lnTo>
                  <a:cubicBezTo>
                    <a:pt x="299" y="54"/>
                    <a:pt x="245" y="81"/>
                    <a:pt x="218" y="109"/>
                  </a:cubicBezTo>
                  <a:cubicBezTo>
                    <a:pt x="163" y="136"/>
                    <a:pt x="109" y="190"/>
                    <a:pt x="55" y="244"/>
                  </a:cubicBezTo>
                  <a:cubicBezTo>
                    <a:pt x="55" y="244"/>
                    <a:pt x="28" y="271"/>
                    <a:pt x="1" y="298"/>
                  </a:cubicBezTo>
                  <a:cubicBezTo>
                    <a:pt x="1" y="326"/>
                    <a:pt x="1" y="353"/>
                    <a:pt x="1" y="353"/>
                  </a:cubicBezTo>
                  <a:cubicBezTo>
                    <a:pt x="14" y="366"/>
                    <a:pt x="28" y="373"/>
                    <a:pt x="38" y="373"/>
                  </a:cubicBezTo>
                  <a:cubicBezTo>
                    <a:pt x="48" y="373"/>
                    <a:pt x="55" y="366"/>
                    <a:pt x="55" y="353"/>
                  </a:cubicBezTo>
                  <a:cubicBezTo>
                    <a:pt x="82" y="353"/>
                    <a:pt x="109" y="326"/>
                    <a:pt x="136" y="298"/>
                  </a:cubicBezTo>
                  <a:cubicBezTo>
                    <a:pt x="218" y="244"/>
                    <a:pt x="272" y="217"/>
                    <a:pt x="326" y="163"/>
                  </a:cubicBezTo>
                  <a:cubicBezTo>
                    <a:pt x="353" y="136"/>
                    <a:pt x="380" y="109"/>
                    <a:pt x="408" y="81"/>
                  </a:cubicBezTo>
                  <a:cubicBezTo>
                    <a:pt x="408" y="54"/>
                    <a:pt x="408" y="54"/>
                    <a:pt x="435" y="27"/>
                  </a:cubicBezTo>
                  <a:lnTo>
                    <a:pt x="435"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11"/>
            <p:cNvSpPr/>
            <p:nvPr/>
          </p:nvSpPr>
          <p:spPr>
            <a:xfrm>
              <a:off x="6150450" y="1044250"/>
              <a:ext cx="8825" cy="11575"/>
            </a:xfrm>
            <a:custGeom>
              <a:avLst/>
              <a:gdLst/>
              <a:ahLst/>
              <a:cxnLst/>
              <a:rect l="l" t="t" r="r" b="b"/>
              <a:pathLst>
                <a:path w="353" h="463" extrusionOk="0">
                  <a:moveTo>
                    <a:pt x="0" y="1"/>
                  </a:moveTo>
                  <a:cubicBezTo>
                    <a:pt x="0" y="1"/>
                    <a:pt x="0" y="28"/>
                    <a:pt x="0" y="28"/>
                  </a:cubicBezTo>
                  <a:lnTo>
                    <a:pt x="0" y="55"/>
                  </a:lnTo>
                  <a:cubicBezTo>
                    <a:pt x="0" y="109"/>
                    <a:pt x="27" y="137"/>
                    <a:pt x="54" y="191"/>
                  </a:cubicBezTo>
                  <a:cubicBezTo>
                    <a:pt x="109" y="272"/>
                    <a:pt x="217" y="381"/>
                    <a:pt x="326" y="462"/>
                  </a:cubicBezTo>
                  <a:lnTo>
                    <a:pt x="353" y="462"/>
                  </a:lnTo>
                  <a:cubicBezTo>
                    <a:pt x="353" y="435"/>
                    <a:pt x="353" y="435"/>
                    <a:pt x="353" y="435"/>
                  </a:cubicBezTo>
                  <a:cubicBezTo>
                    <a:pt x="244" y="326"/>
                    <a:pt x="163" y="191"/>
                    <a:pt x="109" y="82"/>
                  </a:cubicBezTo>
                  <a:cubicBezTo>
                    <a:pt x="81" y="55"/>
                    <a:pt x="81" y="55"/>
                    <a:pt x="54" y="28"/>
                  </a:cubicBezTo>
                  <a:cubicBezTo>
                    <a:pt x="54" y="28"/>
                    <a:pt x="27" y="1"/>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11"/>
            <p:cNvSpPr/>
            <p:nvPr/>
          </p:nvSpPr>
          <p:spPr>
            <a:xfrm>
              <a:off x="6138900" y="990025"/>
              <a:ext cx="10875" cy="8650"/>
            </a:xfrm>
            <a:custGeom>
              <a:avLst/>
              <a:gdLst/>
              <a:ahLst/>
              <a:cxnLst/>
              <a:rect l="l" t="t" r="r" b="b"/>
              <a:pathLst>
                <a:path w="435" h="346" extrusionOk="0">
                  <a:moveTo>
                    <a:pt x="354" y="0"/>
                  </a:moveTo>
                  <a:cubicBezTo>
                    <a:pt x="299" y="27"/>
                    <a:pt x="245" y="54"/>
                    <a:pt x="218" y="81"/>
                  </a:cubicBezTo>
                  <a:cubicBezTo>
                    <a:pt x="164" y="109"/>
                    <a:pt x="109" y="163"/>
                    <a:pt x="55" y="217"/>
                  </a:cubicBezTo>
                  <a:cubicBezTo>
                    <a:pt x="55" y="244"/>
                    <a:pt x="28" y="271"/>
                    <a:pt x="1" y="298"/>
                  </a:cubicBezTo>
                  <a:cubicBezTo>
                    <a:pt x="1" y="298"/>
                    <a:pt x="1" y="326"/>
                    <a:pt x="1" y="326"/>
                  </a:cubicBezTo>
                  <a:cubicBezTo>
                    <a:pt x="15" y="339"/>
                    <a:pt x="28" y="346"/>
                    <a:pt x="38" y="346"/>
                  </a:cubicBezTo>
                  <a:cubicBezTo>
                    <a:pt x="48" y="346"/>
                    <a:pt x="55" y="339"/>
                    <a:pt x="55" y="326"/>
                  </a:cubicBezTo>
                  <a:cubicBezTo>
                    <a:pt x="82" y="326"/>
                    <a:pt x="109" y="298"/>
                    <a:pt x="137" y="271"/>
                  </a:cubicBezTo>
                  <a:cubicBezTo>
                    <a:pt x="218" y="244"/>
                    <a:pt x="272" y="190"/>
                    <a:pt x="326" y="136"/>
                  </a:cubicBezTo>
                  <a:cubicBezTo>
                    <a:pt x="354" y="109"/>
                    <a:pt x="381" y="81"/>
                    <a:pt x="408" y="54"/>
                  </a:cubicBezTo>
                  <a:cubicBezTo>
                    <a:pt x="408" y="54"/>
                    <a:pt x="408" y="27"/>
                    <a:pt x="43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11"/>
            <p:cNvSpPr/>
            <p:nvPr/>
          </p:nvSpPr>
          <p:spPr>
            <a:xfrm>
              <a:off x="6140950" y="989325"/>
              <a:ext cx="8825" cy="10875"/>
            </a:xfrm>
            <a:custGeom>
              <a:avLst/>
              <a:gdLst/>
              <a:ahLst/>
              <a:cxnLst/>
              <a:rect l="l" t="t" r="r" b="b"/>
              <a:pathLst>
                <a:path w="353" h="435" extrusionOk="0">
                  <a:moveTo>
                    <a:pt x="0" y="1"/>
                  </a:moveTo>
                  <a:lnTo>
                    <a:pt x="0" y="28"/>
                  </a:lnTo>
                  <a:cubicBezTo>
                    <a:pt x="0" y="82"/>
                    <a:pt x="27" y="109"/>
                    <a:pt x="55" y="164"/>
                  </a:cubicBezTo>
                  <a:cubicBezTo>
                    <a:pt x="109" y="272"/>
                    <a:pt x="217" y="354"/>
                    <a:pt x="326" y="435"/>
                  </a:cubicBezTo>
                  <a:lnTo>
                    <a:pt x="353" y="435"/>
                  </a:lnTo>
                  <a:cubicBezTo>
                    <a:pt x="353" y="435"/>
                    <a:pt x="353" y="408"/>
                    <a:pt x="353" y="408"/>
                  </a:cubicBezTo>
                  <a:cubicBezTo>
                    <a:pt x="272" y="299"/>
                    <a:pt x="190" y="191"/>
                    <a:pt x="109" y="55"/>
                  </a:cubicBezTo>
                  <a:cubicBezTo>
                    <a:pt x="82" y="55"/>
                    <a:pt x="82" y="28"/>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11"/>
            <p:cNvSpPr/>
            <p:nvPr/>
          </p:nvSpPr>
          <p:spPr>
            <a:xfrm>
              <a:off x="6191800" y="995450"/>
              <a:ext cx="10200" cy="8650"/>
            </a:xfrm>
            <a:custGeom>
              <a:avLst/>
              <a:gdLst/>
              <a:ahLst/>
              <a:cxnLst/>
              <a:rect l="l" t="t" r="r" b="b"/>
              <a:pathLst>
                <a:path w="408" h="346" extrusionOk="0">
                  <a:moveTo>
                    <a:pt x="326" y="0"/>
                  </a:moveTo>
                  <a:cubicBezTo>
                    <a:pt x="299" y="27"/>
                    <a:pt x="245" y="54"/>
                    <a:pt x="218" y="81"/>
                  </a:cubicBezTo>
                  <a:cubicBezTo>
                    <a:pt x="163" y="109"/>
                    <a:pt x="109" y="163"/>
                    <a:pt x="55" y="217"/>
                  </a:cubicBezTo>
                  <a:cubicBezTo>
                    <a:pt x="28" y="244"/>
                    <a:pt x="28" y="244"/>
                    <a:pt x="1" y="298"/>
                  </a:cubicBezTo>
                  <a:cubicBezTo>
                    <a:pt x="1" y="298"/>
                    <a:pt x="1" y="326"/>
                    <a:pt x="1" y="326"/>
                  </a:cubicBezTo>
                  <a:cubicBezTo>
                    <a:pt x="14" y="339"/>
                    <a:pt x="21" y="346"/>
                    <a:pt x="28" y="346"/>
                  </a:cubicBezTo>
                  <a:cubicBezTo>
                    <a:pt x="35" y="346"/>
                    <a:pt x="41" y="339"/>
                    <a:pt x="55" y="326"/>
                  </a:cubicBezTo>
                  <a:cubicBezTo>
                    <a:pt x="82" y="326"/>
                    <a:pt x="109" y="298"/>
                    <a:pt x="136" y="271"/>
                  </a:cubicBezTo>
                  <a:cubicBezTo>
                    <a:pt x="218" y="244"/>
                    <a:pt x="272" y="190"/>
                    <a:pt x="326" y="136"/>
                  </a:cubicBezTo>
                  <a:cubicBezTo>
                    <a:pt x="353" y="109"/>
                    <a:pt x="380" y="81"/>
                    <a:pt x="407" y="54"/>
                  </a:cubicBezTo>
                  <a:cubicBezTo>
                    <a:pt x="407" y="27"/>
                    <a:pt x="407" y="27"/>
                    <a:pt x="40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11"/>
            <p:cNvSpPr/>
            <p:nvPr/>
          </p:nvSpPr>
          <p:spPr>
            <a:xfrm>
              <a:off x="6193825" y="994075"/>
              <a:ext cx="8850" cy="11550"/>
            </a:xfrm>
            <a:custGeom>
              <a:avLst/>
              <a:gdLst/>
              <a:ahLst/>
              <a:cxnLst/>
              <a:rect l="l" t="t" r="r" b="b"/>
              <a:pathLst>
                <a:path w="354" h="462" extrusionOk="0">
                  <a:moveTo>
                    <a:pt x="1" y="1"/>
                  </a:moveTo>
                  <a:lnTo>
                    <a:pt x="1" y="28"/>
                  </a:lnTo>
                  <a:lnTo>
                    <a:pt x="1" y="55"/>
                  </a:lnTo>
                  <a:cubicBezTo>
                    <a:pt x="1" y="109"/>
                    <a:pt x="28" y="136"/>
                    <a:pt x="55" y="191"/>
                  </a:cubicBezTo>
                  <a:cubicBezTo>
                    <a:pt x="109" y="272"/>
                    <a:pt x="218" y="381"/>
                    <a:pt x="299" y="462"/>
                  </a:cubicBezTo>
                  <a:lnTo>
                    <a:pt x="354" y="462"/>
                  </a:lnTo>
                  <a:cubicBezTo>
                    <a:pt x="354" y="462"/>
                    <a:pt x="354" y="435"/>
                    <a:pt x="354" y="435"/>
                  </a:cubicBezTo>
                  <a:cubicBezTo>
                    <a:pt x="245" y="326"/>
                    <a:pt x="164" y="218"/>
                    <a:pt x="109" y="82"/>
                  </a:cubicBezTo>
                  <a:cubicBezTo>
                    <a:pt x="82" y="55"/>
                    <a:pt x="82" y="55"/>
                    <a:pt x="55" y="28"/>
                  </a:cubicBezTo>
                  <a:cubicBezTo>
                    <a:pt x="55" y="28"/>
                    <a:pt x="28" y="28"/>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11"/>
            <p:cNvSpPr/>
            <p:nvPr/>
          </p:nvSpPr>
          <p:spPr>
            <a:xfrm>
              <a:off x="6191800" y="1045625"/>
              <a:ext cx="10200" cy="8675"/>
            </a:xfrm>
            <a:custGeom>
              <a:avLst/>
              <a:gdLst/>
              <a:ahLst/>
              <a:cxnLst/>
              <a:rect l="l" t="t" r="r" b="b"/>
              <a:pathLst>
                <a:path w="408" h="347" extrusionOk="0">
                  <a:moveTo>
                    <a:pt x="326" y="0"/>
                  </a:moveTo>
                  <a:cubicBezTo>
                    <a:pt x="299" y="27"/>
                    <a:pt x="245" y="54"/>
                    <a:pt x="218" y="82"/>
                  </a:cubicBezTo>
                  <a:cubicBezTo>
                    <a:pt x="163" y="109"/>
                    <a:pt x="109" y="163"/>
                    <a:pt x="55" y="217"/>
                  </a:cubicBezTo>
                  <a:cubicBezTo>
                    <a:pt x="28" y="217"/>
                    <a:pt x="28" y="244"/>
                    <a:pt x="1" y="271"/>
                  </a:cubicBezTo>
                  <a:cubicBezTo>
                    <a:pt x="1" y="299"/>
                    <a:pt x="1" y="326"/>
                    <a:pt x="1" y="326"/>
                  </a:cubicBezTo>
                  <a:cubicBezTo>
                    <a:pt x="14" y="339"/>
                    <a:pt x="21" y="346"/>
                    <a:pt x="28" y="346"/>
                  </a:cubicBezTo>
                  <a:cubicBezTo>
                    <a:pt x="35" y="346"/>
                    <a:pt x="41" y="339"/>
                    <a:pt x="55" y="326"/>
                  </a:cubicBezTo>
                  <a:cubicBezTo>
                    <a:pt x="82" y="326"/>
                    <a:pt x="109" y="299"/>
                    <a:pt x="136" y="271"/>
                  </a:cubicBezTo>
                  <a:cubicBezTo>
                    <a:pt x="218" y="217"/>
                    <a:pt x="272" y="190"/>
                    <a:pt x="326" y="136"/>
                  </a:cubicBezTo>
                  <a:cubicBezTo>
                    <a:pt x="353" y="109"/>
                    <a:pt x="380" y="82"/>
                    <a:pt x="407" y="54"/>
                  </a:cubicBezTo>
                  <a:cubicBezTo>
                    <a:pt x="407" y="27"/>
                    <a:pt x="407" y="27"/>
                    <a:pt x="40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7" name="Google Shape;1617;p11"/>
            <p:cNvSpPr/>
            <p:nvPr/>
          </p:nvSpPr>
          <p:spPr>
            <a:xfrm>
              <a:off x="6193150" y="1044250"/>
              <a:ext cx="9525" cy="11575"/>
            </a:xfrm>
            <a:custGeom>
              <a:avLst/>
              <a:gdLst/>
              <a:ahLst/>
              <a:cxnLst/>
              <a:rect l="l" t="t" r="r" b="b"/>
              <a:pathLst>
                <a:path w="381" h="463" extrusionOk="0">
                  <a:moveTo>
                    <a:pt x="28" y="1"/>
                  </a:moveTo>
                  <a:cubicBezTo>
                    <a:pt x="28" y="1"/>
                    <a:pt x="1" y="28"/>
                    <a:pt x="28" y="28"/>
                  </a:cubicBezTo>
                  <a:lnTo>
                    <a:pt x="28" y="55"/>
                  </a:lnTo>
                  <a:cubicBezTo>
                    <a:pt x="28" y="109"/>
                    <a:pt x="55" y="137"/>
                    <a:pt x="82" y="191"/>
                  </a:cubicBezTo>
                  <a:cubicBezTo>
                    <a:pt x="136" y="272"/>
                    <a:pt x="245" y="381"/>
                    <a:pt x="326" y="462"/>
                  </a:cubicBezTo>
                  <a:lnTo>
                    <a:pt x="381" y="462"/>
                  </a:lnTo>
                  <a:cubicBezTo>
                    <a:pt x="381" y="435"/>
                    <a:pt x="381" y="435"/>
                    <a:pt x="381" y="435"/>
                  </a:cubicBezTo>
                  <a:cubicBezTo>
                    <a:pt x="272" y="326"/>
                    <a:pt x="191" y="191"/>
                    <a:pt x="136" y="82"/>
                  </a:cubicBezTo>
                  <a:cubicBezTo>
                    <a:pt x="109" y="55"/>
                    <a:pt x="109" y="55"/>
                    <a:pt x="82" y="28"/>
                  </a:cubicBezTo>
                  <a:cubicBezTo>
                    <a:pt x="82" y="28"/>
                    <a:pt x="55" y="1"/>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8" name="Google Shape;1618;p11"/>
            <p:cNvSpPr/>
            <p:nvPr/>
          </p:nvSpPr>
          <p:spPr>
            <a:xfrm>
              <a:off x="6201300" y="1091050"/>
              <a:ext cx="10200" cy="8675"/>
            </a:xfrm>
            <a:custGeom>
              <a:avLst/>
              <a:gdLst/>
              <a:ahLst/>
              <a:cxnLst/>
              <a:rect l="l" t="t" r="r" b="b"/>
              <a:pathLst>
                <a:path w="408" h="347" extrusionOk="0">
                  <a:moveTo>
                    <a:pt x="326" y="1"/>
                  </a:moveTo>
                  <a:cubicBezTo>
                    <a:pt x="299" y="1"/>
                    <a:pt x="244" y="28"/>
                    <a:pt x="217" y="82"/>
                  </a:cubicBezTo>
                  <a:cubicBezTo>
                    <a:pt x="163" y="109"/>
                    <a:pt x="109" y="163"/>
                    <a:pt x="55" y="218"/>
                  </a:cubicBezTo>
                  <a:cubicBezTo>
                    <a:pt x="27" y="218"/>
                    <a:pt x="27" y="245"/>
                    <a:pt x="0" y="272"/>
                  </a:cubicBezTo>
                  <a:cubicBezTo>
                    <a:pt x="0" y="299"/>
                    <a:pt x="0" y="299"/>
                    <a:pt x="0" y="326"/>
                  </a:cubicBezTo>
                  <a:cubicBezTo>
                    <a:pt x="0" y="340"/>
                    <a:pt x="7" y="346"/>
                    <a:pt x="17" y="346"/>
                  </a:cubicBezTo>
                  <a:cubicBezTo>
                    <a:pt x="27" y="346"/>
                    <a:pt x="41" y="340"/>
                    <a:pt x="55" y="326"/>
                  </a:cubicBezTo>
                  <a:cubicBezTo>
                    <a:pt x="82" y="299"/>
                    <a:pt x="109" y="299"/>
                    <a:pt x="136" y="272"/>
                  </a:cubicBezTo>
                  <a:cubicBezTo>
                    <a:pt x="190" y="218"/>
                    <a:pt x="272" y="163"/>
                    <a:pt x="326" y="109"/>
                  </a:cubicBezTo>
                  <a:cubicBezTo>
                    <a:pt x="353" y="109"/>
                    <a:pt x="380" y="82"/>
                    <a:pt x="407" y="55"/>
                  </a:cubicBezTo>
                  <a:cubicBezTo>
                    <a:pt x="407" y="28"/>
                    <a:pt x="407" y="28"/>
                    <a:pt x="40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p11"/>
            <p:cNvSpPr/>
            <p:nvPr/>
          </p:nvSpPr>
          <p:spPr>
            <a:xfrm>
              <a:off x="6203325" y="1090375"/>
              <a:ext cx="8850" cy="10875"/>
            </a:xfrm>
            <a:custGeom>
              <a:avLst/>
              <a:gdLst/>
              <a:ahLst/>
              <a:cxnLst/>
              <a:rect l="l" t="t" r="r" b="b"/>
              <a:pathLst>
                <a:path w="354" h="435" extrusionOk="0">
                  <a:moveTo>
                    <a:pt x="1" y="0"/>
                  </a:moveTo>
                  <a:lnTo>
                    <a:pt x="1" y="28"/>
                  </a:lnTo>
                  <a:cubicBezTo>
                    <a:pt x="1" y="82"/>
                    <a:pt x="28" y="109"/>
                    <a:pt x="55" y="163"/>
                  </a:cubicBezTo>
                  <a:cubicBezTo>
                    <a:pt x="109" y="245"/>
                    <a:pt x="191" y="353"/>
                    <a:pt x="299" y="434"/>
                  </a:cubicBezTo>
                  <a:lnTo>
                    <a:pt x="353" y="434"/>
                  </a:lnTo>
                  <a:cubicBezTo>
                    <a:pt x="353" y="407"/>
                    <a:pt x="353" y="407"/>
                    <a:pt x="353" y="380"/>
                  </a:cubicBezTo>
                  <a:cubicBezTo>
                    <a:pt x="245" y="299"/>
                    <a:pt x="163" y="163"/>
                    <a:pt x="109" y="55"/>
                  </a:cubicBezTo>
                  <a:cubicBezTo>
                    <a:pt x="82" y="28"/>
                    <a:pt x="82" y="0"/>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11"/>
            <p:cNvSpPr/>
            <p:nvPr/>
          </p:nvSpPr>
          <p:spPr>
            <a:xfrm>
              <a:off x="6218925" y="1021875"/>
              <a:ext cx="10875" cy="8850"/>
            </a:xfrm>
            <a:custGeom>
              <a:avLst/>
              <a:gdLst/>
              <a:ahLst/>
              <a:cxnLst/>
              <a:rect l="l" t="t" r="r" b="b"/>
              <a:pathLst>
                <a:path w="435" h="354" extrusionOk="0">
                  <a:moveTo>
                    <a:pt x="435" y="1"/>
                  </a:moveTo>
                  <a:cubicBezTo>
                    <a:pt x="435" y="1"/>
                    <a:pt x="435" y="1"/>
                    <a:pt x="407" y="28"/>
                  </a:cubicBezTo>
                  <a:lnTo>
                    <a:pt x="353" y="28"/>
                  </a:lnTo>
                  <a:cubicBezTo>
                    <a:pt x="299" y="28"/>
                    <a:pt x="272" y="55"/>
                    <a:pt x="245" y="109"/>
                  </a:cubicBezTo>
                  <a:cubicBezTo>
                    <a:pt x="163" y="137"/>
                    <a:pt x="109" y="191"/>
                    <a:pt x="82" y="245"/>
                  </a:cubicBezTo>
                  <a:cubicBezTo>
                    <a:pt x="55" y="245"/>
                    <a:pt x="28" y="272"/>
                    <a:pt x="28" y="299"/>
                  </a:cubicBezTo>
                  <a:cubicBezTo>
                    <a:pt x="1" y="326"/>
                    <a:pt x="1" y="326"/>
                    <a:pt x="28" y="354"/>
                  </a:cubicBezTo>
                  <a:lnTo>
                    <a:pt x="82" y="354"/>
                  </a:lnTo>
                  <a:cubicBezTo>
                    <a:pt x="109" y="326"/>
                    <a:pt x="136" y="326"/>
                    <a:pt x="163" y="299"/>
                  </a:cubicBezTo>
                  <a:cubicBezTo>
                    <a:pt x="218" y="245"/>
                    <a:pt x="272" y="191"/>
                    <a:pt x="326" y="137"/>
                  </a:cubicBezTo>
                  <a:cubicBezTo>
                    <a:pt x="380" y="137"/>
                    <a:pt x="380" y="109"/>
                    <a:pt x="407" y="82"/>
                  </a:cubicBezTo>
                  <a:cubicBezTo>
                    <a:pt x="435" y="55"/>
                    <a:pt x="435" y="55"/>
                    <a:pt x="435" y="28"/>
                  </a:cubicBezTo>
                  <a:cubicBezTo>
                    <a:pt x="435" y="28"/>
                    <a:pt x="435" y="1"/>
                    <a:pt x="43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1" name="Google Shape;1621;p11"/>
            <p:cNvSpPr/>
            <p:nvPr/>
          </p:nvSpPr>
          <p:spPr>
            <a:xfrm>
              <a:off x="6220950" y="1021200"/>
              <a:ext cx="8850" cy="11550"/>
            </a:xfrm>
            <a:custGeom>
              <a:avLst/>
              <a:gdLst/>
              <a:ahLst/>
              <a:cxnLst/>
              <a:rect l="l" t="t" r="r" b="b"/>
              <a:pathLst>
                <a:path w="354" h="462" extrusionOk="0">
                  <a:moveTo>
                    <a:pt x="1" y="1"/>
                  </a:moveTo>
                  <a:cubicBezTo>
                    <a:pt x="1" y="1"/>
                    <a:pt x="1" y="28"/>
                    <a:pt x="1" y="28"/>
                  </a:cubicBezTo>
                  <a:lnTo>
                    <a:pt x="1" y="82"/>
                  </a:lnTo>
                  <a:cubicBezTo>
                    <a:pt x="1" y="109"/>
                    <a:pt x="28" y="164"/>
                    <a:pt x="55" y="191"/>
                  </a:cubicBezTo>
                  <a:cubicBezTo>
                    <a:pt x="137" y="299"/>
                    <a:pt x="218" y="381"/>
                    <a:pt x="326" y="462"/>
                  </a:cubicBezTo>
                  <a:lnTo>
                    <a:pt x="354" y="462"/>
                  </a:lnTo>
                  <a:lnTo>
                    <a:pt x="354" y="435"/>
                  </a:lnTo>
                  <a:cubicBezTo>
                    <a:pt x="272" y="326"/>
                    <a:pt x="191" y="218"/>
                    <a:pt x="109" y="82"/>
                  </a:cubicBezTo>
                  <a:cubicBezTo>
                    <a:pt x="109" y="55"/>
                    <a:pt x="82" y="55"/>
                    <a:pt x="55" y="28"/>
                  </a:cubicBezTo>
                  <a:cubicBezTo>
                    <a:pt x="55" y="28"/>
                    <a:pt x="28" y="28"/>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2" name="Google Shape;1622;p11"/>
            <p:cNvSpPr/>
            <p:nvPr/>
          </p:nvSpPr>
          <p:spPr>
            <a:xfrm>
              <a:off x="6148400" y="924250"/>
              <a:ext cx="10875" cy="8825"/>
            </a:xfrm>
            <a:custGeom>
              <a:avLst/>
              <a:gdLst/>
              <a:ahLst/>
              <a:cxnLst/>
              <a:rect l="l" t="t" r="r" b="b"/>
              <a:pathLst>
                <a:path w="435" h="353" extrusionOk="0">
                  <a:moveTo>
                    <a:pt x="435" y="0"/>
                  </a:moveTo>
                  <a:cubicBezTo>
                    <a:pt x="435" y="0"/>
                    <a:pt x="408" y="0"/>
                    <a:pt x="408" y="27"/>
                  </a:cubicBezTo>
                  <a:lnTo>
                    <a:pt x="353" y="27"/>
                  </a:lnTo>
                  <a:cubicBezTo>
                    <a:pt x="299" y="27"/>
                    <a:pt x="245" y="54"/>
                    <a:pt x="218" y="81"/>
                  </a:cubicBezTo>
                  <a:cubicBezTo>
                    <a:pt x="163" y="136"/>
                    <a:pt x="109" y="163"/>
                    <a:pt x="55" y="217"/>
                  </a:cubicBezTo>
                  <a:cubicBezTo>
                    <a:pt x="55" y="244"/>
                    <a:pt x="28" y="271"/>
                    <a:pt x="1" y="298"/>
                  </a:cubicBezTo>
                  <a:lnTo>
                    <a:pt x="1" y="353"/>
                  </a:lnTo>
                  <a:lnTo>
                    <a:pt x="55" y="353"/>
                  </a:lnTo>
                  <a:cubicBezTo>
                    <a:pt x="82" y="326"/>
                    <a:pt x="109" y="326"/>
                    <a:pt x="136" y="298"/>
                  </a:cubicBezTo>
                  <a:cubicBezTo>
                    <a:pt x="218" y="244"/>
                    <a:pt x="272" y="190"/>
                    <a:pt x="326" y="136"/>
                  </a:cubicBezTo>
                  <a:cubicBezTo>
                    <a:pt x="353" y="136"/>
                    <a:pt x="380" y="109"/>
                    <a:pt x="408" y="81"/>
                  </a:cubicBezTo>
                  <a:cubicBezTo>
                    <a:pt x="408" y="54"/>
                    <a:pt x="408" y="54"/>
                    <a:pt x="435" y="27"/>
                  </a:cubicBezTo>
                  <a:lnTo>
                    <a:pt x="435"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3" name="Google Shape;1623;p11"/>
            <p:cNvSpPr/>
            <p:nvPr/>
          </p:nvSpPr>
          <p:spPr>
            <a:xfrm>
              <a:off x="6150450" y="924250"/>
              <a:ext cx="8825" cy="10700"/>
            </a:xfrm>
            <a:custGeom>
              <a:avLst/>
              <a:gdLst/>
              <a:ahLst/>
              <a:cxnLst/>
              <a:rect l="l" t="t" r="r" b="b"/>
              <a:pathLst>
                <a:path w="353" h="428" extrusionOk="0">
                  <a:moveTo>
                    <a:pt x="0" y="0"/>
                  </a:moveTo>
                  <a:lnTo>
                    <a:pt x="0" y="27"/>
                  </a:lnTo>
                  <a:cubicBezTo>
                    <a:pt x="0" y="54"/>
                    <a:pt x="27" y="109"/>
                    <a:pt x="54" y="136"/>
                  </a:cubicBezTo>
                  <a:cubicBezTo>
                    <a:pt x="109" y="244"/>
                    <a:pt x="217" y="353"/>
                    <a:pt x="326" y="407"/>
                  </a:cubicBezTo>
                  <a:cubicBezTo>
                    <a:pt x="326" y="420"/>
                    <a:pt x="326" y="427"/>
                    <a:pt x="329" y="427"/>
                  </a:cubicBezTo>
                  <a:cubicBezTo>
                    <a:pt x="332" y="427"/>
                    <a:pt x="339" y="420"/>
                    <a:pt x="353" y="407"/>
                  </a:cubicBezTo>
                  <a:cubicBezTo>
                    <a:pt x="353" y="407"/>
                    <a:pt x="353" y="380"/>
                    <a:pt x="353" y="380"/>
                  </a:cubicBezTo>
                  <a:cubicBezTo>
                    <a:pt x="244" y="271"/>
                    <a:pt x="163" y="163"/>
                    <a:pt x="109" y="54"/>
                  </a:cubicBezTo>
                  <a:cubicBezTo>
                    <a:pt x="81" y="27"/>
                    <a:pt x="81" y="0"/>
                    <a:pt x="5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4" name="Google Shape;1624;p11"/>
            <p:cNvSpPr/>
            <p:nvPr/>
          </p:nvSpPr>
          <p:spPr>
            <a:xfrm>
              <a:off x="6110425" y="929675"/>
              <a:ext cx="10200" cy="8825"/>
            </a:xfrm>
            <a:custGeom>
              <a:avLst/>
              <a:gdLst/>
              <a:ahLst/>
              <a:cxnLst/>
              <a:rect l="l" t="t" r="r" b="b"/>
              <a:pathLst>
                <a:path w="408" h="353" extrusionOk="0">
                  <a:moveTo>
                    <a:pt x="353" y="0"/>
                  </a:moveTo>
                  <a:cubicBezTo>
                    <a:pt x="299" y="27"/>
                    <a:pt x="272" y="54"/>
                    <a:pt x="218" y="81"/>
                  </a:cubicBezTo>
                  <a:cubicBezTo>
                    <a:pt x="163" y="136"/>
                    <a:pt x="109" y="163"/>
                    <a:pt x="55" y="217"/>
                  </a:cubicBezTo>
                  <a:cubicBezTo>
                    <a:pt x="55" y="244"/>
                    <a:pt x="28" y="271"/>
                    <a:pt x="1" y="298"/>
                  </a:cubicBezTo>
                  <a:cubicBezTo>
                    <a:pt x="1" y="298"/>
                    <a:pt x="1" y="326"/>
                    <a:pt x="1" y="353"/>
                  </a:cubicBezTo>
                  <a:lnTo>
                    <a:pt x="55" y="353"/>
                  </a:lnTo>
                  <a:lnTo>
                    <a:pt x="163" y="298"/>
                  </a:lnTo>
                  <a:cubicBezTo>
                    <a:pt x="218" y="244"/>
                    <a:pt x="272" y="190"/>
                    <a:pt x="326" y="136"/>
                  </a:cubicBezTo>
                  <a:cubicBezTo>
                    <a:pt x="353" y="109"/>
                    <a:pt x="380" y="81"/>
                    <a:pt x="408" y="54"/>
                  </a:cubicBezTo>
                  <a:cubicBezTo>
                    <a:pt x="408" y="54"/>
                    <a:pt x="408" y="27"/>
                    <a:pt x="408" y="27"/>
                  </a:cubicBezTo>
                  <a:lnTo>
                    <a:pt x="408"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5" name="Google Shape;1625;p11"/>
            <p:cNvSpPr/>
            <p:nvPr/>
          </p:nvSpPr>
          <p:spPr>
            <a:xfrm>
              <a:off x="6111775" y="928975"/>
              <a:ext cx="9525" cy="11175"/>
            </a:xfrm>
            <a:custGeom>
              <a:avLst/>
              <a:gdLst/>
              <a:ahLst/>
              <a:cxnLst/>
              <a:rect l="l" t="t" r="r" b="b"/>
              <a:pathLst>
                <a:path w="381" h="447" extrusionOk="0">
                  <a:moveTo>
                    <a:pt x="28" y="1"/>
                  </a:moveTo>
                  <a:cubicBezTo>
                    <a:pt x="1" y="28"/>
                    <a:pt x="1" y="28"/>
                    <a:pt x="28" y="55"/>
                  </a:cubicBezTo>
                  <a:cubicBezTo>
                    <a:pt x="28" y="82"/>
                    <a:pt x="55" y="137"/>
                    <a:pt x="82" y="164"/>
                  </a:cubicBezTo>
                  <a:cubicBezTo>
                    <a:pt x="137" y="272"/>
                    <a:pt x="245" y="354"/>
                    <a:pt x="326" y="435"/>
                  </a:cubicBezTo>
                  <a:cubicBezTo>
                    <a:pt x="334" y="443"/>
                    <a:pt x="342" y="446"/>
                    <a:pt x="350" y="446"/>
                  </a:cubicBezTo>
                  <a:cubicBezTo>
                    <a:pt x="367" y="446"/>
                    <a:pt x="381" y="427"/>
                    <a:pt x="381" y="408"/>
                  </a:cubicBezTo>
                  <a:cubicBezTo>
                    <a:pt x="272" y="299"/>
                    <a:pt x="191" y="191"/>
                    <a:pt x="137" y="82"/>
                  </a:cubicBezTo>
                  <a:cubicBezTo>
                    <a:pt x="109" y="55"/>
                    <a:pt x="109" y="28"/>
                    <a:pt x="82" y="28"/>
                  </a:cubicBezTo>
                  <a:cubicBezTo>
                    <a:pt x="82" y="1"/>
                    <a:pt x="55" y="1"/>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6" name="Google Shape;1626;p11"/>
            <p:cNvSpPr/>
            <p:nvPr/>
          </p:nvSpPr>
          <p:spPr>
            <a:xfrm>
              <a:off x="6119250" y="893050"/>
              <a:ext cx="10875" cy="8825"/>
            </a:xfrm>
            <a:custGeom>
              <a:avLst/>
              <a:gdLst/>
              <a:ahLst/>
              <a:cxnLst/>
              <a:rect l="l" t="t" r="r" b="b"/>
              <a:pathLst>
                <a:path w="435" h="353" extrusionOk="0">
                  <a:moveTo>
                    <a:pt x="434" y="0"/>
                  </a:moveTo>
                  <a:cubicBezTo>
                    <a:pt x="434" y="0"/>
                    <a:pt x="434" y="0"/>
                    <a:pt x="407" y="27"/>
                  </a:cubicBezTo>
                  <a:cubicBezTo>
                    <a:pt x="407" y="14"/>
                    <a:pt x="400" y="7"/>
                    <a:pt x="390" y="7"/>
                  </a:cubicBezTo>
                  <a:cubicBezTo>
                    <a:pt x="380" y="7"/>
                    <a:pt x="367" y="14"/>
                    <a:pt x="353" y="27"/>
                  </a:cubicBezTo>
                  <a:cubicBezTo>
                    <a:pt x="299" y="27"/>
                    <a:pt x="272" y="55"/>
                    <a:pt x="244" y="82"/>
                  </a:cubicBezTo>
                  <a:cubicBezTo>
                    <a:pt x="190" y="136"/>
                    <a:pt x="136" y="190"/>
                    <a:pt x="82" y="217"/>
                  </a:cubicBezTo>
                  <a:cubicBezTo>
                    <a:pt x="55" y="244"/>
                    <a:pt x="27" y="272"/>
                    <a:pt x="27" y="299"/>
                  </a:cubicBezTo>
                  <a:cubicBezTo>
                    <a:pt x="0" y="326"/>
                    <a:pt x="0" y="326"/>
                    <a:pt x="27" y="353"/>
                  </a:cubicBezTo>
                  <a:lnTo>
                    <a:pt x="82" y="353"/>
                  </a:lnTo>
                  <a:lnTo>
                    <a:pt x="163" y="299"/>
                  </a:lnTo>
                  <a:cubicBezTo>
                    <a:pt x="217" y="244"/>
                    <a:pt x="299" y="190"/>
                    <a:pt x="353" y="136"/>
                  </a:cubicBezTo>
                  <a:cubicBezTo>
                    <a:pt x="380" y="109"/>
                    <a:pt x="407" y="109"/>
                    <a:pt x="434" y="82"/>
                  </a:cubicBezTo>
                  <a:cubicBezTo>
                    <a:pt x="434" y="55"/>
                    <a:pt x="434" y="27"/>
                    <a:pt x="434" y="27"/>
                  </a:cubicBezTo>
                  <a:lnTo>
                    <a:pt x="434"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p11"/>
            <p:cNvSpPr/>
            <p:nvPr/>
          </p:nvSpPr>
          <p:spPr>
            <a:xfrm>
              <a:off x="6121275" y="892375"/>
              <a:ext cx="9325" cy="11150"/>
            </a:xfrm>
            <a:custGeom>
              <a:avLst/>
              <a:gdLst/>
              <a:ahLst/>
              <a:cxnLst/>
              <a:rect l="l" t="t" r="r" b="b"/>
              <a:pathLst>
                <a:path w="373" h="446" extrusionOk="0">
                  <a:moveTo>
                    <a:pt x="1" y="0"/>
                  </a:moveTo>
                  <a:cubicBezTo>
                    <a:pt x="1" y="27"/>
                    <a:pt x="1" y="27"/>
                    <a:pt x="1" y="54"/>
                  </a:cubicBezTo>
                  <a:cubicBezTo>
                    <a:pt x="28" y="109"/>
                    <a:pt x="28" y="136"/>
                    <a:pt x="82" y="163"/>
                  </a:cubicBezTo>
                  <a:cubicBezTo>
                    <a:pt x="136" y="271"/>
                    <a:pt x="218" y="353"/>
                    <a:pt x="326" y="434"/>
                  </a:cubicBezTo>
                  <a:cubicBezTo>
                    <a:pt x="326" y="442"/>
                    <a:pt x="331" y="445"/>
                    <a:pt x="337" y="445"/>
                  </a:cubicBezTo>
                  <a:cubicBezTo>
                    <a:pt x="351" y="445"/>
                    <a:pt x="373" y="426"/>
                    <a:pt x="353" y="407"/>
                  </a:cubicBezTo>
                  <a:cubicBezTo>
                    <a:pt x="245" y="299"/>
                    <a:pt x="163" y="190"/>
                    <a:pt x="109" y="54"/>
                  </a:cubicBezTo>
                  <a:cubicBezTo>
                    <a:pt x="82" y="27"/>
                    <a:pt x="82" y="27"/>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8" name="Google Shape;1628;p11"/>
            <p:cNvSpPr/>
            <p:nvPr/>
          </p:nvSpPr>
          <p:spPr>
            <a:xfrm>
              <a:off x="5841900" y="1121575"/>
              <a:ext cx="10200" cy="8825"/>
            </a:xfrm>
            <a:custGeom>
              <a:avLst/>
              <a:gdLst/>
              <a:ahLst/>
              <a:cxnLst/>
              <a:rect l="l" t="t" r="r" b="b"/>
              <a:pathLst>
                <a:path w="408" h="353" extrusionOk="0">
                  <a:moveTo>
                    <a:pt x="326" y="0"/>
                  </a:moveTo>
                  <a:cubicBezTo>
                    <a:pt x="299" y="27"/>
                    <a:pt x="245" y="54"/>
                    <a:pt x="218" y="81"/>
                  </a:cubicBezTo>
                  <a:cubicBezTo>
                    <a:pt x="163" y="109"/>
                    <a:pt x="109" y="163"/>
                    <a:pt x="55" y="217"/>
                  </a:cubicBezTo>
                  <a:cubicBezTo>
                    <a:pt x="28" y="244"/>
                    <a:pt x="28" y="271"/>
                    <a:pt x="1" y="298"/>
                  </a:cubicBezTo>
                  <a:cubicBezTo>
                    <a:pt x="1" y="298"/>
                    <a:pt x="1" y="326"/>
                    <a:pt x="1" y="353"/>
                  </a:cubicBezTo>
                  <a:lnTo>
                    <a:pt x="55" y="353"/>
                  </a:lnTo>
                  <a:cubicBezTo>
                    <a:pt x="82" y="326"/>
                    <a:pt x="109" y="298"/>
                    <a:pt x="136" y="298"/>
                  </a:cubicBezTo>
                  <a:cubicBezTo>
                    <a:pt x="218" y="244"/>
                    <a:pt x="272" y="190"/>
                    <a:pt x="326" y="136"/>
                  </a:cubicBezTo>
                  <a:cubicBezTo>
                    <a:pt x="353" y="109"/>
                    <a:pt x="380" y="81"/>
                    <a:pt x="408" y="54"/>
                  </a:cubicBezTo>
                  <a:cubicBezTo>
                    <a:pt x="408" y="54"/>
                    <a:pt x="408" y="27"/>
                    <a:pt x="408" y="27"/>
                  </a:cubicBezTo>
                  <a:lnTo>
                    <a:pt x="408"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9" name="Google Shape;1629;p11"/>
            <p:cNvSpPr/>
            <p:nvPr/>
          </p:nvSpPr>
          <p:spPr>
            <a:xfrm>
              <a:off x="5843950" y="1120875"/>
              <a:ext cx="8825" cy="10875"/>
            </a:xfrm>
            <a:custGeom>
              <a:avLst/>
              <a:gdLst/>
              <a:ahLst/>
              <a:cxnLst/>
              <a:rect l="l" t="t" r="r" b="b"/>
              <a:pathLst>
                <a:path w="353" h="435" extrusionOk="0">
                  <a:moveTo>
                    <a:pt x="0" y="1"/>
                  </a:moveTo>
                  <a:lnTo>
                    <a:pt x="0" y="55"/>
                  </a:lnTo>
                  <a:cubicBezTo>
                    <a:pt x="0" y="82"/>
                    <a:pt x="27" y="137"/>
                    <a:pt x="54" y="164"/>
                  </a:cubicBezTo>
                  <a:cubicBezTo>
                    <a:pt x="109" y="272"/>
                    <a:pt x="217" y="354"/>
                    <a:pt x="326" y="435"/>
                  </a:cubicBezTo>
                  <a:lnTo>
                    <a:pt x="353" y="435"/>
                  </a:lnTo>
                  <a:cubicBezTo>
                    <a:pt x="353" y="435"/>
                    <a:pt x="353" y="408"/>
                    <a:pt x="353" y="408"/>
                  </a:cubicBezTo>
                  <a:cubicBezTo>
                    <a:pt x="244" y="299"/>
                    <a:pt x="163" y="191"/>
                    <a:pt x="109" y="55"/>
                  </a:cubicBezTo>
                  <a:cubicBezTo>
                    <a:pt x="81" y="55"/>
                    <a:pt x="81" y="28"/>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0" name="Google Shape;1630;p11"/>
            <p:cNvSpPr/>
            <p:nvPr/>
          </p:nvSpPr>
          <p:spPr>
            <a:xfrm>
              <a:off x="5769350" y="1137150"/>
              <a:ext cx="10875" cy="8850"/>
            </a:xfrm>
            <a:custGeom>
              <a:avLst/>
              <a:gdLst/>
              <a:ahLst/>
              <a:cxnLst/>
              <a:rect l="l" t="t" r="r" b="b"/>
              <a:pathLst>
                <a:path w="435" h="354" extrusionOk="0">
                  <a:moveTo>
                    <a:pt x="407" y="1"/>
                  </a:moveTo>
                  <a:lnTo>
                    <a:pt x="407" y="28"/>
                  </a:lnTo>
                  <a:cubicBezTo>
                    <a:pt x="434" y="28"/>
                    <a:pt x="407" y="1"/>
                    <a:pt x="407" y="1"/>
                  </a:cubicBezTo>
                  <a:close/>
                  <a:moveTo>
                    <a:pt x="326" y="28"/>
                  </a:moveTo>
                  <a:cubicBezTo>
                    <a:pt x="299" y="28"/>
                    <a:pt x="245" y="55"/>
                    <a:pt x="217" y="109"/>
                  </a:cubicBezTo>
                  <a:cubicBezTo>
                    <a:pt x="163" y="137"/>
                    <a:pt x="109" y="191"/>
                    <a:pt x="55" y="245"/>
                  </a:cubicBezTo>
                  <a:cubicBezTo>
                    <a:pt x="28" y="245"/>
                    <a:pt x="28" y="272"/>
                    <a:pt x="0" y="299"/>
                  </a:cubicBezTo>
                  <a:cubicBezTo>
                    <a:pt x="0" y="326"/>
                    <a:pt x="0" y="326"/>
                    <a:pt x="0" y="354"/>
                  </a:cubicBezTo>
                  <a:lnTo>
                    <a:pt x="55" y="354"/>
                  </a:lnTo>
                  <a:cubicBezTo>
                    <a:pt x="82" y="326"/>
                    <a:pt x="109" y="326"/>
                    <a:pt x="136" y="299"/>
                  </a:cubicBezTo>
                  <a:cubicBezTo>
                    <a:pt x="217" y="245"/>
                    <a:pt x="272" y="191"/>
                    <a:pt x="326" y="137"/>
                  </a:cubicBezTo>
                  <a:cubicBezTo>
                    <a:pt x="353" y="137"/>
                    <a:pt x="380" y="109"/>
                    <a:pt x="407" y="82"/>
                  </a:cubicBezTo>
                  <a:cubicBezTo>
                    <a:pt x="407" y="55"/>
                    <a:pt x="407" y="55"/>
                    <a:pt x="407"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11"/>
            <p:cNvSpPr/>
            <p:nvPr/>
          </p:nvSpPr>
          <p:spPr>
            <a:xfrm>
              <a:off x="5771375" y="1137150"/>
              <a:ext cx="8850" cy="10875"/>
            </a:xfrm>
            <a:custGeom>
              <a:avLst/>
              <a:gdLst/>
              <a:ahLst/>
              <a:cxnLst/>
              <a:rect l="l" t="t" r="r" b="b"/>
              <a:pathLst>
                <a:path w="354" h="435" extrusionOk="0">
                  <a:moveTo>
                    <a:pt x="1" y="1"/>
                  </a:moveTo>
                  <a:lnTo>
                    <a:pt x="1" y="28"/>
                  </a:lnTo>
                  <a:cubicBezTo>
                    <a:pt x="1" y="82"/>
                    <a:pt x="28" y="109"/>
                    <a:pt x="55" y="137"/>
                  </a:cubicBezTo>
                  <a:cubicBezTo>
                    <a:pt x="109" y="245"/>
                    <a:pt x="218" y="354"/>
                    <a:pt x="299" y="435"/>
                  </a:cubicBezTo>
                  <a:lnTo>
                    <a:pt x="353" y="435"/>
                  </a:lnTo>
                  <a:cubicBezTo>
                    <a:pt x="353" y="408"/>
                    <a:pt x="353" y="408"/>
                    <a:pt x="353" y="381"/>
                  </a:cubicBezTo>
                  <a:cubicBezTo>
                    <a:pt x="245" y="272"/>
                    <a:pt x="164" y="164"/>
                    <a:pt x="109" y="55"/>
                  </a:cubicBezTo>
                  <a:cubicBezTo>
                    <a:pt x="82" y="28"/>
                    <a:pt x="82" y="1"/>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p11"/>
            <p:cNvSpPr/>
            <p:nvPr/>
          </p:nvSpPr>
          <p:spPr>
            <a:xfrm>
              <a:off x="5920575" y="1131725"/>
              <a:ext cx="10875" cy="8850"/>
            </a:xfrm>
            <a:custGeom>
              <a:avLst/>
              <a:gdLst/>
              <a:ahLst/>
              <a:cxnLst/>
              <a:rect l="l" t="t" r="r" b="b"/>
              <a:pathLst>
                <a:path w="435" h="354" extrusionOk="0">
                  <a:moveTo>
                    <a:pt x="434" y="1"/>
                  </a:moveTo>
                  <a:lnTo>
                    <a:pt x="407" y="28"/>
                  </a:lnTo>
                  <a:cubicBezTo>
                    <a:pt x="393" y="15"/>
                    <a:pt x="380" y="8"/>
                    <a:pt x="370" y="8"/>
                  </a:cubicBezTo>
                  <a:cubicBezTo>
                    <a:pt x="359" y="8"/>
                    <a:pt x="353" y="15"/>
                    <a:pt x="353" y="28"/>
                  </a:cubicBezTo>
                  <a:cubicBezTo>
                    <a:pt x="298" y="28"/>
                    <a:pt x="271" y="55"/>
                    <a:pt x="217" y="82"/>
                  </a:cubicBezTo>
                  <a:cubicBezTo>
                    <a:pt x="163" y="137"/>
                    <a:pt x="109" y="164"/>
                    <a:pt x="54" y="218"/>
                  </a:cubicBezTo>
                  <a:cubicBezTo>
                    <a:pt x="54" y="245"/>
                    <a:pt x="27" y="272"/>
                    <a:pt x="27" y="299"/>
                  </a:cubicBezTo>
                  <a:cubicBezTo>
                    <a:pt x="0" y="326"/>
                    <a:pt x="0" y="326"/>
                    <a:pt x="27" y="354"/>
                  </a:cubicBezTo>
                  <a:lnTo>
                    <a:pt x="54" y="354"/>
                  </a:lnTo>
                  <a:cubicBezTo>
                    <a:pt x="81" y="326"/>
                    <a:pt x="109" y="299"/>
                    <a:pt x="136" y="299"/>
                  </a:cubicBezTo>
                  <a:cubicBezTo>
                    <a:pt x="217" y="245"/>
                    <a:pt x="271" y="191"/>
                    <a:pt x="326" y="137"/>
                  </a:cubicBezTo>
                  <a:cubicBezTo>
                    <a:pt x="353" y="109"/>
                    <a:pt x="380" y="82"/>
                    <a:pt x="407" y="82"/>
                  </a:cubicBezTo>
                  <a:cubicBezTo>
                    <a:pt x="407" y="55"/>
                    <a:pt x="434" y="28"/>
                    <a:pt x="434" y="28"/>
                  </a:cubicBezTo>
                  <a:lnTo>
                    <a:pt x="434"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p11"/>
            <p:cNvSpPr/>
            <p:nvPr/>
          </p:nvSpPr>
          <p:spPr>
            <a:xfrm>
              <a:off x="5922600" y="1131050"/>
              <a:ext cx="8850" cy="11550"/>
            </a:xfrm>
            <a:custGeom>
              <a:avLst/>
              <a:gdLst/>
              <a:ahLst/>
              <a:cxnLst/>
              <a:rect l="l" t="t" r="r" b="b"/>
              <a:pathLst>
                <a:path w="354" h="462" extrusionOk="0">
                  <a:moveTo>
                    <a:pt x="0" y="1"/>
                  </a:moveTo>
                  <a:cubicBezTo>
                    <a:pt x="0" y="1"/>
                    <a:pt x="0" y="28"/>
                    <a:pt x="0" y="28"/>
                  </a:cubicBezTo>
                  <a:cubicBezTo>
                    <a:pt x="0" y="28"/>
                    <a:pt x="0" y="55"/>
                    <a:pt x="0" y="55"/>
                  </a:cubicBezTo>
                  <a:cubicBezTo>
                    <a:pt x="0" y="109"/>
                    <a:pt x="28" y="136"/>
                    <a:pt x="55" y="191"/>
                  </a:cubicBezTo>
                  <a:cubicBezTo>
                    <a:pt x="136" y="299"/>
                    <a:pt x="217" y="381"/>
                    <a:pt x="326" y="462"/>
                  </a:cubicBezTo>
                  <a:lnTo>
                    <a:pt x="353" y="462"/>
                  </a:lnTo>
                  <a:cubicBezTo>
                    <a:pt x="353" y="435"/>
                    <a:pt x="353" y="435"/>
                    <a:pt x="353" y="408"/>
                  </a:cubicBezTo>
                  <a:cubicBezTo>
                    <a:pt x="272" y="299"/>
                    <a:pt x="190" y="191"/>
                    <a:pt x="109" y="82"/>
                  </a:cubicBezTo>
                  <a:cubicBezTo>
                    <a:pt x="109" y="55"/>
                    <a:pt x="82" y="28"/>
                    <a:pt x="55" y="28"/>
                  </a:cubicBezTo>
                  <a:cubicBezTo>
                    <a:pt x="55" y="28"/>
                    <a:pt x="55" y="1"/>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p11"/>
            <p:cNvSpPr/>
            <p:nvPr/>
          </p:nvSpPr>
          <p:spPr>
            <a:xfrm>
              <a:off x="5746300" y="943900"/>
              <a:ext cx="10200" cy="8675"/>
            </a:xfrm>
            <a:custGeom>
              <a:avLst/>
              <a:gdLst/>
              <a:ahLst/>
              <a:cxnLst/>
              <a:rect l="l" t="t" r="r" b="b"/>
              <a:pathLst>
                <a:path w="408" h="347" extrusionOk="0">
                  <a:moveTo>
                    <a:pt x="326" y="1"/>
                  </a:moveTo>
                  <a:cubicBezTo>
                    <a:pt x="299" y="28"/>
                    <a:pt x="244" y="55"/>
                    <a:pt x="217" y="82"/>
                  </a:cubicBezTo>
                  <a:cubicBezTo>
                    <a:pt x="163" y="109"/>
                    <a:pt x="109" y="163"/>
                    <a:pt x="54" y="218"/>
                  </a:cubicBezTo>
                  <a:cubicBezTo>
                    <a:pt x="27" y="245"/>
                    <a:pt x="27" y="272"/>
                    <a:pt x="0" y="299"/>
                  </a:cubicBezTo>
                  <a:cubicBezTo>
                    <a:pt x="0" y="299"/>
                    <a:pt x="0" y="326"/>
                    <a:pt x="0" y="326"/>
                  </a:cubicBezTo>
                  <a:cubicBezTo>
                    <a:pt x="0" y="340"/>
                    <a:pt x="7" y="346"/>
                    <a:pt x="17" y="346"/>
                  </a:cubicBezTo>
                  <a:cubicBezTo>
                    <a:pt x="27" y="346"/>
                    <a:pt x="41" y="340"/>
                    <a:pt x="54" y="326"/>
                  </a:cubicBezTo>
                  <a:cubicBezTo>
                    <a:pt x="82" y="326"/>
                    <a:pt x="109" y="299"/>
                    <a:pt x="136" y="272"/>
                  </a:cubicBezTo>
                  <a:cubicBezTo>
                    <a:pt x="190" y="245"/>
                    <a:pt x="271" y="191"/>
                    <a:pt x="326" y="136"/>
                  </a:cubicBezTo>
                  <a:cubicBezTo>
                    <a:pt x="353" y="109"/>
                    <a:pt x="380" y="82"/>
                    <a:pt x="407" y="82"/>
                  </a:cubicBezTo>
                  <a:cubicBezTo>
                    <a:pt x="407" y="55"/>
                    <a:pt x="407" y="28"/>
                    <a:pt x="407" y="28"/>
                  </a:cubicBezTo>
                  <a:lnTo>
                    <a:pt x="40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p11"/>
            <p:cNvSpPr/>
            <p:nvPr/>
          </p:nvSpPr>
          <p:spPr>
            <a:xfrm>
              <a:off x="5748325" y="943225"/>
              <a:ext cx="9325" cy="11150"/>
            </a:xfrm>
            <a:custGeom>
              <a:avLst/>
              <a:gdLst/>
              <a:ahLst/>
              <a:cxnLst/>
              <a:rect l="l" t="t" r="r" b="b"/>
              <a:pathLst>
                <a:path w="373" h="446" extrusionOk="0">
                  <a:moveTo>
                    <a:pt x="1" y="1"/>
                  </a:moveTo>
                  <a:cubicBezTo>
                    <a:pt x="1" y="1"/>
                    <a:pt x="1" y="28"/>
                    <a:pt x="1" y="28"/>
                  </a:cubicBezTo>
                  <a:cubicBezTo>
                    <a:pt x="1" y="82"/>
                    <a:pt x="28" y="109"/>
                    <a:pt x="55" y="163"/>
                  </a:cubicBezTo>
                  <a:cubicBezTo>
                    <a:pt x="136" y="272"/>
                    <a:pt x="218" y="353"/>
                    <a:pt x="326" y="435"/>
                  </a:cubicBezTo>
                  <a:cubicBezTo>
                    <a:pt x="326" y="442"/>
                    <a:pt x="331" y="446"/>
                    <a:pt x="337" y="446"/>
                  </a:cubicBezTo>
                  <a:cubicBezTo>
                    <a:pt x="351" y="446"/>
                    <a:pt x="372" y="427"/>
                    <a:pt x="353" y="407"/>
                  </a:cubicBezTo>
                  <a:cubicBezTo>
                    <a:pt x="245" y="299"/>
                    <a:pt x="163" y="190"/>
                    <a:pt x="109" y="55"/>
                  </a:cubicBezTo>
                  <a:cubicBezTo>
                    <a:pt x="109" y="55"/>
                    <a:pt x="82" y="28"/>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6" name="Google Shape;1636;p11"/>
            <p:cNvSpPr/>
            <p:nvPr/>
          </p:nvSpPr>
          <p:spPr>
            <a:xfrm>
              <a:off x="5751050" y="895750"/>
              <a:ext cx="10875" cy="8850"/>
            </a:xfrm>
            <a:custGeom>
              <a:avLst/>
              <a:gdLst/>
              <a:ahLst/>
              <a:cxnLst/>
              <a:rect l="l" t="t" r="r" b="b"/>
              <a:pathLst>
                <a:path w="435" h="354" extrusionOk="0">
                  <a:moveTo>
                    <a:pt x="434" y="1"/>
                  </a:moveTo>
                  <a:cubicBezTo>
                    <a:pt x="434" y="1"/>
                    <a:pt x="407" y="1"/>
                    <a:pt x="407" y="28"/>
                  </a:cubicBezTo>
                  <a:cubicBezTo>
                    <a:pt x="393" y="14"/>
                    <a:pt x="380" y="8"/>
                    <a:pt x="370" y="8"/>
                  </a:cubicBezTo>
                  <a:cubicBezTo>
                    <a:pt x="359" y="8"/>
                    <a:pt x="353" y="14"/>
                    <a:pt x="353" y="28"/>
                  </a:cubicBezTo>
                  <a:cubicBezTo>
                    <a:pt x="298" y="28"/>
                    <a:pt x="244" y="55"/>
                    <a:pt x="217" y="82"/>
                  </a:cubicBezTo>
                  <a:cubicBezTo>
                    <a:pt x="163" y="136"/>
                    <a:pt x="109" y="191"/>
                    <a:pt x="54" y="245"/>
                  </a:cubicBezTo>
                  <a:cubicBezTo>
                    <a:pt x="54" y="245"/>
                    <a:pt x="27" y="272"/>
                    <a:pt x="0" y="299"/>
                  </a:cubicBezTo>
                  <a:cubicBezTo>
                    <a:pt x="0" y="326"/>
                    <a:pt x="0" y="326"/>
                    <a:pt x="0" y="353"/>
                  </a:cubicBezTo>
                  <a:lnTo>
                    <a:pt x="54" y="353"/>
                  </a:lnTo>
                  <a:cubicBezTo>
                    <a:pt x="81" y="326"/>
                    <a:pt x="109" y="326"/>
                    <a:pt x="136" y="299"/>
                  </a:cubicBezTo>
                  <a:cubicBezTo>
                    <a:pt x="217" y="245"/>
                    <a:pt x="271" y="191"/>
                    <a:pt x="326" y="136"/>
                  </a:cubicBezTo>
                  <a:cubicBezTo>
                    <a:pt x="353" y="109"/>
                    <a:pt x="380" y="109"/>
                    <a:pt x="407" y="82"/>
                  </a:cubicBezTo>
                  <a:cubicBezTo>
                    <a:pt x="407" y="55"/>
                    <a:pt x="407" y="28"/>
                    <a:pt x="434" y="28"/>
                  </a:cubicBezTo>
                  <a:lnTo>
                    <a:pt x="434"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7" name="Google Shape;1637;p11"/>
            <p:cNvSpPr/>
            <p:nvPr/>
          </p:nvSpPr>
          <p:spPr>
            <a:xfrm>
              <a:off x="5753075" y="895750"/>
              <a:ext cx="9525" cy="10875"/>
            </a:xfrm>
            <a:custGeom>
              <a:avLst/>
              <a:gdLst/>
              <a:ahLst/>
              <a:cxnLst/>
              <a:rect l="l" t="t" r="r" b="b"/>
              <a:pathLst>
                <a:path w="381" h="435" extrusionOk="0">
                  <a:moveTo>
                    <a:pt x="0" y="1"/>
                  </a:moveTo>
                  <a:cubicBezTo>
                    <a:pt x="0" y="1"/>
                    <a:pt x="0" y="1"/>
                    <a:pt x="0" y="28"/>
                  </a:cubicBezTo>
                  <a:cubicBezTo>
                    <a:pt x="0" y="82"/>
                    <a:pt x="28" y="109"/>
                    <a:pt x="55" y="136"/>
                  </a:cubicBezTo>
                  <a:cubicBezTo>
                    <a:pt x="136" y="245"/>
                    <a:pt x="217" y="353"/>
                    <a:pt x="326" y="435"/>
                  </a:cubicBezTo>
                  <a:cubicBezTo>
                    <a:pt x="353" y="435"/>
                    <a:pt x="380" y="408"/>
                    <a:pt x="353" y="381"/>
                  </a:cubicBezTo>
                  <a:cubicBezTo>
                    <a:pt x="272" y="272"/>
                    <a:pt x="190" y="164"/>
                    <a:pt x="109" y="55"/>
                  </a:cubicBezTo>
                  <a:cubicBezTo>
                    <a:pt x="82" y="55"/>
                    <a:pt x="82" y="1"/>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8" name="Google Shape;1638;p11"/>
            <p:cNvSpPr/>
            <p:nvPr/>
          </p:nvSpPr>
          <p:spPr>
            <a:xfrm>
              <a:off x="5508275" y="931025"/>
              <a:ext cx="101075" cy="103775"/>
            </a:xfrm>
            <a:custGeom>
              <a:avLst/>
              <a:gdLst/>
              <a:ahLst/>
              <a:cxnLst/>
              <a:rect l="l" t="t" r="r" b="b"/>
              <a:pathLst>
                <a:path w="4043" h="4151" extrusionOk="0">
                  <a:moveTo>
                    <a:pt x="2008" y="0"/>
                  </a:moveTo>
                  <a:lnTo>
                    <a:pt x="1465" y="1519"/>
                  </a:lnTo>
                  <a:lnTo>
                    <a:pt x="1" y="2089"/>
                  </a:lnTo>
                  <a:lnTo>
                    <a:pt x="1465" y="2631"/>
                  </a:lnTo>
                  <a:lnTo>
                    <a:pt x="2008" y="4150"/>
                  </a:lnTo>
                  <a:lnTo>
                    <a:pt x="2550" y="2631"/>
                  </a:lnTo>
                  <a:lnTo>
                    <a:pt x="4042" y="2089"/>
                  </a:lnTo>
                  <a:lnTo>
                    <a:pt x="2550" y="1519"/>
                  </a:lnTo>
                  <a:lnTo>
                    <a:pt x="200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9" name="Google Shape;1639;p11"/>
            <p:cNvSpPr/>
            <p:nvPr/>
          </p:nvSpPr>
          <p:spPr>
            <a:xfrm>
              <a:off x="6414225" y="1569100"/>
              <a:ext cx="101050" cy="103775"/>
            </a:xfrm>
            <a:custGeom>
              <a:avLst/>
              <a:gdLst/>
              <a:ahLst/>
              <a:cxnLst/>
              <a:rect l="l" t="t" r="r" b="b"/>
              <a:pathLst>
                <a:path w="4042" h="4151" extrusionOk="0">
                  <a:moveTo>
                    <a:pt x="2035" y="1"/>
                  </a:moveTo>
                  <a:lnTo>
                    <a:pt x="1492" y="1520"/>
                  </a:lnTo>
                  <a:lnTo>
                    <a:pt x="0" y="2089"/>
                  </a:lnTo>
                  <a:lnTo>
                    <a:pt x="1492" y="2632"/>
                  </a:lnTo>
                  <a:lnTo>
                    <a:pt x="2035" y="4151"/>
                  </a:lnTo>
                  <a:lnTo>
                    <a:pt x="2577" y="2632"/>
                  </a:lnTo>
                  <a:lnTo>
                    <a:pt x="4042" y="2089"/>
                  </a:lnTo>
                  <a:lnTo>
                    <a:pt x="2577" y="1520"/>
                  </a:lnTo>
                  <a:lnTo>
                    <a:pt x="2035"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p11"/>
            <p:cNvSpPr/>
            <p:nvPr/>
          </p:nvSpPr>
          <p:spPr>
            <a:xfrm>
              <a:off x="5533375" y="1158850"/>
              <a:ext cx="50200" cy="52250"/>
            </a:xfrm>
            <a:custGeom>
              <a:avLst/>
              <a:gdLst/>
              <a:ahLst/>
              <a:cxnLst/>
              <a:rect l="l" t="t" r="r" b="b"/>
              <a:pathLst>
                <a:path w="2008" h="2090" extrusionOk="0">
                  <a:moveTo>
                    <a:pt x="1004" y="1"/>
                  </a:moveTo>
                  <a:lnTo>
                    <a:pt x="733" y="760"/>
                  </a:lnTo>
                  <a:lnTo>
                    <a:pt x="0" y="1032"/>
                  </a:lnTo>
                  <a:lnTo>
                    <a:pt x="733" y="1330"/>
                  </a:lnTo>
                  <a:lnTo>
                    <a:pt x="1004" y="2089"/>
                  </a:lnTo>
                  <a:lnTo>
                    <a:pt x="1275" y="1330"/>
                  </a:lnTo>
                  <a:lnTo>
                    <a:pt x="2007" y="1032"/>
                  </a:lnTo>
                  <a:lnTo>
                    <a:pt x="1275" y="760"/>
                  </a:lnTo>
                  <a:lnTo>
                    <a:pt x="100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11"/>
            <p:cNvSpPr/>
            <p:nvPr/>
          </p:nvSpPr>
          <p:spPr>
            <a:xfrm>
              <a:off x="6515250" y="1441625"/>
              <a:ext cx="50875" cy="51550"/>
            </a:xfrm>
            <a:custGeom>
              <a:avLst/>
              <a:gdLst/>
              <a:ahLst/>
              <a:cxnLst/>
              <a:rect l="l" t="t" r="r" b="b"/>
              <a:pathLst>
                <a:path w="2035" h="2062" extrusionOk="0">
                  <a:moveTo>
                    <a:pt x="1031" y="1"/>
                  </a:moveTo>
                  <a:lnTo>
                    <a:pt x="733" y="760"/>
                  </a:lnTo>
                  <a:lnTo>
                    <a:pt x="1" y="1031"/>
                  </a:lnTo>
                  <a:lnTo>
                    <a:pt x="733" y="1302"/>
                  </a:lnTo>
                  <a:lnTo>
                    <a:pt x="1031" y="2062"/>
                  </a:lnTo>
                  <a:lnTo>
                    <a:pt x="1276" y="1302"/>
                  </a:lnTo>
                  <a:lnTo>
                    <a:pt x="2035" y="1031"/>
                  </a:lnTo>
                  <a:lnTo>
                    <a:pt x="1276" y="760"/>
                  </a:lnTo>
                  <a:lnTo>
                    <a:pt x="103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2" name="Google Shape;1642;p11"/>
            <p:cNvSpPr/>
            <p:nvPr/>
          </p:nvSpPr>
          <p:spPr>
            <a:xfrm>
              <a:off x="5428275" y="1493150"/>
              <a:ext cx="50875" cy="52250"/>
            </a:xfrm>
            <a:custGeom>
              <a:avLst/>
              <a:gdLst/>
              <a:ahLst/>
              <a:cxnLst/>
              <a:rect l="l" t="t" r="r" b="b"/>
              <a:pathLst>
                <a:path w="2035" h="2090" extrusionOk="0">
                  <a:moveTo>
                    <a:pt x="1031" y="1"/>
                  </a:moveTo>
                  <a:lnTo>
                    <a:pt x="760" y="760"/>
                  </a:lnTo>
                  <a:lnTo>
                    <a:pt x="0" y="1059"/>
                  </a:lnTo>
                  <a:lnTo>
                    <a:pt x="760" y="1330"/>
                  </a:lnTo>
                  <a:lnTo>
                    <a:pt x="1031" y="2089"/>
                  </a:lnTo>
                  <a:lnTo>
                    <a:pt x="1302" y="1330"/>
                  </a:lnTo>
                  <a:lnTo>
                    <a:pt x="2034" y="1059"/>
                  </a:lnTo>
                  <a:lnTo>
                    <a:pt x="1302" y="760"/>
                  </a:lnTo>
                  <a:lnTo>
                    <a:pt x="103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3" name="Google Shape;1643;p11"/>
            <p:cNvSpPr/>
            <p:nvPr/>
          </p:nvSpPr>
          <p:spPr>
            <a:xfrm>
              <a:off x="5384200" y="1034775"/>
              <a:ext cx="25100" cy="26475"/>
            </a:xfrm>
            <a:custGeom>
              <a:avLst/>
              <a:gdLst/>
              <a:ahLst/>
              <a:cxnLst/>
              <a:rect l="l" t="t" r="r" b="b"/>
              <a:pathLst>
                <a:path w="1004" h="1059" extrusionOk="0">
                  <a:moveTo>
                    <a:pt x="488" y="0"/>
                  </a:moveTo>
                  <a:lnTo>
                    <a:pt x="353" y="380"/>
                  </a:lnTo>
                  <a:lnTo>
                    <a:pt x="0" y="516"/>
                  </a:lnTo>
                  <a:lnTo>
                    <a:pt x="353" y="678"/>
                  </a:lnTo>
                  <a:lnTo>
                    <a:pt x="488" y="1058"/>
                  </a:lnTo>
                  <a:lnTo>
                    <a:pt x="624" y="678"/>
                  </a:lnTo>
                  <a:lnTo>
                    <a:pt x="1004" y="516"/>
                  </a:lnTo>
                  <a:lnTo>
                    <a:pt x="624" y="380"/>
                  </a:lnTo>
                  <a:lnTo>
                    <a:pt x="48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4" name="Google Shape;1644;p11"/>
            <p:cNvSpPr/>
            <p:nvPr/>
          </p:nvSpPr>
          <p:spPr>
            <a:xfrm>
              <a:off x="6401325" y="1358225"/>
              <a:ext cx="25800" cy="25775"/>
            </a:xfrm>
            <a:custGeom>
              <a:avLst/>
              <a:gdLst/>
              <a:ahLst/>
              <a:cxnLst/>
              <a:rect l="l" t="t" r="r" b="b"/>
              <a:pathLst>
                <a:path w="1032" h="1031" extrusionOk="0">
                  <a:moveTo>
                    <a:pt x="516" y="0"/>
                  </a:moveTo>
                  <a:lnTo>
                    <a:pt x="381" y="380"/>
                  </a:lnTo>
                  <a:lnTo>
                    <a:pt x="1" y="516"/>
                  </a:lnTo>
                  <a:lnTo>
                    <a:pt x="381" y="651"/>
                  </a:lnTo>
                  <a:lnTo>
                    <a:pt x="516" y="1031"/>
                  </a:lnTo>
                  <a:lnTo>
                    <a:pt x="652" y="651"/>
                  </a:lnTo>
                  <a:lnTo>
                    <a:pt x="1032" y="516"/>
                  </a:lnTo>
                  <a:lnTo>
                    <a:pt x="652" y="380"/>
                  </a:lnTo>
                  <a:lnTo>
                    <a:pt x="516"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5" name="Google Shape;1645;p11"/>
            <p:cNvSpPr/>
            <p:nvPr/>
          </p:nvSpPr>
          <p:spPr>
            <a:xfrm>
              <a:off x="6528150" y="1089700"/>
              <a:ext cx="25100" cy="26475"/>
            </a:xfrm>
            <a:custGeom>
              <a:avLst/>
              <a:gdLst/>
              <a:ahLst/>
              <a:cxnLst/>
              <a:rect l="l" t="t" r="r" b="b"/>
              <a:pathLst>
                <a:path w="1004" h="1059" extrusionOk="0">
                  <a:moveTo>
                    <a:pt x="515" y="0"/>
                  </a:moveTo>
                  <a:lnTo>
                    <a:pt x="353" y="407"/>
                  </a:lnTo>
                  <a:lnTo>
                    <a:pt x="0" y="543"/>
                  </a:lnTo>
                  <a:lnTo>
                    <a:pt x="353" y="678"/>
                  </a:lnTo>
                  <a:lnTo>
                    <a:pt x="515" y="1058"/>
                  </a:lnTo>
                  <a:lnTo>
                    <a:pt x="651" y="678"/>
                  </a:lnTo>
                  <a:lnTo>
                    <a:pt x="1004" y="516"/>
                  </a:lnTo>
                  <a:lnTo>
                    <a:pt x="624" y="380"/>
                  </a:lnTo>
                  <a:lnTo>
                    <a:pt x="51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11"/>
            <p:cNvSpPr/>
            <p:nvPr/>
          </p:nvSpPr>
          <p:spPr>
            <a:xfrm>
              <a:off x="5294000" y="1415175"/>
              <a:ext cx="25800" cy="26475"/>
            </a:xfrm>
            <a:custGeom>
              <a:avLst/>
              <a:gdLst/>
              <a:ahLst/>
              <a:cxnLst/>
              <a:rect l="l" t="t" r="r" b="b"/>
              <a:pathLst>
                <a:path w="1032" h="1059" extrusionOk="0">
                  <a:moveTo>
                    <a:pt x="516" y="1"/>
                  </a:moveTo>
                  <a:lnTo>
                    <a:pt x="380" y="380"/>
                  </a:lnTo>
                  <a:lnTo>
                    <a:pt x="1" y="543"/>
                  </a:lnTo>
                  <a:lnTo>
                    <a:pt x="380" y="679"/>
                  </a:lnTo>
                  <a:lnTo>
                    <a:pt x="516" y="1059"/>
                  </a:lnTo>
                  <a:lnTo>
                    <a:pt x="652" y="679"/>
                  </a:lnTo>
                  <a:lnTo>
                    <a:pt x="1031" y="543"/>
                  </a:lnTo>
                  <a:lnTo>
                    <a:pt x="652" y="380"/>
                  </a:lnTo>
                  <a:lnTo>
                    <a:pt x="51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0"/>
        <p:cNvGrpSpPr/>
        <p:nvPr/>
      </p:nvGrpSpPr>
      <p:grpSpPr>
        <a:xfrm>
          <a:off x="0" y="0"/>
          <a:ext cx="0" cy="0"/>
          <a:chOff x="0" y="0"/>
          <a:chExt cx="0" cy="0"/>
        </a:xfrm>
      </p:grpSpPr>
      <p:sp>
        <p:nvSpPr>
          <p:cNvPr id="1651" name="Google Shape;1651;p12"/>
          <p:cNvSpPr txBox="1">
            <a:spLocks noGrp="1"/>
          </p:cNvSpPr>
          <p:nvPr>
            <p:ph type="subTitle" idx="1"/>
          </p:nvPr>
        </p:nvSpPr>
        <p:spPr>
          <a:xfrm>
            <a:off x="4259453" y="847750"/>
            <a:ext cx="4387947" cy="3515126"/>
          </a:xfrm>
          <a:prstGeom prst="rect">
            <a:avLst/>
          </a:prstGeom>
          <a:noFill/>
          <a:ln>
            <a:noFill/>
          </a:ln>
        </p:spPr>
        <p:txBody>
          <a:bodyPr spcFirstLastPara="1" wrap="square" lIns="91425" tIns="91425" rIns="91425" bIns="91425" anchor="ctr" anchorCtr="0">
            <a:noAutofit/>
          </a:bodyPr>
          <a:lstStyle/>
          <a:p>
            <a:pPr marL="12700" indent="0" algn="just">
              <a:lnSpc>
                <a:spcPct val="150000"/>
              </a:lnSpc>
              <a:buClr>
                <a:schemeClr val="lt1"/>
              </a:buClr>
              <a:buSzPts val="2800"/>
            </a:pPr>
            <a:r>
              <a:rPr lang="en" sz="2800" b="0">
                <a:solidFill>
                  <a:schemeClr val="lt1"/>
                </a:solidFill>
                <a:latin typeface="Montserrat SemiBold"/>
                <a:ea typeface="Montserrat"/>
                <a:cs typeface="Montserrat"/>
                <a:sym typeface="Montserrat"/>
              </a:rPr>
              <a:t>1. Thư </a:t>
            </a:r>
            <a:r>
              <a:rPr lang="en" sz="2800" b="0" err="1">
                <a:solidFill>
                  <a:schemeClr val="lt1"/>
                </a:solidFill>
                <a:latin typeface="Montserrat SemiBold"/>
                <a:ea typeface="Montserrat"/>
                <a:cs typeface="Montserrat"/>
                <a:sym typeface="Montserrat"/>
              </a:rPr>
              <a:t>viện</a:t>
            </a:r>
            <a:endParaRPr lang="vi-VN" sz="1600" err="1">
              <a:solidFill>
                <a:schemeClr val="lt1"/>
              </a:solidFill>
              <a:latin typeface="Montserrat SemiBold"/>
              <a:ea typeface="Montserrat"/>
              <a:cs typeface="Montserrat"/>
            </a:endParaRPr>
          </a:p>
          <a:p>
            <a:pPr marL="457200" lvl="0" indent="-330200" algn="just" rtl="0">
              <a:lnSpc>
                <a:spcPct val="150000"/>
              </a:lnSpc>
              <a:spcBef>
                <a:spcPts val="0"/>
              </a:spcBef>
              <a:spcAft>
                <a:spcPts val="0"/>
              </a:spcAft>
              <a:buClr>
                <a:schemeClr val="lt1"/>
              </a:buClr>
              <a:buSzPts val="1600"/>
              <a:buFont typeface="Montserrat"/>
              <a:buChar char="●"/>
            </a:pPr>
            <a:r>
              <a:rPr lang="en" sz="1600">
                <a:solidFill>
                  <a:schemeClr val="lt1"/>
                </a:solidFill>
                <a:latin typeface="Montserrat"/>
                <a:ea typeface="Montserrat"/>
                <a:cs typeface="Montserrat"/>
                <a:sym typeface="Montserrat"/>
              </a:rPr>
              <a:t>WebGL</a:t>
            </a:r>
            <a:endParaRPr sz="1600">
              <a:solidFill>
                <a:schemeClr val="lt1"/>
              </a:solidFill>
              <a:latin typeface="Montserrat"/>
              <a:ea typeface="Montserrat"/>
              <a:cs typeface="Montserrat"/>
              <a:sym typeface="Montserrat"/>
            </a:endParaRPr>
          </a:p>
          <a:p>
            <a:pPr marL="457200" lvl="0" indent="-330200" algn="just" rtl="0">
              <a:lnSpc>
                <a:spcPct val="150000"/>
              </a:lnSpc>
              <a:spcBef>
                <a:spcPts val="0"/>
              </a:spcBef>
              <a:spcAft>
                <a:spcPts val="0"/>
              </a:spcAft>
              <a:buClr>
                <a:schemeClr val="lt1"/>
              </a:buClr>
              <a:buSzPts val="1600"/>
              <a:buFont typeface="Montserrat"/>
              <a:buChar char="●"/>
            </a:pPr>
            <a:r>
              <a:rPr lang="en" sz="1600">
                <a:solidFill>
                  <a:schemeClr val="lt1"/>
                </a:solidFill>
                <a:latin typeface="Montserrat"/>
                <a:ea typeface="Montserrat"/>
                <a:cs typeface="Montserrat"/>
                <a:sym typeface="Montserrat"/>
              </a:rPr>
              <a:t>Three.js</a:t>
            </a:r>
            <a:endParaRPr sz="1600">
              <a:solidFill>
                <a:schemeClr val="lt1"/>
              </a:solidFill>
              <a:latin typeface="Montserrat"/>
              <a:ea typeface="Montserrat"/>
              <a:cs typeface="Montserrat"/>
              <a:sym typeface="Montserrat"/>
            </a:endParaRPr>
          </a:p>
          <a:p>
            <a:pPr marL="457200" lvl="0" indent="-330200" algn="just" rtl="0">
              <a:lnSpc>
                <a:spcPct val="150000"/>
              </a:lnSpc>
              <a:spcBef>
                <a:spcPts val="0"/>
              </a:spcBef>
              <a:spcAft>
                <a:spcPts val="0"/>
              </a:spcAft>
              <a:buClr>
                <a:schemeClr val="lt1"/>
              </a:buClr>
              <a:buSzPts val="1600"/>
              <a:buFont typeface="Montserrat"/>
              <a:buChar char="●"/>
            </a:pPr>
            <a:r>
              <a:rPr lang="en" sz="1600">
                <a:solidFill>
                  <a:schemeClr val="lt1"/>
                </a:solidFill>
                <a:latin typeface="Montserrat"/>
                <a:ea typeface="Montserrat"/>
                <a:cs typeface="Montserrat"/>
                <a:sym typeface="Montserrat"/>
              </a:rPr>
              <a:t>Dat.gui.min.js</a:t>
            </a:r>
            <a:endParaRPr sz="1600">
              <a:solidFill>
                <a:schemeClr val="lt1"/>
              </a:solidFill>
              <a:latin typeface="Montserrat"/>
              <a:ea typeface="Montserrat"/>
              <a:cs typeface="Montserrat"/>
              <a:sym typeface="Montserrat"/>
            </a:endParaRPr>
          </a:p>
          <a:p>
            <a:pPr marL="12700" indent="0" algn="just">
              <a:lnSpc>
                <a:spcPct val="150000"/>
              </a:lnSpc>
              <a:buClr>
                <a:schemeClr val="lt1"/>
              </a:buClr>
              <a:buSzPts val="2800"/>
            </a:pPr>
            <a:r>
              <a:rPr lang="en-US" sz="2800" b="0">
                <a:solidFill>
                  <a:schemeClr val="lt1"/>
                </a:solidFill>
                <a:latin typeface="Montserrat SemiBold"/>
                <a:ea typeface="Montserrat"/>
                <a:cs typeface="Montserrat"/>
                <a:sym typeface="Montserrat"/>
              </a:rPr>
              <a:t>2. Ngôn </a:t>
            </a:r>
            <a:r>
              <a:rPr lang="en-US" sz="2800" b="0" err="1">
                <a:solidFill>
                  <a:schemeClr val="lt1"/>
                </a:solidFill>
                <a:latin typeface="Montserrat SemiBold"/>
                <a:ea typeface="Montserrat"/>
                <a:cs typeface="Montserrat"/>
                <a:sym typeface="Montserrat"/>
              </a:rPr>
              <a:t>ngữ</a:t>
            </a:r>
            <a:r>
              <a:rPr lang="en-US" sz="2800" b="0">
                <a:solidFill>
                  <a:schemeClr val="lt1"/>
                </a:solidFill>
                <a:latin typeface="Montserrat SemiBold"/>
                <a:ea typeface="Montserrat"/>
                <a:cs typeface="Montserrat"/>
                <a:sym typeface="Montserrat"/>
              </a:rPr>
              <a:t> </a:t>
            </a:r>
            <a:r>
              <a:rPr lang="en-US" sz="2800" b="0" err="1">
                <a:solidFill>
                  <a:schemeClr val="lt1"/>
                </a:solidFill>
                <a:latin typeface="Montserrat SemiBold"/>
                <a:ea typeface="Montserrat"/>
                <a:cs typeface="Montserrat"/>
                <a:sym typeface="Montserrat"/>
              </a:rPr>
              <a:t>lập</a:t>
            </a:r>
            <a:r>
              <a:rPr lang="en-US" sz="2800" b="0">
                <a:solidFill>
                  <a:schemeClr val="lt1"/>
                </a:solidFill>
                <a:latin typeface="Montserrat SemiBold"/>
                <a:ea typeface="Montserrat"/>
                <a:cs typeface="Montserrat"/>
                <a:sym typeface="Montserrat"/>
              </a:rPr>
              <a:t> </a:t>
            </a:r>
            <a:r>
              <a:rPr lang="en-US" sz="2800" b="0" err="1">
                <a:solidFill>
                  <a:schemeClr val="lt1"/>
                </a:solidFill>
                <a:latin typeface="Montserrat SemiBold"/>
                <a:ea typeface="Montserrat"/>
                <a:cs typeface="Montserrat"/>
                <a:sym typeface="Montserrat"/>
              </a:rPr>
              <a:t>trình</a:t>
            </a:r>
          </a:p>
          <a:p>
            <a:pPr marL="457200" lvl="0" indent="-330200" algn="just" rtl="0">
              <a:lnSpc>
                <a:spcPct val="150000"/>
              </a:lnSpc>
              <a:spcBef>
                <a:spcPts val="0"/>
              </a:spcBef>
              <a:spcAft>
                <a:spcPts val="0"/>
              </a:spcAft>
              <a:buClr>
                <a:schemeClr val="lt1"/>
              </a:buClr>
              <a:buSzPts val="1600"/>
              <a:buFont typeface="Montserrat"/>
              <a:buChar char="●"/>
            </a:pPr>
            <a:r>
              <a:rPr lang="en" sz="1600">
                <a:solidFill>
                  <a:schemeClr val="lt1"/>
                </a:solidFill>
                <a:latin typeface="Montserrat"/>
                <a:ea typeface="Montserrat"/>
                <a:cs typeface="Montserrat"/>
                <a:sym typeface="Montserrat"/>
              </a:rPr>
              <a:t>html/</a:t>
            </a:r>
            <a:r>
              <a:rPr lang="en-US" sz="1600" err="1">
                <a:solidFill>
                  <a:schemeClr val="lt1"/>
                </a:solidFill>
                <a:latin typeface="Montserrat"/>
                <a:ea typeface="Montserrat"/>
                <a:cs typeface="Montserrat"/>
                <a:sym typeface="Montserrat"/>
              </a:rPr>
              <a:t>javascript</a:t>
            </a:r>
          </a:p>
        </p:txBody>
      </p:sp>
      <p:pic>
        <p:nvPicPr>
          <p:cNvPr id="1652" name="Google Shape;1652;p12"/>
          <p:cNvPicPr preferRelativeResize="0"/>
          <p:nvPr/>
        </p:nvPicPr>
        <p:blipFill>
          <a:blip r:embed="rId3">
            <a:alphaModFix/>
          </a:blip>
          <a:stretch>
            <a:fillRect/>
          </a:stretch>
        </p:blipFill>
        <p:spPr>
          <a:xfrm>
            <a:off x="2267850" y="2508025"/>
            <a:ext cx="1960375" cy="1960375"/>
          </a:xfrm>
          <a:prstGeom prst="rect">
            <a:avLst/>
          </a:prstGeom>
          <a:noFill/>
          <a:ln>
            <a:noFill/>
          </a:ln>
        </p:spPr>
      </p:pic>
      <p:pic>
        <p:nvPicPr>
          <p:cNvPr id="1653" name="Google Shape;1653;p12"/>
          <p:cNvPicPr preferRelativeResize="0"/>
          <p:nvPr/>
        </p:nvPicPr>
        <p:blipFill>
          <a:blip r:embed="rId4">
            <a:alphaModFix/>
          </a:blip>
          <a:stretch>
            <a:fillRect/>
          </a:stretch>
        </p:blipFill>
        <p:spPr>
          <a:xfrm>
            <a:off x="539175" y="2558000"/>
            <a:ext cx="1804876" cy="1804876"/>
          </a:xfrm>
          <a:prstGeom prst="rect">
            <a:avLst/>
          </a:prstGeom>
          <a:noFill/>
          <a:ln>
            <a:noFill/>
          </a:ln>
        </p:spPr>
      </p:pic>
      <p:pic>
        <p:nvPicPr>
          <p:cNvPr id="1654" name="Google Shape;1654;p12"/>
          <p:cNvPicPr preferRelativeResize="0"/>
          <p:nvPr/>
        </p:nvPicPr>
        <p:blipFill>
          <a:blip r:embed="rId5">
            <a:alphaModFix/>
          </a:blip>
          <a:stretch>
            <a:fillRect/>
          </a:stretch>
        </p:blipFill>
        <p:spPr>
          <a:xfrm>
            <a:off x="1419025" y="667650"/>
            <a:ext cx="1890350" cy="1890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3307" name="Google Shape;3307;p58"/>
          <p:cNvSpPr txBox="1"/>
          <p:nvPr/>
        </p:nvSpPr>
        <p:spPr>
          <a:xfrm>
            <a:off x="4765563" y="1719743"/>
            <a:ext cx="2103000" cy="527700"/>
          </a:xfrm>
          <a:prstGeom prst="rect">
            <a:avLst/>
          </a:prstGeom>
          <a:noFill/>
          <a:ln>
            <a:noFill/>
          </a:ln>
        </p:spPr>
        <p:txBody>
          <a:bodyPr spcFirstLastPara="1" wrap="square" lIns="91425" tIns="91425" rIns="91425" bIns="91425" anchor="b" anchorCtr="0">
            <a:noAutofit/>
          </a:bodyPr>
          <a:lstStyle/>
          <a:p>
            <a:pPr marL="0" lvl="0" indent="0" algn="l">
              <a:spcBef>
                <a:spcPts val="0"/>
              </a:spcBef>
              <a:spcAft>
                <a:spcPts val="0"/>
              </a:spcAft>
              <a:buNone/>
            </a:pPr>
            <a:r>
              <a:rPr lang="en" sz="2400" b="1">
                <a:solidFill>
                  <a:schemeClr val="lt1"/>
                </a:solidFill>
                <a:latin typeface="Montserrat" pitchFamily="2" charset="0"/>
                <a:ea typeface="Catamaran"/>
                <a:cs typeface="Catamaran"/>
                <a:sym typeface="Catamaran"/>
              </a:rPr>
              <a:t>Step 01</a:t>
            </a:r>
            <a:endParaRPr lang="en-US" sz="2400" b="1">
              <a:solidFill>
                <a:schemeClr val="lt1"/>
              </a:solidFill>
              <a:latin typeface="Montserrat" pitchFamily="2" charset="0"/>
              <a:ea typeface="Catamaran"/>
              <a:cs typeface="Catamaran"/>
              <a:sym typeface="Catamaran"/>
            </a:endParaRPr>
          </a:p>
        </p:txBody>
      </p:sp>
      <p:sp>
        <p:nvSpPr>
          <p:cNvPr id="3308" name="Google Shape;3308;p58"/>
          <p:cNvSpPr txBox="1"/>
          <p:nvPr/>
        </p:nvSpPr>
        <p:spPr>
          <a:xfrm>
            <a:off x="4765563" y="2106450"/>
            <a:ext cx="2870599" cy="664307"/>
          </a:xfrm>
          <a:prstGeom prst="rect">
            <a:avLst/>
          </a:prstGeom>
          <a:noFill/>
          <a:ln>
            <a:noFill/>
          </a:ln>
        </p:spPr>
        <p:txBody>
          <a:bodyPr spcFirstLastPara="1" wrap="square" lIns="91425" tIns="91425" rIns="91425" bIns="91425" anchor="t" anchorCtr="0">
            <a:noAutofit/>
          </a:bodyPr>
          <a:lstStyle/>
          <a:p>
            <a:pPr marL="0" lvl="0" indent="0" algn="l">
              <a:lnSpc>
                <a:spcPts val="2000"/>
              </a:lnSpc>
              <a:spcBef>
                <a:spcPts val="0"/>
              </a:spcBef>
              <a:spcAft>
                <a:spcPts val="0"/>
              </a:spcAft>
              <a:buNone/>
            </a:pPr>
            <a:r>
              <a:rPr lang="en" sz="1600">
                <a:solidFill>
                  <a:schemeClr val="dk1"/>
                </a:solidFill>
                <a:latin typeface="Montserrat" pitchFamily="2" charset="0"/>
                <a:ea typeface="Bellota Text"/>
                <a:cs typeface="Bellota Text"/>
                <a:sym typeface="Bellota Text"/>
              </a:rPr>
              <a:t>Khởi tạo và cấu hình </a:t>
            </a:r>
            <a:r>
              <a:rPr lang="en" sz="1600" b="1">
                <a:solidFill>
                  <a:srgbClr val="6D78B9"/>
                </a:solidFill>
                <a:latin typeface="Montserrat" pitchFamily="2" charset="0"/>
                <a:ea typeface="Bellota Text"/>
                <a:cs typeface="Bellota Text"/>
                <a:sym typeface="Bellota Text"/>
              </a:rPr>
              <a:t>scene, camera, renderer</a:t>
            </a:r>
            <a:endParaRPr lang="en-US" sz="1600" b="1">
              <a:solidFill>
                <a:srgbClr val="6D78B9"/>
              </a:solidFill>
              <a:latin typeface="Montserrat" pitchFamily="2" charset="0"/>
              <a:ea typeface="Bellota Text"/>
              <a:cs typeface="Bellota Text"/>
              <a:sym typeface="Bellota Text"/>
            </a:endParaRPr>
          </a:p>
        </p:txBody>
      </p:sp>
      <p:sp>
        <p:nvSpPr>
          <p:cNvPr id="3312" name="Google Shape;3312;p58"/>
          <p:cNvSpPr txBox="1"/>
          <p:nvPr/>
        </p:nvSpPr>
        <p:spPr>
          <a:xfrm>
            <a:off x="4765563" y="2974800"/>
            <a:ext cx="2103000" cy="527700"/>
          </a:xfrm>
          <a:prstGeom prst="rect">
            <a:avLst/>
          </a:prstGeom>
          <a:noFill/>
          <a:ln>
            <a:noFill/>
          </a:ln>
        </p:spPr>
        <p:txBody>
          <a:bodyPr spcFirstLastPara="1" wrap="square" lIns="91425" tIns="91425" rIns="91425" bIns="91425" anchor="b" anchorCtr="0">
            <a:noAutofit/>
          </a:bodyPr>
          <a:lstStyle/>
          <a:p>
            <a:pPr marL="0" lvl="0" indent="0" algn="l">
              <a:spcBef>
                <a:spcPts val="0"/>
              </a:spcBef>
              <a:spcAft>
                <a:spcPts val="0"/>
              </a:spcAft>
              <a:buNone/>
            </a:pPr>
            <a:r>
              <a:rPr lang="en" sz="2400" b="1">
                <a:solidFill>
                  <a:schemeClr val="lt1"/>
                </a:solidFill>
                <a:latin typeface="Montserrat" pitchFamily="2" charset="0"/>
                <a:ea typeface="Catamaran"/>
                <a:cs typeface="Catamaran"/>
                <a:sym typeface="Catamaran"/>
              </a:rPr>
              <a:t>Step 02</a:t>
            </a:r>
            <a:endParaRPr lang="en-US" sz="2400" b="1">
              <a:solidFill>
                <a:schemeClr val="lt1"/>
              </a:solidFill>
              <a:latin typeface="Montserrat" pitchFamily="2" charset="0"/>
              <a:ea typeface="Catamaran"/>
              <a:cs typeface="Catamaran"/>
              <a:sym typeface="Catamaran"/>
            </a:endParaRPr>
          </a:p>
        </p:txBody>
      </p:sp>
      <p:sp>
        <p:nvSpPr>
          <p:cNvPr id="3313" name="Google Shape;3313;p58"/>
          <p:cNvSpPr txBox="1"/>
          <p:nvPr/>
        </p:nvSpPr>
        <p:spPr>
          <a:xfrm>
            <a:off x="4765564" y="3426795"/>
            <a:ext cx="2900424" cy="687300"/>
          </a:xfrm>
          <a:prstGeom prst="rect">
            <a:avLst/>
          </a:prstGeom>
          <a:noFill/>
          <a:ln>
            <a:noFill/>
          </a:ln>
        </p:spPr>
        <p:txBody>
          <a:bodyPr spcFirstLastPara="1" wrap="square" lIns="91425" tIns="91425" rIns="91425" bIns="91425" anchor="t" anchorCtr="0">
            <a:noAutofit/>
          </a:bodyPr>
          <a:lstStyle/>
          <a:p>
            <a:pPr marL="0" lvl="0" indent="0" algn="l">
              <a:lnSpc>
                <a:spcPts val="2000"/>
              </a:lnSpc>
              <a:spcBef>
                <a:spcPts val="0"/>
              </a:spcBef>
              <a:spcAft>
                <a:spcPts val="0"/>
              </a:spcAft>
              <a:buNone/>
            </a:pPr>
            <a:r>
              <a:rPr lang="en" sz="1600">
                <a:solidFill>
                  <a:schemeClr val="dk1"/>
                </a:solidFill>
                <a:latin typeface="Montserrat" pitchFamily="2" charset="0"/>
                <a:ea typeface="Bellota Text"/>
                <a:cs typeface="Bellota Text"/>
                <a:sym typeface="Bellota Text"/>
              </a:rPr>
              <a:t>Tạo mặt phẳng plane bằng hàm </a:t>
            </a:r>
            <a:r>
              <a:rPr lang="en" sz="1600" b="1">
                <a:solidFill>
                  <a:srgbClr val="6D78B9"/>
                </a:solidFill>
                <a:latin typeface="Montserrat" pitchFamily="2" charset="0"/>
                <a:ea typeface="Bellota Text"/>
                <a:cs typeface="Bellota Text"/>
                <a:sym typeface="Bellota Text"/>
              </a:rPr>
              <a:t>‘getPlane’</a:t>
            </a:r>
            <a:endParaRPr lang="en-US" sz="1600" b="1">
              <a:solidFill>
                <a:srgbClr val="6D78B9"/>
              </a:solidFill>
              <a:latin typeface="Montserrat" pitchFamily="2" charset="0"/>
              <a:ea typeface="Bellota Text"/>
              <a:cs typeface="Bellota Text"/>
              <a:sym typeface="Bellota Text"/>
            </a:endParaRPr>
          </a:p>
        </p:txBody>
      </p:sp>
      <p:cxnSp>
        <p:nvCxnSpPr>
          <p:cNvPr id="3316" name="Google Shape;3316;p58"/>
          <p:cNvCxnSpPr>
            <a:cxnSpLocks/>
          </p:cNvCxnSpPr>
          <p:nvPr/>
        </p:nvCxnSpPr>
        <p:spPr>
          <a:xfrm rot="10800000" flipV="1">
            <a:off x="3069116" y="1978000"/>
            <a:ext cx="1561499" cy="725176"/>
          </a:xfrm>
          <a:prstGeom prst="bentConnector3">
            <a:avLst>
              <a:gd name="adj1" fmla="val 50000"/>
            </a:avLst>
          </a:prstGeom>
          <a:noFill/>
          <a:ln w="19050" cap="flat" cmpd="sng">
            <a:solidFill>
              <a:schemeClr val="accent3"/>
            </a:solidFill>
            <a:prstDash val="solid"/>
            <a:round/>
            <a:headEnd type="oval" w="med" len="med"/>
            <a:tailEnd type="none" w="med" len="med"/>
          </a:ln>
        </p:spPr>
      </p:cxnSp>
      <p:cxnSp>
        <p:nvCxnSpPr>
          <p:cNvPr id="3318" name="Google Shape;3318;p58"/>
          <p:cNvCxnSpPr>
            <a:cxnSpLocks/>
          </p:cNvCxnSpPr>
          <p:nvPr/>
        </p:nvCxnSpPr>
        <p:spPr>
          <a:xfrm rot="10800000">
            <a:off x="3097618" y="2826830"/>
            <a:ext cx="1503846" cy="381221"/>
          </a:xfrm>
          <a:prstGeom prst="bentConnector3">
            <a:avLst>
              <a:gd name="adj1" fmla="val 50000"/>
            </a:avLst>
          </a:prstGeom>
          <a:noFill/>
          <a:ln w="19050" cap="flat" cmpd="sng">
            <a:solidFill>
              <a:schemeClr val="accent1"/>
            </a:solidFill>
            <a:prstDash val="solid"/>
            <a:round/>
            <a:headEnd type="oval" w="med" len="med"/>
            <a:tailEnd type="none" w="med" len="med"/>
          </a:ln>
        </p:spPr>
      </p:cxnSp>
      <p:grpSp>
        <p:nvGrpSpPr>
          <p:cNvPr id="3320" name="Google Shape;3320;p58"/>
          <p:cNvGrpSpPr/>
          <p:nvPr/>
        </p:nvGrpSpPr>
        <p:grpSpPr>
          <a:xfrm>
            <a:off x="547662" y="1819975"/>
            <a:ext cx="2426250" cy="2014650"/>
            <a:chOff x="748725" y="2946325"/>
            <a:chExt cx="2426250" cy="2014650"/>
          </a:xfrm>
        </p:grpSpPr>
        <p:sp>
          <p:nvSpPr>
            <p:cNvPr id="3321" name="Google Shape;3321;p58"/>
            <p:cNvSpPr/>
            <p:nvPr/>
          </p:nvSpPr>
          <p:spPr>
            <a:xfrm>
              <a:off x="990800" y="4111975"/>
              <a:ext cx="1921075" cy="849000"/>
            </a:xfrm>
            <a:custGeom>
              <a:avLst/>
              <a:gdLst/>
              <a:ahLst/>
              <a:cxnLst/>
              <a:rect l="l" t="t" r="r" b="b"/>
              <a:pathLst>
                <a:path w="76843" h="33960" extrusionOk="0">
                  <a:moveTo>
                    <a:pt x="38408" y="0"/>
                  </a:moveTo>
                  <a:cubicBezTo>
                    <a:pt x="17197" y="0"/>
                    <a:pt x="1" y="7595"/>
                    <a:pt x="1" y="16980"/>
                  </a:cubicBezTo>
                  <a:cubicBezTo>
                    <a:pt x="1" y="26364"/>
                    <a:pt x="17197" y="33959"/>
                    <a:pt x="38408" y="33959"/>
                  </a:cubicBezTo>
                  <a:cubicBezTo>
                    <a:pt x="59646" y="33959"/>
                    <a:pt x="76842" y="26364"/>
                    <a:pt x="76842" y="16980"/>
                  </a:cubicBezTo>
                  <a:cubicBezTo>
                    <a:pt x="76842" y="7595"/>
                    <a:pt x="59646" y="0"/>
                    <a:pt x="38408" y="0"/>
                  </a:cubicBezTo>
                  <a:close/>
                </a:path>
              </a:pathLst>
            </a:custGeom>
            <a:solidFill>
              <a:srgbClr val="6D78B9"/>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22" name="Google Shape;3322;p58"/>
            <p:cNvSpPr/>
            <p:nvPr/>
          </p:nvSpPr>
          <p:spPr>
            <a:xfrm>
              <a:off x="783975" y="3396575"/>
              <a:ext cx="991400" cy="1083625"/>
            </a:xfrm>
            <a:custGeom>
              <a:avLst/>
              <a:gdLst/>
              <a:ahLst/>
              <a:cxnLst/>
              <a:rect l="l" t="t" r="r" b="b"/>
              <a:pathLst>
                <a:path w="39656" h="43345" extrusionOk="0">
                  <a:moveTo>
                    <a:pt x="32658" y="34068"/>
                  </a:moveTo>
                  <a:cubicBezTo>
                    <a:pt x="32658" y="34068"/>
                    <a:pt x="13563" y="43344"/>
                    <a:pt x="9847" y="34556"/>
                  </a:cubicBezTo>
                  <a:cubicBezTo>
                    <a:pt x="7487" y="28942"/>
                    <a:pt x="14593" y="28426"/>
                    <a:pt x="14702" y="27341"/>
                  </a:cubicBezTo>
                  <a:cubicBezTo>
                    <a:pt x="14783" y="26229"/>
                    <a:pt x="5127" y="27965"/>
                    <a:pt x="2767" y="22459"/>
                  </a:cubicBezTo>
                  <a:cubicBezTo>
                    <a:pt x="1" y="16112"/>
                    <a:pt x="13373" y="16329"/>
                    <a:pt x="9847" y="15000"/>
                  </a:cubicBezTo>
                  <a:cubicBezTo>
                    <a:pt x="3418" y="12586"/>
                    <a:pt x="1167" y="6266"/>
                    <a:pt x="4476" y="3988"/>
                  </a:cubicBezTo>
                  <a:cubicBezTo>
                    <a:pt x="10281" y="0"/>
                    <a:pt x="14892" y="12857"/>
                    <a:pt x="14919" y="10877"/>
                  </a:cubicBezTo>
                  <a:cubicBezTo>
                    <a:pt x="15027" y="1384"/>
                    <a:pt x="22242" y="1031"/>
                    <a:pt x="23951" y="9494"/>
                  </a:cubicBezTo>
                  <a:cubicBezTo>
                    <a:pt x="24222" y="10931"/>
                    <a:pt x="24060" y="14864"/>
                    <a:pt x="25985" y="14430"/>
                  </a:cubicBezTo>
                  <a:cubicBezTo>
                    <a:pt x="28644" y="13834"/>
                    <a:pt x="26609" y="9277"/>
                    <a:pt x="29322" y="8355"/>
                  </a:cubicBezTo>
                  <a:cubicBezTo>
                    <a:pt x="35045" y="6402"/>
                    <a:pt x="39656" y="19285"/>
                    <a:pt x="32658" y="34068"/>
                  </a:cubicBezTo>
                  <a:close/>
                </a:path>
              </a:pathLst>
            </a:custGeom>
            <a:solidFill>
              <a:srgbClr val="6D78B9"/>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23" name="Google Shape;3323;p58"/>
            <p:cNvSpPr/>
            <p:nvPr/>
          </p:nvSpPr>
          <p:spPr>
            <a:xfrm>
              <a:off x="928425" y="3568800"/>
              <a:ext cx="684203" cy="698483"/>
            </a:xfrm>
            <a:custGeom>
              <a:avLst/>
              <a:gdLst/>
              <a:ahLst/>
              <a:cxnLst/>
              <a:rect l="l" t="t" r="r" b="b"/>
              <a:pathLst>
                <a:path w="32496" h="34557" extrusionOk="0">
                  <a:moveTo>
                    <a:pt x="32495" y="34529"/>
                  </a:moveTo>
                  <a:lnTo>
                    <a:pt x="32495" y="34421"/>
                  </a:lnTo>
                  <a:cubicBezTo>
                    <a:pt x="32495" y="34394"/>
                    <a:pt x="32495" y="34421"/>
                    <a:pt x="32468" y="34394"/>
                  </a:cubicBezTo>
                  <a:cubicBezTo>
                    <a:pt x="32359" y="34285"/>
                    <a:pt x="32251" y="34204"/>
                    <a:pt x="32115" y="34095"/>
                  </a:cubicBezTo>
                  <a:cubicBezTo>
                    <a:pt x="30868" y="32956"/>
                    <a:pt x="29593" y="31790"/>
                    <a:pt x="28345" y="30651"/>
                  </a:cubicBezTo>
                  <a:cubicBezTo>
                    <a:pt x="27233" y="29620"/>
                    <a:pt x="26121" y="28589"/>
                    <a:pt x="25009" y="27558"/>
                  </a:cubicBezTo>
                  <a:cubicBezTo>
                    <a:pt x="20561" y="23408"/>
                    <a:pt x="16248" y="19150"/>
                    <a:pt x="12125" y="14675"/>
                  </a:cubicBezTo>
                  <a:cubicBezTo>
                    <a:pt x="9982" y="12369"/>
                    <a:pt x="7921" y="9982"/>
                    <a:pt x="5914" y="7514"/>
                  </a:cubicBezTo>
                  <a:cubicBezTo>
                    <a:pt x="4693" y="6049"/>
                    <a:pt x="3527" y="4585"/>
                    <a:pt x="2360" y="3066"/>
                  </a:cubicBezTo>
                  <a:cubicBezTo>
                    <a:pt x="1601" y="2062"/>
                    <a:pt x="842" y="1058"/>
                    <a:pt x="109" y="28"/>
                  </a:cubicBezTo>
                  <a:cubicBezTo>
                    <a:pt x="82" y="1"/>
                    <a:pt x="55" y="1"/>
                    <a:pt x="28" y="28"/>
                  </a:cubicBezTo>
                  <a:cubicBezTo>
                    <a:pt x="1" y="28"/>
                    <a:pt x="1" y="82"/>
                    <a:pt x="28" y="109"/>
                  </a:cubicBezTo>
                  <a:cubicBezTo>
                    <a:pt x="733" y="1140"/>
                    <a:pt x="1465" y="2171"/>
                    <a:pt x="2225" y="3201"/>
                  </a:cubicBezTo>
                  <a:cubicBezTo>
                    <a:pt x="3337" y="4720"/>
                    <a:pt x="4503" y="6239"/>
                    <a:pt x="5697" y="7704"/>
                  </a:cubicBezTo>
                  <a:cubicBezTo>
                    <a:pt x="8680" y="11420"/>
                    <a:pt x="11854" y="14946"/>
                    <a:pt x="15163" y="18336"/>
                  </a:cubicBezTo>
                  <a:cubicBezTo>
                    <a:pt x="18119" y="21428"/>
                    <a:pt x="21184" y="24412"/>
                    <a:pt x="24304" y="27314"/>
                  </a:cubicBezTo>
                  <a:cubicBezTo>
                    <a:pt x="26392" y="29240"/>
                    <a:pt x="28508" y="31166"/>
                    <a:pt x="30624" y="33065"/>
                  </a:cubicBezTo>
                  <a:lnTo>
                    <a:pt x="32224" y="34475"/>
                  </a:lnTo>
                  <a:cubicBezTo>
                    <a:pt x="32278" y="34502"/>
                    <a:pt x="32305" y="34529"/>
                    <a:pt x="32332" y="34556"/>
                  </a:cubicBezTo>
                  <a:cubicBezTo>
                    <a:pt x="32387" y="34556"/>
                    <a:pt x="32414" y="34556"/>
                    <a:pt x="32468" y="34556"/>
                  </a:cubicBezTo>
                  <a:cubicBezTo>
                    <a:pt x="32468" y="34556"/>
                    <a:pt x="32468" y="34556"/>
                    <a:pt x="32495" y="34556"/>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24" name="Google Shape;3324;p58"/>
            <p:cNvSpPr/>
            <p:nvPr/>
          </p:nvSpPr>
          <p:spPr>
            <a:xfrm>
              <a:off x="1524450" y="3575600"/>
              <a:ext cx="82075" cy="682175"/>
            </a:xfrm>
            <a:custGeom>
              <a:avLst/>
              <a:gdLst/>
              <a:ahLst/>
              <a:cxnLst/>
              <a:rect l="l" t="t" r="r" b="b"/>
              <a:pathLst>
                <a:path w="3283" h="27287" extrusionOk="0">
                  <a:moveTo>
                    <a:pt x="3283" y="27260"/>
                  </a:moveTo>
                  <a:cubicBezTo>
                    <a:pt x="3120" y="27015"/>
                    <a:pt x="3012" y="26771"/>
                    <a:pt x="2876" y="26527"/>
                  </a:cubicBezTo>
                  <a:cubicBezTo>
                    <a:pt x="2225" y="25469"/>
                    <a:pt x="1683" y="24330"/>
                    <a:pt x="1303" y="23164"/>
                  </a:cubicBezTo>
                  <a:cubicBezTo>
                    <a:pt x="923" y="21970"/>
                    <a:pt x="706" y="20750"/>
                    <a:pt x="625" y="19502"/>
                  </a:cubicBezTo>
                  <a:cubicBezTo>
                    <a:pt x="299" y="15759"/>
                    <a:pt x="977" y="11745"/>
                    <a:pt x="1276" y="7839"/>
                  </a:cubicBezTo>
                  <a:cubicBezTo>
                    <a:pt x="1466" y="5127"/>
                    <a:pt x="1466" y="2495"/>
                    <a:pt x="869" y="54"/>
                  </a:cubicBezTo>
                  <a:cubicBezTo>
                    <a:pt x="842" y="0"/>
                    <a:pt x="760" y="0"/>
                    <a:pt x="788" y="81"/>
                  </a:cubicBezTo>
                  <a:cubicBezTo>
                    <a:pt x="1303" y="2495"/>
                    <a:pt x="1222" y="5127"/>
                    <a:pt x="1005" y="7812"/>
                  </a:cubicBezTo>
                  <a:cubicBezTo>
                    <a:pt x="652" y="11718"/>
                    <a:pt x="1" y="15759"/>
                    <a:pt x="299" y="19529"/>
                  </a:cubicBezTo>
                  <a:cubicBezTo>
                    <a:pt x="381" y="20777"/>
                    <a:pt x="625" y="22052"/>
                    <a:pt x="977" y="23245"/>
                  </a:cubicBezTo>
                  <a:cubicBezTo>
                    <a:pt x="1330" y="24493"/>
                    <a:pt x="1900" y="25632"/>
                    <a:pt x="2659" y="26663"/>
                  </a:cubicBezTo>
                  <a:cubicBezTo>
                    <a:pt x="2822" y="26880"/>
                    <a:pt x="3039" y="27070"/>
                    <a:pt x="3229" y="27287"/>
                  </a:cubicBezTo>
                  <a:cubicBezTo>
                    <a:pt x="3256" y="27287"/>
                    <a:pt x="3256" y="27287"/>
                    <a:pt x="3256" y="27287"/>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25" name="Google Shape;3325;p58"/>
            <p:cNvSpPr/>
            <p:nvPr/>
          </p:nvSpPr>
          <p:spPr>
            <a:xfrm>
              <a:off x="1221350" y="3568800"/>
              <a:ext cx="137675" cy="463843"/>
            </a:xfrm>
            <a:custGeom>
              <a:avLst/>
              <a:gdLst/>
              <a:ahLst/>
              <a:cxnLst/>
              <a:rect l="l" t="t" r="r" b="b"/>
              <a:pathLst>
                <a:path w="5507" h="25687" extrusionOk="0">
                  <a:moveTo>
                    <a:pt x="5453" y="25659"/>
                  </a:moveTo>
                  <a:cubicBezTo>
                    <a:pt x="5480" y="25632"/>
                    <a:pt x="5507" y="25632"/>
                    <a:pt x="5507" y="25605"/>
                  </a:cubicBezTo>
                  <a:cubicBezTo>
                    <a:pt x="5507" y="25470"/>
                    <a:pt x="5398" y="25334"/>
                    <a:pt x="5344" y="25225"/>
                  </a:cubicBezTo>
                  <a:cubicBezTo>
                    <a:pt x="4802" y="23951"/>
                    <a:pt x="4449" y="22649"/>
                    <a:pt x="4232" y="21320"/>
                  </a:cubicBezTo>
                  <a:cubicBezTo>
                    <a:pt x="3988" y="19557"/>
                    <a:pt x="3825" y="17794"/>
                    <a:pt x="3771" y="16030"/>
                  </a:cubicBezTo>
                  <a:cubicBezTo>
                    <a:pt x="3717" y="14267"/>
                    <a:pt x="3554" y="12477"/>
                    <a:pt x="3283" y="10741"/>
                  </a:cubicBezTo>
                  <a:cubicBezTo>
                    <a:pt x="3011" y="9250"/>
                    <a:pt x="2632" y="7812"/>
                    <a:pt x="2198" y="6402"/>
                  </a:cubicBezTo>
                  <a:cubicBezTo>
                    <a:pt x="1520" y="4259"/>
                    <a:pt x="733" y="2143"/>
                    <a:pt x="82" y="55"/>
                  </a:cubicBezTo>
                  <a:cubicBezTo>
                    <a:pt x="82" y="27"/>
                    <a:pt x="55" y="0"/>
                    <a:pt x="28" y="27"/>
                  </a:cubicBezTo>
                  <a:cubicBezTo>
                    <a:pt x="1" y="27"/>
                    <a:pt x="1" y="55"/>
                    <a:pt x="1" y="82"/>
                  </a:cubicBezTo>
                  <a:cubicBezTo>
                    <a:pt x="706" y="2550"/>
                    <a:pt x="1574" y="5018"/>
                    <a:pt x="2252" y="7541"/>
                  </a:cubicBezTo>
                  <a:cubicBezTo>
                    <a:pt x="2550" y="8599"/>
                    <a:pt x="2794" y="9684"/>
                    <a:pt x="2984" y="10768"/>
                  </a:cubicBezTo>
                  <a:cubicBezTo>
                    <a:pt x="3228" y="12532"/>
                    <a:pt x="3391" y="14295"/>
                    <a:pt x="3472" y="16058"/>
                  </a:cubicBezTo>
                  <a:cubicBezTo>
                    <a:pt x="3527" y="17821"/>
                    <a:pt x="3717" y="19584"/>
                    <a:pt x="3988" y="21347"/>
                  </a:cubicBezTo>
                  <a:cubicBezTo>
                    <a:pt x="4232" y="22703"/>
                    <a:pt x="4612" y="24032"/>
                    <a:pt x="5181" y="25280"/>
                  </a:cubicBezTo>
                  <a:cubicBezTo>
                    <a:pt x="5236" y="25415"/>
                    <a:pt x="5236" y="25578"/>
                    <a:pt x="5344" y="25659"/>
                  </a:cubicBezTo>
                  <a:cubicBezTo>
                    <a:pt x="5398" y="25687"/>
                    <a:pt x="5371" y="25659"/>
                    <a:pt x="5425" y="25659"/>
                  </a:cubicBezTo>
                  <a:lnTo>
                    <a:pt x="5453" y="25659"/>
                  </a:ln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26" name="Google Shape;3326;p58"/>
            <p:cNvSpPr/>
            <p:nvPr/>
          </p:nvSpPr>
          <p:spPr>
            <a:xfrm>
              <a:off x="1018600" y="4197400"/>
              <a:ext cx="531650" cy="53600"/>
            </a:xfrm>
            <a:custGeom>
              <a:avLst/>
              <a:gdLst/>
              <a:ahLst/>
              <a:cxnLst/>
              <a:rect l="l" t="t" r="r" b="b"/>
              <a:pathLst>
                <a:path w="21266" h="2144" extrusionOk="0">
                  <a:moveTo>
                    <a:pt x="21239" y="706"/>
                  </a:moveTo>
                  <a:cubicBezTo>
                    <a:pt x="21211" y="652"/>
                    <a:pt x="21211" y="624"/>
                    <a:pt x="21184" y="597"/>
                  </a:cubicBezTo>
                  <a:cubicBezTo>
                    <a:pt x="21103" y="543"/>
                    <a:pt x="21049" y="516"/>
                    <a:pt x="20967" y="516"/>
                  </a:cubicBezTo>
                  <a:cubicBezTo>
                    <a:pt x="20018" y="163"/>
                    <a:pt x="19042" y="1"/>
                    <a:pt x="18038" y="1"/>
                  </a:cubicBezTo>
                  <a:cubicBezTo>
                    <a:pt x="17550" y="1"/>
                    <a:pt x="17034" y="28"/>
                    <a:pt x="16546" y="82"/>
                  </a:cubicBezTo>
                  <a:cubicBezTo>
                    <a:pt x="15380" y="190"/>
                    <a:pt x="14213" y="407"/>
                    <a:pt x="13156" y="597"/>
                  </a:cubicBezTo>
                  <a:cubicBezTo>
                    <a:pt x="10660" y="977"/>
                    <a:pt x="8002" y="1547"/>
                    <a:pt x="5344" y="1764"/>
                  </a:cubicBezTo>
                  <a:cubicBezTo>
                    <a:pt x="4639" y="1818"/>
                    <a:pt x="3961" y="1845"/>
                    <a:pt x="3255" y="1845"/>
                  </a:cubicBezTo>
                  <a:cubicBezTo>
                    <a:pt x="2198" y="1872"/>
                    <a:pt x="1167" y="1791"/>
                    <a:pt x="136" y="1655"/>
                  </a:cubicBezTo>
                  <a:cubicBezTo>
                    <a:pt x="82" y="1628"/>
                    <a:pt x="28" y="1655"/>
                    <a:pt x="28" y="1709"/>
                  </a:cubicBezTo>
                  <a:cubicBezTo>
                    <a:pt x="1" y="1764"/>
                    <a:pt x="55" y="1818"/>
                    <a:pt x="109" y="1818"/>
                  </a:cubicBezTo>
                  <a:cubicBezTo>
                    <a:pt x="1140" y="2035"/>
                    <a:pt x="2198" y="2143"/>
                    <a:pt x="3255" y="2143"/>
                  </a:cubicBezTo>
                  <a:cubicBezTo>
                    <a:pt x="3961" y="2143"/>
                    <a:pt x="4666" y="2116"/>
                    <a:pt x="5371" y="2062"/>
                  </a:cubicBezTo>
                  <a:cubicBezTo>
                    <a:pt x="8029" y="1845"/>
                    <a:pt x="10687" y="1303"/>
                    <a:pt x="13183" y="923"/>
                  </a:cubicBezTo>
                  <a:cubicBezTo>
                    <a:pt x="14241" y="733"/>
                    <a:pt x="15380" y="516"/>
                    <a:pt x="16573" y="407"/>
                  </a:cubicBezTo>
                  <a:cubicBezTo>
                    <a:pt x="17034" y="353"/>
                    <a:pt x="17523" y="299"/>
                    <a:pt x="18011" y="299"/>
                  </a:cubicBezTo>
                  <a:cubicBezTo>
                    <a:pt x="18987" y="272"/>
                    <a:pt x="19964" y="380"/>
                    <a:pt x="20886" y="679"/>
                  </a:cubicBezTo>
                  <a:cubicBezTo>
                    <a:pt x="20940" y="706"/>
                    <a:pt x="21022" y="733"/>
                    <a:pt x="21103" y="760"/>
                  </a:cubicBezTo>
                  <a:cubicBezTo>
                    <a:pt x="21157" y="760"/>
                    <a:pt x="21157" y="733"/>
                    <a:pt x="21211" y="733"/>
                  </a:cubicBezTo>
                  <a:cubicBezTo>
                    <a:pt x="21266" y="706"/>
                    <a:pt x="21211" y="733"/>
                    <a:pt x="21211" y="733"/>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27" name="Google Shape;3327;p58"/>
            <p:cNvSpPr/>
            <p:nvPr/>
          </p:nvSpPr>
          <p:spPr>
            <a:xfrm>
              <a:off x="923675" y="3889550"/>
              <a:ext cx="327569" cy="44775"/>
            </a:xfrm>
            <a:custGeom>
              <a:avLst/>
              <a:gdLst/>
              <a:ahLst/>
              <a:cxnLst/>
              <a:rect l="l" t="t" r="r" b="b"/>
              <a:pathLst>
                <a:path w="19992" h="1791" extrusionOk="0">
                  <a:moveTo>
                    <a:pt x="19964" y="1682"/>
                  </a:moveTo>
                  <a:cubicBezTo>
                    <a:pt x="19964" y="1628"/>
                    <a:pt x="19991" y="1682"/>
                    <a:pt x="19964" y="1628"/>
                  </a:cubicBezTo>
                  <a:cubicBezTo>
                    <a:pt x="19910" y="1574"/>
                    <a:pt x="19828" y="1601"/>
                    <a:pt x="19747" y="1574"/>
                  </a:cubicBezTo>
                  <a:cubicBezTo>
                    <a:pt x="19069" y="1438"/>
                    <a:pt x="18391" y="1357"/>
                    <a:pt x="17686" y="1329"/>
                  </a:cubicBezTo>
                  <a:cubicBezTo>
                    <a:pt x="16546" y="1275"/>
                    <a:pt x="15407" y="1357"/>
                    <a:pt x="14268" y="1357"/>
                  </a:cubicBezTo>
                  <a:cubicBezTo>
                    <a:pt x="12912" y="1384"/>
                    <a:pt x="11447" y="1411"/>
                    <a:pt x="9955" y="1384"/>
                  </a:cubicBezTo>
                  <a:cubicBezTo>
                    <a:pt x="8545" y="1357"/>
                    <a:pt x="7107" y="1302"/>
                    <a:pt x="5670" y="1167"/>
                  </a:cubicBezTo>
                  <a:cubicBezTo>
                    <a:pt x="3771" y="1004"/>
                    <a:pt x="1899" y="624"/>
                    <a:pt x="109" y="0"/>
                  </a:cubicBezTo>
                  <a:cubicBezTo>
                    <a:pt x="55" y="0"/>
                    <a:pt x="28" y="28"/>
                    <a:pt x="1" y="55"/>
                  </a:cubicBezTo>
                  <a:cubicBezTo>
                    <a:pt x="1" y="82"/>
                    <a:pt x="28" y="136"/>
                    <a:pt x="55" y="136"/>
                  </a:cubicBezTo>
                  <a:cubicBezTo>
                    <a:pt x="1845" y="814"/>
                    <a:pt x="3744" y="1221"/>
                    <a:pt x="5643" y="1411"/>
                  </a:cubicBezTo>
                  <a:cubicBezTo>
                    <a:pt x="7080" y="1574"/>
                    <a:pt x="8545" y="1655"/>
                    <a:pt x="9955" y="1655"/>
                  </a:cubicBezTo>
                  <a:cubicBezTo>
                    <a:pt x="11447" y="1682"/>
                    <a:pt x="12885" y="1655"/>
                    <a:pt x="14268" y="1628"/>
                  </a:cubicBezTo>
                  <a:cubicBezTo>
                    <a:pt x="15407" y="1601"/>
                    <a:pt x="16546" y="1519"/>
                    <a:pt x="17686" y="1546"/>
                  </a:cubicBezTo>
                  <a:cubicBezTo>
                    <a:pt x="18364" y="1546"/>
                    <a:pt x="19042" y="1601"/>
                    <a:pt x="19720" y="1736"/>
                  </a:cubicBezTo>
                  <a:cubicBezTo>
                    <a:pt x="19774" y="1736"/>
                    <a:pt x="19855" y="1791"/>
                    <a:pt x="19910" y="1763"/>
                  </a:cubicBezTo>
                  <a:cubicBezTo>
                    <a:pt x="19991" y="1736"/>
                    <a:pt x="19910" y="1763"/>
                    <a:pt x="19964" y="1709"/>
                  </a:cubicBezTo>
                  <a:cubicBezTo>
                    <a:pt x="19964" y="1709"/>
                    <a:pt x="19964" y="1709"/>
                    <a:pt x="19964" y="1709"/>
                  </a:cubicBezTo>
                  <a:cubicBezTo>
                    <a:pt x="19964" y="1709"/>
                    <a:pt x="19964" y="1682"/>
                    <a:pt x="19964" y="1682"/>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28" name="Google Shape;3328;p58"/>
            <p:cNvSpPr/>
            <p:nvPr/>
          </p:nvSpPr>
          <p:spPr>
            <a:xfrm>
              <a:off x="886400" y="3616275"/>
              <a:ext cx="145791" cy="82750"/>
            </a:xfrm>
            <a:custGeom>
              <a:avLst/>
              <a:gdLst/>
              <a:ahLst/>
              <a:cxnLst/>
              <a:rect l="l" t="t" r="r" b="b"/>
              <a:pathLst>
                <a:path w="7515" h="4341" extrusionOk="0">
                  <a:moveTo>
                    <a:pt x="7487" y="4286"/>
                  </a:moveTo>
                  <a:cubicBezTo>
                    <a:pt x="7460" y="4259"/>
                    <a:pt x="7460" y="4232"/>
                    <a:pt x="7433" y="4205"/>
                  </a:cubicBezTo>
                  <a:cubicBezTo>
                    <a:pt x="7324" y="4151"/>
                    <a:pt x="7243" y="4097"/>
                    <a:pt x="7134" y="4069"/>
                  </a:cubicBezTo>
                  <a:cubicBezTo>
                    <a:pt x="6538" y="3798"/>
                    <a:pt x="5968" y="3527"/>
                    <a:pt x="5398" y="3256"/>
                  </a:cubicBezTo>
                  <a:cubicBezTo>
                    <a:pt x="4829" y="2957"/>
                    <a:pt x="4286" y="2659"/>
                    <a:pt x="3717" y="2333"/>
                  </a:cubicBezTo>
                  <a:cubicBezTo>
                    <a:pt x="3364" y="2116"/>
                    <a:pt x="3011" y="1899"/>
                    <a:pt x="2632" y="1683"/>
                  </a:cubicBezTo>
                  <a:cubicBezTo>
                    <a:pt x="1818" y="1167"/>
                    <a:pt x="1004" y="652"/>
                    <a:pt x="163" y="55"/>
                  </a:cubicBezTo>
                  <a:cubicBezTo>
                    <a:pt x="109" y="1"/>
                    <a:pt x="1" y="136"/>
                    <a:pt x="82" y="164"/>
                  </a:cubicBezTo>
                  <a:cubicBezTo>
                    <a:pt x="896" y="787"/>
                    <a:pt x="1682" y="1357"/>
                    <a:pt x="2496" y="1899"/>
                  </a:cubicBezTo>
                  <a:cubicBezTo>
                    <a:pt x="2876" y="2116"/>
                    <a:pt x="3228" y="2333"/>
                    <a:pt x="3608" y="2578"/>
                  </a:cubicBezTo>
                  <a:cubicBezTo>
                    <a:pt x="4151" y="2876"/>
                    <a:pt x="4720" y="3174"/>
                    <a:pt x="5290" y="3473"/>
                  </a:cubicBezTo>
                  <a:cubicBezTo>
                    <a:pt x="5860" y="3744"/>
                    <a:pt x="6456" y="3988"/>
                    <a:pt x="7053" y="4232"/>
                  </a:cubicBezTo>
                  <a:cubicBezTo>
                    <a:pt x="7161" y="4286"/>
                    <a:pt x="7270" y="4314"/>
                    <a:pt x="7378" y="4341"/>
                  </a:cubicBezTo>
                  <a:cubicBezTo>
                    <a:pt x="7406" y="4341"/>
                    <a:pt x="7433" y="4341"/>
                    <a:pt x="7487" y="4314"/>
                  </a:cubicBezTo>
                  <a:lnTo>
                    <a:pt x="7487" y="4314"/>
                  </a:lnTo>
                  <a:cubicBezTo>
                    <a:pt x="7514" y="4314"/>
                    <a:pt x="7514" y="4286"/>
                    <a:pt x="7487" y="4286"/>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29" name="Google Shape;3329;p58"/>
            <p:cNvSpPr/>
            <p:nvPr/>
          </p:nvSpPr>
          <p:spPr>
            <a:xfrm>
              <a:off x="1136600" y="3696297"/>
              <a:ext cx="84125" cy="214293"/>
            </a:xfrm>
            <a:custGeom>
              <a:avLst/>
              <a:gdLst/>
              <a:ahLst/>
              <a:cxnLst/>
              <a:rect l="l" t="t" r="r" b="b"/>
              <a:pathLst>
                <a:path w="3365" h="11935" extrusionOk="0">
                  <a:moveTo>
                    <a:pt x="3364" y="11935"/>
                  </a:moveTo>
                  <a:cubicBezTo>
                    <a:pt x="3256" y="11664"/>
                    <a:pt x="3174" y="11392"/>
                    <a:pt x="3093" y="11121"/>
                  </a:cubicBezTo>
                  <a:cubicBezTo>
                    <a:pt x="2876" y="10470"/>
                    <a:pt x="2659" y="9846"/>
                    <a:pt x="2469" y="9223"/>
                  </a:cubicBezTo>
                  <a:cubicBezTo>
                    <a:pt x="2062" y="7866"/>
                    <a:pt x="1791" y="6456"/>
                    <a:pt x="1438" y="5045"/>
                  </a:cubicBezTo>
                  <a:cubicBezTo>
                    <a:pt x="1140" y="3879"/>
                    <a:pt x="760" y="2713"/>
                    <a:pt x="462" y="1546"/>
                  </a:cubicBezTo>
                  <a:cubicBezTo>
                    <a:pt x="326" y="1058"/>
                    <a:pt x="191" y="543"/>
                    <a:pt x="82" y="55"/>
                  </a:cubicBezTo>
                  <a:cubicBezTo>
                    <a:pt x="82" y="28"/>
                    <a:pt x="55" y="0"/>
                    <a:pt x="55" y="28"/>
                  </a:cubicBezTo>
                  <a:cubicBezTo>
                    <a:pt x="28" y="28"/>
                    <a:pt x="1" y="28"/>
                    <a:pt x="28" y="55"/>
                  </a:cubicBezTo>
                  <a:cubicBezTo>
                    <a:pt x="109" y="570"/>
                    <a:pt x="218" y="1085"/>
                    <a:pt x="353" y="1574"/>
                  </a:cubicBezTo>
                  <a:cubicBezTo>
                    <a:pt x="625" y="2767"/>
                    <a:pt x="950" y="3933"/>
                    <a:pt x="1221" y="5100"/>
                  </a:cubicBezTo>
                  <a:cubicBezTo>
                    <a:pt x="1547" y="6537"/>
                    <a:pt x="1818" y="7921"/>
                    <a:pt x="2225" y="9304"/>
                  </a:cubicBezTo>
                  <a:cubicBezTo>
                    <a:pt x="2415" y="9955"/>
                    <a:pt x="2632" y="10579"/>
                    <a:pt x="2903" y="11203"/>
                  </a:cubicBezTo>
                  <a:cubicBezTo>
                    <a:pt x="3039" y="11447"/>
                    <a:pt x="3174" y="11691"/>
                    <a:pt x="3337" y="11935"/>
                  </a:cubicBezTo>
                  <a:lnTo>
                    <a:pt x="3364" y="11935"/>
                  </a:ln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30" name="Google Shape;3330;p58"/>
            <p:cNvSpPr/>
            <p:nvPr/>
          </p:nvSpPr>
          <p:spPr>
            <a:xfrm>
              <a:off x="1019275" y="3546088"/>
              <a:ext cx="47500" cy="197350"/>
            </a:xfrm>
            <a:custGeom>
              <a:avLst/>
              <a:gdLst/>
              <a:ahLst/>
              <a:cxnLst/>
              <a:rect l="l" t="t" r="r" b="b"/>
              <a:pathLst>
                <a:path w="1900" h="7894" extrusionOk="0">
                  <a:moveTo>
                    <a:pt x="1872" y="7758"/>
                  </a:moveTo>
                  <a:lnTo>
                    <a:pt x="1872" y="7351"/>
                  </a:lnTo>
                  <a:cubicBezTo>
                    <a:pt x="1872" y="7215"/>
                    <a:pt x="1818" y="7107"/>
                    <a:pt x="1818" y="6971"/>
                  </a:cubicBezTo>
                  <a:cubicBezTo>
                    <a:pt x="1655" y="5940"/>
                    <a:pt x="1438" y="4910"/>
                    <a:pt x="1221" y="3879"/>
                  </a:cubicBezTo>
                  <a:cubicBezTo>
                    <a:pt x="1113" y="3363"/>
                    <a:pt x="977" y="2848"/>
                    <a:pt x="841" y="2333"/>
                  </a:cubicBezTo>
                  <a:cubicBezTo>
                    <a:pt x="624" y="1573"/>
                    <a:pt x="407" y="814"/>
                    <a:pt x="163" y="81"/>
                  </a:cubicBezTo>
                  <a:cubicBezTo>
                    <a:pt x="136" y="27"/>
                    <a:pt x="109" y="0"/>
                    <a:pt x="55" y="27"/>
                  </a:cubicBezTo>
                  <a:cubicBezTo>
                    <a:pt x="28" y="27"/>
                    <a:pt x="0" y="81"/>
                    <a:pt x="0" y="136"/>
                  </a:cubicBezTo>
                  <a:cubicBezTo>
                    <a:pt x="326" y="1112"/>
                    <a:pt x="570" y="2143"/>
                    <a:pt x="814" y="3174"/>
                  </a:cubicBezTo>
                  <a:cubicBezTo>
                    <a:pt x="977" y="3906"/>
                    <a:pt x="1140" y="4638"/>
                    <a:pt x="1302" y="5371"/>
                  </a:cubicBezTo>
                  <a:cubicBezTo>
                    <a:pt x="1411" y="5886"/>
                    <a:pt x="1492" y="6374"/>
                    <a:pt x="1601" y="6862"/>
                  </a:cubicBezTo>
                  <a:cubicBezTo>
                    <a:pt x="1655" y="7052"/>
                    <a:pt x="1655" y="7242"/>
                    <a:pt x="1709" y="7405"/>
                  </a:cubicBezTo>
                  <a:cubicBezTo>
                    <a:pt x="1736" y="7541"/>
                    <a:pt x="1791" y="7649"/>
                    <a:pt x="1845" y="7785"/>
                  </a:cubicBezTo>
                  <a:cubicBezTo>
                    <a:pt x="1899" y="7893"/>
                    <a:pt x="1872" y="7758"/>
                    <a:pt x="1872" y="7758"/>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31" name="Google Shape;3331;p58"/>
            <p:cNvSpPr/>
            <p:nvPr/>
          </p:nvSpPr>
          <p:spPr>
            <a:xfrm>
              <a:off x="1139875" y="4053650"/>
              <a:ext cx="243558" cy="72575"/>
            </a:xfrm>
            <a:custGeom>
              <a:avLst/>
              <a:gdLst/>
              <a:ahLst/>
              <a:cxnLst/>
              <a:rect l="l" t="t" r="r" b="b"/>
              <a:pathLst>
                <a:path w="15381" h="2903" extrusionOk="0">
                  <a:moveTo>
                    <a:pt x="15380" y="217"/>
                  </a:moveTo>
                  <a:cubicBezTo>
                    <a:pt x="15326" y="190"/>
                    <a:pt x="15299" y="163"/>
                    <a:pt x="15245" y="136"/>
                  </a:cubicBezTo>
                  <a:cubicBezTo>
                    <a:pt x="15217" y="136"/>
                    <a:pt x="15163" y="109"/>
                    <a:pt x="15136" y="109"/>
                  </a:cubicBezTo>
                  <a:cubicBezTo>
                    <a:pt x="14322" y="0"/>
                    <a:pt x="13509" y="28"/>
                    <a:pt x="12722" y="244"/>
                  </a:cubicBezTo>
                  <a:cubicBezTo>
                    <a:pt x="11420" y="543"/>
                    <a:pt x="10172" y="1140"/>
                    <a:pt x="8979" y="1519"/>
                  </a:cubicBezTo>
                  <a:cubicBezTo>
                    <a:pt x="7541" y="1980"/>
                    <a:pt x="6077" y="2333"/>
                    <a:pt x="4585" y="2496"/>
                  </a:cubicBezTo>
                  <a:cubicBezTo>
                    <a:pt x="3066" y="2686"/>
                    <a:pt x="1574" y="2659"/>
                    <a:pt x="82" y="2360"/>
                  </a:cubicBezTo>
                  <a:cubicBezTo>
                    <a:pt x="55" y="2360"/>
                    <a:pt x="28" y="2387"/>
                    <a:pt x="1" y="2414"/>
                  </a:cubicBezTo>
                  <a:cubicBezTo>
                    <a:pt x="1" y="2442"/>
                    <a:pt x="28" y="2469"/>
                    <a:pt x="55" y="2496"/>
                  </a:cubicBezTo>
                  <a:cubicBezTo>
                    <a:pt x="1547" y="2821"/>
                    <a:pt x="3093" y="2903"/>
                    <a:pt x="4612" y="2740"/>
                  </a:cubicBezTo>
                  <a:cubicBezTo>
                    <a:pt x="6131" y="2604"/>
                    <a:pt x="7623" y="2279"/>
                    <a:pt x="9060" y="1818"/>
                  </a:cubicBezTo>
                  <a:cubicBezTo>
                    <a:pt x="10254" y="1411"/>
                    <a:pt x="11502" y="841"/>
                    <a:pt x="12803" y="489"/>
                  </a:cubicBezTo>
                  <a:cubicBezTo>
                    <a:pt x="13536" y="272"/>
                    <a:pt x="14322" y="217"/>
                    <a:pt x="15109" y="299"/>
                  </a:cubicBezTo>
                  <a:cubicBezTo>
                    <a:pt x="15136" y="299"/>
                    <a:pt x="15190" y="299"/>
                    <a:pt x="15245" y="299"/>
                  </a:cubicBezTo>
                  <a:cubicBezTo>
                    <a:pt x="15272" y="299"/>
                    <a:pt x="15326" y="299"/>
                    <a:pt x="15380" y="272"/>
                  </a:cubicBezTo>
                  <a:cubicBezTo>
                    <a:pt x="15380" y="272"/>
                    <a:pt x="15380" y="217"/>
                    <a:pt x="15380" y="217"/>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32" name="Google Shape;3332;p58"/>
            <p:cNvSpPr/>
            <p:nvPr/>
          </p:nvSpPr>
          <p:spPr>
            <a:xfrm>
              <a:off x="1925225" y="3408775"/>
              <a:ext cx="1150750" cy="1068025"/>
            </a:xfrm>
            <a:custGeom>
              <a:avLst/>
              <a:gdLst/>
              <a:ahLst/>
              <a:cxnLst/>
              <a:rect l="l" t="t" r="r" b="b"/>
              <a:pathLst>
                <a:path w="46030" h="42721" extrusionOk="0">
                  <a:moveTo>
                    <a:pt x="13020" y="37893"/>
                  </a:moveTo>
                  <a:cubicBezTo>
                    <a:pt x="13020" y="37893"/>
                    <a:pt x="0" y="19367"/>
                    <a:pt x="8598" y="13969"/>
                  </a:cubicBezTo>
                  <a:cubicBezTo>
                    <a:pt x="14105" y="10498"/>
                    <a:pt x="15868" y="17929"/>
                    <a:pt x="17034" y="17821"/>
                  </a:cubicBezTo>
                  <a:cubicBezTo>
                    <a:pt x="18200" y="17712"/>
                    <a:pt x="14756" y="7867"/>
                    <a:pt x="20099" y="4449"/>
                  </a:cubicBezTo>
                  <a:cubicBezTo>
                    <a:pt x="26337" y="462"/>
                    <a:pt x="28399" y="14566"/>
                    <a:pt x="29185" y="10633"/>
                  </a:cubicBezTo>
                  <a:cubicBezTo>
                    <a:pt x="30623" y="3418"/>
                    <a:pt x="36889" y="1"/>
                    <a:pt x="39845" y="3093"/>
                  </a:cubicBezTo>
                  <a:cubicBezTo>
                    <a:pt x="45053" y="8518"/>
                    <a:pt x="32332" y="15570"/>
                    <a:pt x="34393" y="15244"/>
                  </a:cubicBezTo>
                  <a:cubicBezTo>
                    <a:pt x="44402" y="13752"/>
                    <a:pt x="46029" y="21266"/>
                    <a:pt x="37404" y="24493"/>
                  </a:cubicBezTo>
                  <a:cubicBezTo>
                    <a:pt x="35939" y="25063"/>
                    <a:pt x="31762" y="25578"/>
                    <a:pt x="32549" y="27504"/>
                  </a:cubicBezTo>
                  <a:cubicBezTo>
                    <a:pt x="33607" y="30217"/>
                    <a:pt x="38082" y="27287"/>
                    <a:pt x="39493" y="29972"/>
                  </a:cubicBezTo>
                  <a:cubicBezTo>
                    <a:pt x="42530" y="35668"/>
                    <a:pt x="29809" y="42721"/>
                    <a:pt x="13020" y="37893"/>
                  </a:cubicBezTo>
                  <a:close/>
                </a:path>
              </a:pathLst>
            </a:custGeom>
            <a:solidFill>
              <a:srgbClr val="6D78B9"/>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33" name="Google Shape;3333;p58"/>
            <p:cNvSpPr/>
            <p:nvPr/>
          </p:nvSpPr>
          <p:spPr>
            <a:xfrm>
              <a:off x="2231725" y="3508450"/>
              <a:ext cx="653707" cy="863920"/>
            </a:xfrm>
            <a:custGeom>
              <a:avLst/>
              <a:gdLst/>
              <a:ahLst/>
              <a:cxnLst/>
              <a:rect l="l" t="t" r="r" b="b"/>
              <a:pathLst>
                <a:path w="30868" h="40117" extrusionOk="0">
                  <a:moveTo>
                    <a:pt x="54" y="40089"/>
                  </a:moveTo>
                  <a:cubicBezTo>
                    <a:pt x="109" y="40089"/>
                    <a:pt x="136" y="40089"/>
                    <a:pt x="163" y="40062"/>
                  </a:cubicBezTo>
                  <a:cubicBezTo>
                    <a:pt x="190" y="40062"/>
                    <a:pt x="190" y="40035"/>
                    <a:pt x="190" y="40035"/>
                  </a:cubicBezTo>
                  <a:cubicBezTo>
                    <a:pt x="299" y="39900"/>
                    <a:pt x="380" y="39764"/>
                    <a:pt x="461" y="39628"/>
                  </a:cubicBezTo>
                  <a:cubicBezTo>
                    <a:pt x="1438" y="38109"/>
                    <a:pt x="2441" y="36563"/>
                    <a:pt x="3445" y="35044"/>
                  </a:cubicBezTo>
                  <a:cubicBezTo>
                    <a:pt x="4340" y="33688"/>
                    <a:pt x="5235" y="32359"/>
                    <a:pt x="6130" y="31003"/>
                  </a:cubicBezTo>
                  <a:cubicBezTo>
                    <a:pt x="9738" y="25632"/>
                    <a:pt x="13481" y="20370"/>
                    <a:pt x="17468" y="15271"/>
                  </a:cubicBezTo>
                  <a:cubicBezTo>
                    <a:pt x="19557" y="12640"/>
                    <a:pt x="21699" y="10036"/>
                    <a:pt x="23951" y="7514"/>
                  </a:cubicBezTo>
                  <a:cubicBezTo>
                    <a:pt x="25280" y="5995"/>
                    <a:pt x="26636" y="4503"/>
                    <a:pt x="28019" y="3011"/>
                  </a:cubicBezTo>
                  <a:cubicBezTo>
                    <a:pt x="28941" y="2035"/>
                    <a:pt x="29891" y="1085"/>
                    <a:pt x="30840" y="109"/>
                  </a:cubicBezTo>
                  <a:cubicBezTo>
                    <a:pt x="30867" y="82"/>
                    <a:pt x="30867" y="55"/>
                    <a:pt x="30840" y="28"/>
                  </a:cubicBezTo>
                  <a:cubicBezTo>
                    <a:pt x="30813" y="0"/>
                    <a:pt x="30759" y="0"/>
                    <a:pt x="30759" y="28"/>
                  </a:cubicBezTo>
                  <a:cubicBezTo>
                    <a:pt x="29782" y="950"/>
                    <a:pt x="28806" y="1899"/>
                    <a:pt x="27856" y="2876"/>
                  </a:cubicBezTo>
                  <a:cubicBezTo>
                    <a:pt x="26446" y="4313"/>
                    <a:pt x="25063" y="5805"/>
                    <a:pt x="23706" y="7297"/>
                  </a:cubicBezTo>
                  <a:cubicBezTo>
                    <a:pt x="20316" y="11094"/>
                    <a:pt x="17170" y="15027"/>
                    <a:pt x="14132" y="19068"/>
                  </a:cubicBezTo>
                  <a:cubicBezTo>
                    <a:pt x="11392" y="22730"/>
                    <a:pt x="8788" y="26446"/>
                    <a:pt x="6266" y="30244"/>
                  </a:cubicBezTo>
                  <a:cubicBezTo>
                    <a:pt x="4557" y="32766"/>
                    <a:pt x="2930" y="35343"/>
                    <a:pt x="1302" y="37892"/>
                  </a:cubicBezTo>
                  <a:cubicBezTo>
                    <a:pt x="895" y="38516"/>
                    <a:pt x="488" y="39167"/>
                    <a:pt x="109" y="39818"/>
                  </a:cubicBezTo>
                  <a:cubicBezTo>
                    <a:pt x="82" y="39872"/>
                    <a:pt x="27" y="39900"/>
                    <a:pt x="27" y="39954"/>
                  </a:cubicBezTo>
                  <a:cubicBezTo>
                    <a:pt x="0" y="40008"/>
                    <a:pt x="27" y="40035"/>
                    <a:pt x="27" y="40089"/>
                  </a:cubicBezTo>
                  <a:lnTo>
                    <a:pt x="27" y="40089"/>
                  </a:lnTo>
                  <a:cubicBezTo>
                    <a:pt x="54" y="40117"/>
                    <a:pt x="54" y="40089"/>
                    <a:pt x="54" y="40089"/>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34" name="Google Shape;3334;p58"/>
            <p:cNvSpPr/>
            <p:nvPr/>
          </p:nvSpPr>
          <p:spPr>
            <a:xfrm>
              <a:off x="2241900" y="4181125"/>
              <a:ext cx="707275" cy="182425"/>
            </a:xfrm>
            <a:custGeom>
              <a:avLst/>
              <a:gdLst/>
              <a:ahLst/>
              <a:cxnLst/>
              <a:rect l="l" t="t" r="r" b="b"/>
              <a:pathLst>
                <a:path w="28291" h="7297" extrusionOk="0">
                  <a:moveTo>
                    <a:pt x="27" y="7297"/>
                  </a:moveTo>
                  <a:cubicBezTo>
                    <a:pt x="244" y="7107"/>
                    <a:pt x="515" y="6944"/>
                    <a:pt x="732" y="6754"/>
                  </a:cubicBezTo>
                  <a:cubicBezTo>
                    <a:pt x="1736" y="5887"/>
                    <a:pt x="2821" y="5127"/>
                    <a:pt x="3987" y="4503"/>
                  </a:cubicBezTo>
                  <a:cubicBezTo>
                    <a:pt x="5181" y="3934"/>
                    <a:pt x="6428" y="3472"/>
                    <a:pt x="7730" y="3147"/>
                  </a:cubicBezTo>
                  <a:cubicBezTo>
                    <a:pt x="11609" y="2198"/>
                    <a:pt x="15949" y="2225"/>
                    <a:pt x="20099" y="1845"/>
                  </a:cubicBezTo>
                  <a:cubicBezTo>
                    <a:pt x="22974" y="1601"/>
                    <a:pt x="25768" y="1140"/>
                    <a:pt x="28236" y="109"/>
                  </a:cubicBezTo>
                  <a:cubicBezTo>
                    <a:pt x="28263" y="82"/>
                    <a:pt x="28290" y="55"/>
                    <a:pt x="28263" y="28"/>
                  </a:cubicBezTo>
                  <a:cubicBezTo>
                    <a:pt x="28263" y="1"/>
                    <a:pt x="28209" y="1"/>
                    <a:pt x="28209" y="1"/>
                  </a:cubicBezTo>
                  <a:cubicBezTo>
                    <a:pt x="25713" y="977"/>
                    <a:pt x="22947" y="1357"/>
                    <a:pt x="20072" y="1574"/>
                  </a:cubicBezTo>
                  <a:cubicBezTo>
                    <a:pt x="15922" y="1872"/>
                    <a:pt x="11555" y="1872"/>
                    <a:pt x="7649" y="2849"/>
                  </a:cubicBezTo>
                  <a:cubicBezTo>
                    <a:pt x="6320" y="3147"/>
                    <a:pt x="5045" y="3608"/>
                    <a:pt x="3825" y="4205"/>
                  </a:cubicBezTo>
                  <a:cubicBezTo>
                    <a:pt x="2604" y="4774"/>
                    <a:pt x="1492" y="5561"/>
                    <a:pt x="543" y="6537"/>
                  </a:cubicBezTo>
                  <a:cubicBezTo>
                    <a:pt x="353" y="6754"/>
                    <a:pt x="163" y="6999"/>
                    <a:pt x="0" y="7270"/>
                  </a:cubicBezTo>
                  <a:lnTo>
                    <a:pt x="0" y="7297"/>
                  </a:ln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35" name="Google Shape;3335;p58"/>
            <p:cNvSpPr/>
            <p:nvPr/>
          </p:nvSpPr>
          <p:spPr>
            <a:xfrm>
              <a:off x="2435150" y="3887500"/>
              <a:ext cx="410426" cy="177030"/>
            </a:xfrm>
            <a:custGeom>
              <a:avLst/>
              <a:gdLst/>
              <a:ahLst/>
              <a:cxnLst/>
              <a:rect l="l" t="t" r="r" b="b"/>
              <a:pathLst>
                <a:path w="26121" h="10145" extrusionOk="0">
                  <a:moveTo>
                    <a:pt x="55" y="10117"/>
                  </a:moveTo>
                  <a:cubicBezTo>
                    <a:pt x="109" y="10117"/>
                    <a:pt x="82" y="10144"/>
                    <a:pt x="136" y="10144"/>
                  </a:cubicBezTo>
                  <a:cubicBezTo>
                    <a:pt x="299" y="10144"/>
                    <a:pt x="380" y="9982"/>
                    <a:pt x="516" y="9900"/>
                  </a:cubicBezTo>
                  <a:cubicBezTo>
                    <a:pt x="1736" y="9141"/>
                    <a:pt x="3065" y="8517"/>
                    <a:pt x="4449" y="8083"/>
                  </a:cubicBezTo>
                  <a:cubicBezTo>
                    <a:pt x="6239" y="7513"/>
                    <a:pt x="8056" y="7052"/>
                    <a:pt x="9901" y="6700"/>
                  </a:cubicBezTo>
                  <a:cubicBezTo>
                    <a:pt x="11772" y="6320"/>
                    <a:pt x="13589" y="5832"/>
                    <a:pt x="15407" y="5262"/>
                  </a:cubicBezTo>
                  <a:cubicBezTo>
                    <a:pt x="16899" y="4720"/>
                    <a:pt x="18363" y="4096"/>
                    <a:pt x="19774" y="3391"/>
                  </a:cubicBezTo>
                  <a:cubicBezTo>
                    <a:pt x="21916" y="2333"/>
                    <a:pt x="24005" y="1139"/>
                    <a:pt x="26094" y="81"/>
                  </a:cubicBezTo>
                  <a:cubicBezTo>
                    <a:pt x="26121" y="81"/>
                    <a:pt x="26121" y="54"/>
                    <a:pt x="26121" y="27"/>
                  </a:cubicBezTo>
                  <a:cubicBezTo>
                    <a:pt x="26121" y="0"/>
                    <a:pt x="26094" y="0"/>
                    <a:pt x="26066" y="0"/>
                  </a:cubicBezTo>
                  <a:cubicBezTo>
                    <a:pt x="23571" y="1166"/>
                    <a:pt x="21103" y="2495"/>
                    <a:pt x="18607" y="3635"/>
                  </a:cubicBezTo>
                  <a:cubicBezTo>
                    <a:pt x="17522" y="4123"/>
                    <a:pt x="16437" y="4584"/>
                    <a:pt x="15298" y="4964"/>
                  </a:cubicBezTo>
                  <a:cubicBezTo>
                    <a:pt x="13508" y="5533"/>
                    <a:pt x="11691" y="5994"/>
                    <a:pt x="9846" y="6374"/>
                  </a:cubicBezTo>
                  <a:cubicBezTo>
                    <a:pt x="7975" y="6754"/>
                    <a:pt x="6130" y="7242"/>
                    <a:pt x="4340" y="7839"/>
                  </a:cubicBezTo>
                  <a:cubicBezTo>
                    <a:pt x="2957" y="8300"/>
                    <a:pt x="1628" y="8951"/>
                    <a:pt x="407" y="9738"/>
                  </a:cubicBezTo>
                  <a:cubicBezTo>
                    <a:pt x="272" y="9819"/>
                    <a:pt x="109" y="9873"/>
                    <a:pt x="27" y="10009"/>
                  </a:cubicBezTo>
                  <a:cubicBezTo>
                    <a:pt x="0" y="10036"/>
                    <a:pt x="27" y="10036"/>
                    <a:pt x="27" y="10090"/>
                  </a:cubicBezTo>
                  <a:lnTo>
                    <a:pt x="27" y="10117"/>
                  </a:lnTo>
                  <a:cubicBezTo>
                    <a:pt x="27" y="10117"/>
                    <a:pt x="55" y="10117"/>
                    <a:pt x="55" y="10117"/>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36" name="Google Shape;3336;p58"/>
            <p:cNvSpPr/>
            <p:nvPr/>
          </p:nvSpPr>
          <p:spPr>
            <a:xfrm>
              <a:off x="2155775" y="3743075"/>
              <a:ext cx="130225" cy="554025"/>
            </a:xfrm>
            <a:custGeom>
              <a:avLst/>
              <a:gdLst/>
              <a:ahLst/>
              <a:cxnLst/>
              <a:rect l="l" t="t" r="r" b="b"/>
              <a:pathLst>
                <a:path w="5209" h="22161" extrusionOk="0">
                  <a:moveTo>
                    <a:pt x="4855" y="22161"/>
                  </a:moveTo>
                  <a:cubicBezTo>
                    <a:pt x="4910" y="22107"/>
                    <a:pt x="4937" y="22107"/>
                    <a:pt x="4964" y="22079"/>
                  </a:cubicBezTo>
                  <a:cubicBezTo>
                    <a:pt x="4991" y="21998"/>
                    <a:pt x="5018" y="21917"/>
                    <a:pt x="5018" y="21835"/>
                  </a:cubicBezTo>
                  <a:cubicBezTo>
                    <a:pt x="5208" y="20778"/>
                    <a:pt x="5208" y="19720"/>
                    <a:pt x="5045" y="18662"/>
                  </a:cubicBezTo>
                  <a:cubicBezTo>
                    <a:pt x="4937" y="18147"/>
                    <a:pt x="4828" y="17604"/>
                    <a:pt x="4693" y="17116"/>
                  </a:cubicBezTo>
                  <a:cubicBezTo>
                    <a:pt x="4367" y="15895"/>
                    <a:pt x="3933" y="14702"/>
                    <a:pt x="3581" y="13617"/>
                  </a:cubicBezTo>
                  <a:cubicBezTo>
                    <a:pt x="2740" y="11067"/>
                    <a:pt x="1682" y="8355"/>
                    <a:pt x="1004" y="5615"/>
                  </a:cubicBezTo>
                  <a:cubicBezTo>
                    <a:pt x="814" y="4883"/>
                    <a:pt x="678" y="4151"/>
                    <a:pt x="543" y="3445"/>
                  </a:cubicBezTo>
                  <a:cubicBezTo>
                    <a:pt x="353" y="2333"/>
                    <a:pt x="244" y="1221"/>
                    <a:pt x="244" y="109"/>
                  </a:cubicBezTo>
                  <a:cubicBezTo>
                    <a:pt x="244" y="55"/>
                    <a:pt x="190" y="1"/>
                    <a:pt x="136" y="1"/>
                  </a:cubicBezTo>
                  <a:cubicBezTo>
                    <a:pt x="82" y="1"/>
                    <a:pt x="27" y="55"/>
                    <a:pt x="27" y="109"/>
                  </a:cubicBezTo>
                  <a:cubicBezTo>
                    <a:pt x="0" y="1221"/>
                    <a:pt x="82" y="2360"/>
                    <a:pt x="244" y="3473"/>
                  </a:cubicBezTo>
                  <a:cubicBezTo>
                    <a:pt x="353" y="4232"/>
                    <a:pt x="516" y="4964"/>
                    <a:pt x="706" y="5697"/>
                  </a:cubicBezTo>
                  <a:cubicBezTo>
                    <a:pt x="1384" y="8463"/>
                    <a:pt x="2387" y="11176"/>
                    <a:pt x="3228" y="13725"/>
                  </a:cubicBezTo>
                  <a:cubicBezTo>
                    <a:pt x="3608" y="14810"/>
                    <a:pt x="4015" y="16004"/>
                    <a:pt x="4367" y="17197"/>
                  </a:cubicBezTo>
                  <a:cubicBezTo>
                    <a:pt x="4503" y="17685"/>
                    <a:pt x="4611" y="18228"/>
                    <a:pt x="4720" y="18716"/>
                  </a:cubicBezTo>
                  <a:cubicBezTo>
                    <a:pt x="4910" y="19720"/>
                    <a:pt x="4937" y="20778"/>
                    <a:pt x="4801" y="21781"/>
                  </a:cubicBezTo>
                  <a:cubicBezTo>
                    <a:pt x="4774" y="21862"/>
                    <a:pt x="4774" y="21944"/>
                    <a:pt x="4774" y="22025"/>
                  </a:cubicBezTo>
                  <a:cubicBezTo>
                    <a:pt x="4774" y="22079"/>
                    <a:pt x="4801" y="22107"/>
                    <a:pt x="4828" y="22134"/>
                  </a:cubicBezTo>
                  <a:lnTo>
                    <a:pt x="4828" y="22161"/>
                  </a:lnTo>
                  <a:cubicBezTo>
                    <a:pt x="4828" y="22161"/>
                    <a:pt x="4855" y="22161"/>
                    <a:pt x="4855" y="22161"/>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37" name="Google Shape;3337;p58"/>
            <p:cNvSpPr/>
            <p:nvPr/>
          </p:nvSpPr>
          <p:spPr>
            <a:xfrm>
              <a:off x="2466350" y="3568800"/>
              <a:ext cx="60375" cy="365531"/>
            </a:xfrm>
            <a:custGeom>
              <a:avLst/>
              <a:gdLst/>
              <a:ahLst/>
              <a:cxnLst/>
              <a:rect l="l" t="t" r="r" b="b"/>
              <a:pathLst>
                <a:path w="2415" h="21320" extrusionOk="0">
                  <a:moveTo>
                    <a:pt x="2306" y="21292"/>
                  </a:moveTo>
                  <a:cubicBezTo>
                    <a:pt x="2360" y="21265"/>
                    <a:pt x="2333" y="21320"/>
                    <a:pt x="2360" y="21265"/>
                  </a:cubicBezTo>
                  <a:cubicBezTo>
                    <a:pt x="2414" y="21211"/>
                    <a:pt x="2360" y="21103"/>
                    <a:pt x="2387" y="21048"/>
                  </a:cubicBezTo>
                  <a:cubicBezTo>
                    <a:pt x="2414" y="20289"/>
                    <a:pt x="2387" y="19557"/>
                    <a:pt x="2278" y="18824"/>
                  </a:cubicBezTo>
                  <a:cubicBezTo>
                    <a:pt x="2143" y="17631"/>
                    <a:pt x="1872" y="16410"/>
                    <a:pt x="1682" y="15217"/>
                  </a:cubicBezTo>
                  <a:cubicBezTo>
                    <a:pt x="1410" y="13779"/>
                    <a:pt x="1139" y="12260"/>
                    <a:pt x="922" y="10714"/>
                  </a:cubicBezTo>
                  <a:cubicBezTo>
                    <a:pt x="678" y="9222"/>
                    <a:pt x="488" y="7676"/>
                    <a:pt x="407" y="6157"/>
                  </a:cubicBezTo>
                  <a:cubicBezTo>
                    <a:pt x="244" y="4150"/>
                    <a:pt x="326" y="2089"/>
                    <a:pt x="651" y="109"/>
                  </a:cubicBezTo>
                  <a:cubicBezTo>
                    <a:pt x="678" y="55"/>
                    <a:pt x="651" y="27"/>
                    <a:pt x="597" y="0"/>
                  </a:cubicBezTo>
                  <a:cubicBezTo>
                    <a:pt x="570" y="0"/>
                    <a:pt x="515" y="27"/>
                    <a:pt x="515" y="82"/>
                  </a:cubicBezTo>
                  <a:cubicBezTo>
                    <a:pt x="136" y="2089"/>
                    <a:pt x="0" y="4123"/>
                    <a:pt x="136" y="6185"/>
                  </a:cubicBezTo>
                  <a:cubicBezTo>
                    <a:pt x="217" y="7703"/>
                    <a:pt x="380" y="9250"/>
                    <a:pt x="624" y="10741"/>
                  </a:cubicBezTo>
                  <a:cubicBezTo>
                    <a:pt x="841" y="12314"/>
                    <a:pt x="1139" y="13833"/>
                    <a:pt x="1383" y="15271"/>
                  </a:cubicBezTo>
                  <a:cubicBezTo>
                    <a:pt x="1627" y="16464"/>
                    <a:pt x="1899" y="17631"/>
                    <a:pt x="2061" y="18851"/>
                  </a:cubicBezTo>
                  <a:cubicBezTo>
                    <a:pt x="2170" y="19584"/>
                    <a:pt x="2224" y="20289"/>
                    <a:pt x="2197" y="21021"/>
                  </a:cubicBezTo>
                  <a:cubicBezTo>
                    <a:pt x="2197" y="21103"/>
                    <a:pt x="2170" y="21184"/>
                    <a:pt x="2197" y="21238"/>
                  </a:cubicBezTo>
                  <a:cubicBezTo>
                    <a:pt x="2251" y="21292"/>
                    <a:pt x="2197" y="21238"/>
                    <a:pt x="2278" y="21265"/>
                  </a:cubicBezTo>
                  <a:cubicBezTo>
                    <a:pt x="2278" y="21292"/>
                    <a:pt x="2278" y="21292"/>
                    <a:pt x="2306" y="21292"/>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38" name="Google Shape;3338;p58"/>
            <p:cNvSpPr/>
            <p:nvPr/>
          </p:nvSpPr>
          <p:spPr>
            <a:xfrm>
              <a:off x="2690788" y="3500313"/>
              <a:ext cx="82075" cy="214300"/>
            </a:xfrm>
            <a:custGeom>
              <a:avLst/>
              <a:gdLst/>
              <a:ahLst/>
              <a:cxnLst/>
              <a:rect l="l" t="t" r="r" b="b"/>
              <a:pathLst>
                <a:path w="3283" h="8572" extrusionOk="0">
                  <a:moveTo>
                    <a:pt x="55" y="8544"/>
                  </a:moveTo>
                  <a:cubicBezTo>
                    <a:pt x="82" y="8517"/>
                    <a:pt x="109" y="8517"/>
                    <a:pt x="136" y="8463"/>
                  </a:cubicBezTo>
                  <a:cubicBezTo>
                    <a:pt x="163" y="8354"/>
                    <a:pt x="217" y="8246"/>
                    <a:pt x="217" y="8137"/>
                  </a:cubicBezTo>
                  <a:cubicBezTo>
                    <a:pt x="407" y="7459"/>
                    <a:pt x="597" y="6808"/>
                    <a:pt x="787" y="6184"/>
                  </a:cubicBezTo>
                  <a:cubicBezTo>
                    <a:pt x="1004" y="5533"/>
                    <a:pt x="1221" y="4882"/>
                    <a:pt x="1465" y="4259"/>
                  </a:cubicBezTo>
                  <a:cubicBezTo>
                    <a:pt x="1628" y="3852"/>
                    <a:pt x="1818" y="3418"/>
                    <a:pt x="1981" y="3011"/>
                  </a:cubicBezTo>
                  <a:cubicBezTo>
                    <a:pt x="2360" y="2061"/>
                    <a:pt x="2794" y="1085"/>
                    <a:pt x="3255" y="109"/>
                  </a:cubicBezTo>
                  <a:cubicBezTo>
                    <a:pt x="3282" y="81"/>
                    <a:pt x="3255" y="27"/>
                    <a:pt x="3228" y="27"/>
                  </a:cubicBezTo>
                  <a:cubicBezTo>
                    <a:pt x="3201" y="0"/>
                    <a:pt x="3147" y="27"/>
                    <a:pt x="3147" y="54"/>
                  </a:cubicBezTo>
                  <a:cubicBezTo>
                    <a:pt x="2631" y="1031"/>
                    <a:pt x="2143" y="1953"/>
                    <a:pt x="1736" y="2902"/>
                  </a:cubicBezTo>
                  <a:cubicBezTo>
                    <a:pt x="1547" y="3309"/>
                    <a:pt x="1384" y="3743"/>
                    <a:pt x="1221" y="4177"/>
                  </a:cubicBezTo>
                  <a:cubicBezTo>
                    <a:pt x="977" y="4801"/>
                    <a:pt x="760" y="5452"/>
                    <a:pt x="570" y="6103"/>
                  </a:cubicBezTo>
                  <a:cubicBezTo>
                    <a:pt x="353" y="6754"/>
                    <a:pt x="190" y="7405"/>
                    <a:pt x="55" y="8083"/>
                  </a:cubicBezTo>
                  <a:cubicBezTo>
                    <a:pt x="28" y="8191"/>
                    <a:pt x="0" y="8300"/>
                    <a:pt x="0" y="8436"/>
                  </a:cubicBezTo>
                  <a:cubicBezTo>
                    <a:pt x="0" y="8463"/>
                    <a:pt x="0" y="8490"/>
                    <a:pt x="28" y="8544"/>
                  </a:cubicBezTo>
                  <a:cubicBezTo>
                    <a:pt x="55" y="8571"/>
                    <a:pt x="28" y="8544"/>
                    <a:pt x="28" y="8544"/>
                  </a:cubicBezTo>
                  <a:cubicBezTo>
                    <a:pt x="28" y="8544"/>
                    <a:pt x="55" y="8544"/>
                    <a:pt x="55" y="8544"/>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39" name="Google Shape;3339;p58"/>
            <p:cNvSpPr/>
            <p:nvPr/>
          </p:nvSpPr>
          <p:spPr>
            <a:xfrm>
              <a:off x="2617550" y="3674600"/>
              <a:ext cx="243577" cy="139025"/>
            </a:xfrm>
            <a:custGeom>
              <a:avLst/>
              <a:gdLst/>
              <a:ahLst/>
              <a:cxnLst/>
              <a:rect l="l" t="t" r="r" b="b"/>
              <a:pathLst>
                <a:path w="11990" h="5561" extrusionOk="0">
                  <a:moveTo>
                    <a:pt x="28" y="5561"/>
                  </a:moveTo>
                  <a:cubicBezTo>
                    <a:pt x="299" y="5398"/>
                    <a:pt x="570" y="5289"/>
                    <a:pt x="842" y="5127"/>
                  </a:cubicBezTo>
                  <a:cubicBezTo>
                    <a:pt x="1465" y="4801"/>
                    <a:pt x="2089" y="4448"/>
                    <a:pt x="2713" y="4150"/>
                  </a:cubicBezTo>
                  <a:cubicBezTo>
                    <a:pt x="4096" y="3499"/>
                    <a:pt x="5507" y="2957"/>
                    <a:pt x="6944" y="2360"/>
                  </a:cubicBezTo>
                  <a:cubicBezTo>
                    <a:pt x="8111" y="1845"/>
                    <a:pt x="9277" y="1248"/>
                    <a:pt x="10443" y="705"/>
                  </a:cubicBezTo>
                  <a:cubicBezTo>
                    <a:pt x="10959" y="488"/>
                    <a:pt x="11474" y="271"/>
                    <a:pt x="11962" y="82"/>
                  </a:cubicBezTo>
                  <a:cubicBezTo>
                    <a:pt x="11989" y="54"/>
                    <a:pt x="11989" y="27"/>
                    <a:pt x="11989" y="27"/>
                  </a:cubicBezTo>
                  <a:cubicBezTo>
                    <a:pt x="11989" y="0"/>
                    <a:pt x="11962" y="0"/>
                    <a:pt x="11935" y="0"/>
                  </a:cubicBezTo>
                  <a:cubicBezTo>
                    <a:pt x="11420" y="190"/>
                    <a:pt x="10904" y="380"/>
                    <a:pt x="10389" y="597"/>
                  </a:cubicBezTo>
                  <a:cubicBezTo>
                    <a:pt x="9196" y="1085"/>
                    <a:pt x="8029" y="1628"/>
                    <a:pt x="6836" y="2116"/>
                  </a:cubicBezTo>
                  <a:cubicBezTo>
                    <a:pt x="5398" y="2713"/>
                    <a:pt x="3961" y="3228"/>
                    <a:pt x="2605" y="3906"/>
                  </a:cubicBezTo>
                  <a:cubicBezTo>
                    <a:pt x="1954" y="4204"/>
                    <a:pt x="1330" y="4557"/>
                    <a:pt x="733" y="4964"/>
                  </a:cubicBezTo>
                  <a:cubicBezTo>
                    <a:pt x="462" y="5127"/>
                    <a:pt x="245" y="5344"/>
                    <a:pt x="1" y="5533"/>
                  </a:cubicBezTo>
                  <a:lnTo>
                    <a:pt x="1" y="5561"/>
                  </a:lnTo>
                  <a:cubicBezTo>
                    <a:pt x="1" y="5561"/>
                    <a:pt x="28" y="5561"/>
                    <a:pt x="28" y="5561"/>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40" name="Google Shape;3340;p58"/>
            <p:cNvSpPr/>
            <p:nvPr/>
          </p:nvSpPr>
          <p:spPr>
            <a:xfrm>
              <a:off x="2753150" y="3565750"/>
              <a:ext cx="198025" cy="83425"/>
            </a:xfrm>
            <a:custGeom>
              <a:avLst/>
              <a:gdLst/>
              <a:ahLst/>
              <a:cxnLst/>
              <a:rect l="l" t="t" r="r" b="b"/>
              <a:pathLst>
                <a:path w="7921" h="3337" extrusionOk="0">
                  <a:moveTo>
                    <a:pt x="28" y="3337"/>
                  </a:moveTo>
                  <a:cubicBezTo>
                    <a:pt x="163" y="3309"/>
                    <a:pt x="299" y="3309"/>
                    <a:pt x="434" y="3255"/>
                  </a:cubicBezTo>
                  <a:cubicBezTo>
                    <a:pt x="570" y="3228"/>
                    <a:pt x="706" y="3174"/>
                    <a:pt x="841" y="3147"/>
                  </a:cubicBezTo>
                  <a:cubicBezTo>
                    <a:pt x="1899" y="2794"/>
                    <a:pt x="2957" y="2414"/>
                    <a:pt x="3988" y="1980"/>
                  </a:cubicBezTo>
                  <a:cubicBezTo>
                    <a:pt x="4503" y="1791"/>
                    <a:pt x="5046" y="1574"/>
                    <a:pt x="5534" y="1329"/>
                  </a:cubicBezTo>
                  <a:cubicBezTo>
                    <a:pt x="6320" y="1004"/>
                    <a:pt x="7080" y="597"/>
                    <a:pt x="7812" y="217"/>
                  </a:cubicBezTo>
                  <a:cubicBezTo>
                    <a:pt x="7921" y="163"/>
                    <a:pt x="7839" y="0"/>
                    <a:pt x="7731" y="55"/>
                  </a:cubicBezTo>
                  <a:cubicBezTo>
                    <a:pt x="6727" y="543"/>
                    <a:pt x="5697" y="1004"/>
                    <a:pt x="4693" y="1411"/>
                  </a:cubicBezTo>
                  <a:cubicBezTo>
                    <a:pt x="3933" y="1736"/>
                    <a:pt x="3201" y="2035"/>
                    <a:pt x="2442" y="2306"/>
                  </a:cubicBezTo>
                  <a:lnTo>
                    <a:pt x="923" y="2903"/>
                  </a:lnTo>
                  <a:cubicBezTo>
                    <a:pt x="733" y="2957"/>
                    <a:pt x="543" y="3011"/>
                    <a:pt x="353" y="3120"/>
                  </a:cubicBezTo>
                  <a:cubicBezTo>
                    <a:pt x="217" y="3174"/>
                    <a:pt x="109" y="3228"/>
                    <a:pt x="1" y="3309"/>
                  </a:cubicBezTo>
                  <a:cubicBezTo>
                    <a:pt x="1" y="3309"/>
                    <a:pt x="1" y="3309"/>
                    <a:pt x="1" y="3309"/>
                  </a:cubicBez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41" name="Google Shape;3341;p58"/>
            <p:cNvSpPr/>
            <p:nvPr/>
          </p:nvSpPr>
          <p:spPr>
            <a:xfrm>
              <a:off x="2284600" y="3699675"/>
              <a:ext cx="129550" cy="396050"/>
            </a:xfrm>
            <a:custGeom>
              <a:avLst/>
              <a:gdLst/>
              <a:ahLst/>
              <a:cxnLst/>
              <a:rect l="l" t="t" r="r" b="b"/>
              <a:pathLst>
                <a:path w="5182" h="15842" extrusionOk="0">
                  <a:moveTo>
                    <a:pt x="5100" y="15814"/>
                  </a:moveTo>
                  <a:cubicBezTo>
                    <a:pt x="5127" y="15760"/>
                    <a:pt x="5154" y="15733"/>
                    <a:pt x="5182" y="15678"/>
                  </a:cubicBezTo>
                  <a:cubicBezTo>
                    <a:pt x="5182" y="15624"/>
                    <a:pt x="5182" y="15570"/>
                    <a:pt x="5182" y="15543"/>
                  </a:cubicBezTo>
                  <a:cubicBezTo>
                    <a:pt x="5182" y="14675"/>
                    <a:pt x="4992" y="13834"/>
                    <a:pt x="4639" y="13020"/>
                  </a:cubicBezTo>
                  <a:cubicBezTo>
                    <a:pt x="4097" y="11718"/>
                    <a:pt x="3256" y="10498"/>
                    <a:pt x="2659" y="9304"/>
                  </a:cubicBezTo>
                  <a:cubicBezTo>
                    <a:pt x="1900" y="7894"/>
                    <a:pt x="1303" y="6375"/>
                    <a:pt x="869" y="4829"/>
                  </a:cubicBezTo>
                  <a:cubicBezTo>
                    <a:pt x="408" y="3283"/>
                    <a:pt x="191" y="1682"/>
                    <a:pt x="245" y="82"/>
                  </a:cubicBezTo>
                  <a:cubicBezTo>
                    <a:pt x="245" y="28"/>
                    <a:pt x="218" y="1"/>
                    <a:pt x="191" y="1"/>
                  </a:cubicBezTo>
                  <a:cubicBezTo>
                    <a:pt x="136" y="1"/>
                    <a:pt x="109" y="28"/>
                    <a:pt x="109" y="82"/>
                  </a:cubicBezTo>
                  <a:cubicBezTo>
                    <a:pt x="1" y="1710"/>
                    <a:pt x="191" y="3337"/>
                    <a:pt x="625" y="4910"/>
                  </a:cubicBezTo>
                  <a:cubicBezTo>
                    <a:pt x="1032" y="6483"/>
                    <a:pt x="1628" y="8002"/>
                    <a:pt x="2388" y="9440"/>
                  </a:cubicBezTo>
                  <a:cubicBezTo>
                    <a:pt x="2984" y="10633"/>
                    <a:pt x="3825" y="11854"/>
                    <a:pt x="4395" y="13129"/>
                  </a:cubicBezTo>
                  <a:cubicBezTo>
                    <a:pt x="4748" y="13888"/>
                    <a:pt x="4965" y="14702"/>
                    <a:pt x="5019" y="15543"/>
                  </a:cubicBezTo>
                  <a:cubicBezTo>
                    <a:pt x="4992" y="15570"/>
                    <a:pt x="4992" y="15624"/>
                    <a:pt x="5019" y="15678"/>
                  </a:cubicBezTo>
                  <a:cubicBezTo>
                    <a:pt x="5019" y="15733"/>
                    <a:pt x="5046" y="15760"/>
                    <a:pt x="5073" y="15814"/>
                  </a:cubicBezTo>
                  <a:lnTo>
                    <a:pt x="5073" y="15841"/>
                  </a:ln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42" name="Google Shape;3342;p58"/>
            <p:cNvSpPr/>
            <p:nvPr/>
          </p:nvSpPr>
          <p:spPr>
            <a:xfrm>
              <a:off x="1305425" y="3010050"/>
              <a:ext cx="653725" cy="1026675"/>
            </a:xfrm>
            <a:custGeom>
              <a:avLst/>
              <a:gdLst/>
              <a:ahLst/>
              <a:cxnLst/>
              <a:rect l="l" t="t" r="r" b="b"/>
              <a:pathLst>
                <a:path w="26149" h="41067" extrusionOk="0">
                  <a:moveTo>
                    <a:pt x="5914" y="6619"/>
                  </a:moveTo>
                  <a:cubicBezTo>
                    <a:pt x="5914" y="5670"/>
                    <a:pt x="5914" y="4748"/>
                    <a:pt x="5833" y="3798"/>
                  </a:cubicBezTo>
                  <a:cubicBezTo>
                    <a:pt x="5778" y="3256"/>
                    <a:pt x="5670" y="2740"/>
                    <a:pt x="5561" y="2198"/>
                  </a:cubicBezTo>
                  <a:cubicBezTo>
                    <a:pt x="5426" y="1683"/>
                    <a:pt x="5263" y="1194"/>
                    <a:pt x="5073" y="706"/>
                  </a:cubicBezTo>
                  <a:lnTo>
                    <a:pt x="4910" y="299"/>
                  </a:lnTo>
                  <a:cubicBezTo>
                    <a:pt x="4883" y="218"/>
                    <a:pt x="4856" y="1"/>
                    <a:pt x="4802" y="82"/>
                  </a:cubicBezTo>
                  <a:cubicBezTo>
                    <a:pt x="4639" y="462"/>
                    <a:pt x="4802" y="1303"/>
                    <a:pt x="4829" y="1737"/>
                  </a:cubicBezTo>
                  <a:cubicBezTo>
                    <a:pt x="4965" y="3147"/>
                    <a:pt x="5263" y="4558"/>
                    <a:pt x="5697" y="5941"/>
                  </a:cubicBezTo>
                  <a:lnTo>
                    <a:pt x="5887" y="6565"/>
                  </a:lnTo>
                  <a:lnTo>
                    <a:pt x="5833" y="6483"/>
                  </a:lnTo>
                  <a:lnTo>
                    <a:pt x="5833" y="6402"/>
                  </a:lnTo>
                  <a:lnTo>
                    <a:pt x="5670" y="6266"/>
                  </a:lnTo>
                  <a:lnTo>
                    <a:pt x="4178" y="4232"/>
                  </a:lnTo>
                  <a:lnTo>
                    <a:pt x="3988" y="3961"/>
                  </a:lnTo>
                  <a:lnTo>
                    <a:pt x="3798" y="3690"/>
                  </a:lnTo>
                  <a:cubicBezTo>
                    <a:pt x="3798" y="3690"/>
                    <a:pt x="3744" y="3608"/>
                    <a:pt x="3717" y="3771"/>
                  </a:cubicBezTo>
                  <a:cubicBezTo>
                    <a:pt x="4205" y="4449"/>
                    <a:pt x="4666" y="5154"/>
                    <a:pt x="5155" y="5832"/>
                  </a:cubicBezTo>
                  <a:cubicBezTo>
                    <a:pt x="4097" y="5019"/>
                    <a:pt x="2903" y="4395"/>
                    <a:pt x="1628" y="4042"/>
                  </a:cubicBezTo>
                  <a:cubicBezTo>
                    <a:pt x="1276" y="3934"/>
                    <a:pt x="896" y="3880"/>
                    <a:pt x="543" y="3852"/>
                  </a:cubicBezTo>
                  <a:cubicBezTo>
                    <a:pt x="381" y="3825"/>
                    <a:pt x="1" y="3663"/>
                    <a:pt x="55" y="3825"/>
                  </a:cubicBezTo>
                  <a:cubicBezTo>
                    <a:pt x="218" y="4395"/>
                    <a:pt x="1059" y="4910"/>
                    <a:pt x="1574" y="5182"/>
                  </a:cubicBezTo>
                  <a:cubicBezTo>
                    <a:pt x="2876" y="5914"/>
                    <a:pt x="4314" y="6239"/>
                    <a:pt x="5724" y="6673"/>
                  </a:cubicBezTo>
                  <a:cubicBezTo>
                    <a:pt x="6701" y="8084"/>
                    <a:pt x="7650" y="9521"/>
                    <a:pt x="8599" y="10959"/>
                  </a:cubicBezTo>
                  <a:cubicBezTo>
                    <a:pt x="6890" y="9386"/>
                    <a:pt x="4883" y="8057"/>
                    <a:pt x="2605" y="7623"/>
                  </a:cubicBezTo>
                  <a:cubicBezTo>
                    <a:pt x="2035" y="7487"/>
                    <a:pt x="1411" y="7406"/>
                    <a:pt x="815" y="7379"/>
                  </a:cubicBezTo>
                  <a:cubicBezTo>
                    <a:pt x="815" y="7379"/>
                    <a:pt x="245" y="7351"/>
                    <a:pt x="245" y="7379"/>
                  </a:cubicBezTo>
                  <a:cubicBezTo>
                    <a:pt x="245" y="7568"/>
                    <a:pt x="625" y="7867"/>
                    <a:pt x="733" y="7975"/>
                  </a:cubicBezTo>
                  <a:cubicBezTo>
                    <a:pt x="1222" y="8436"/>
                    <a:pt x="1791" y="8816"/>
                    <a:pt x="2388" y="9114"/>
                  </a:cubicBezTo>
                  <a:cubicBezTo>
                    <a:pt x="4476" y="10227"/>
                    <a:pt x="6809" y="10850"/>
                    <a:pt x="9006" y="11583"/>
                  </a:cubicBezTo>
                  <a:cubicBezTo>
                    <a:pt x="10010" y="13075"/>
                    <a:pt x="10986" y="14566"/>
                    <a:pt x="11935" y="16085"/>
                  </a:cubicBezTo>
                  <a:cubicBezTo>
                    <a:pt x="9711" y="14322"/>
                    <a:pt x="6999" y="13264"/>
                    <a:pt x="4178" y="13020"/>
                  </a:cubicBezTo>
                  <a:cubicBezTo>
                    <a:pt x="3419" y="12966"/>
                    <a:pt x="2686" y="12966"/>
                    <a:pt x="1927" y="13020"/>
                  </a:cubicBezTo>
                  <a:cubicBezTo>
                    <a:pt x="1873" y="13020"/>
                    <a:pt x="1384" y="13020"/>
                    <a:pt x="1357" y="13075"/>
                  </a:cubicBezTo>
                  <a:cubicBezTo>
                    <a:pt x="1303" y="13129"/>
                    <a:pt x="1818" y="13481"/>
                    <a:pt x="1873" y="13509"/>
                  </a:cubicBezTo>
                  <a:cubicBezTo>
                    <a:pt x="2551" y="13942"/>
                    <a:pt x="3283" y="14268"/>
                    <a:pt x="4042" y="14539"/>
                  </a:cubicBezTo>
                  <a:cubicBezTo>
                    <a:pt x="6782" y="15489"/>
                    <a:pt x="9603" y="16275"/>
                    <a:pt x="12451" y="16899"/>
                  </a:cubicBezTo>
                  <a:cubicBezTo>
                    <a:pt x="13292" y="18228"/>
                    <a:pt x="14105" y="19530"/>
                    <a:pt x="14919" y="20859"/>
                  </a:cubicBezTo>
                  <a:cubicBezTo>
                    <a:pt x="12858" y="19259"/>
                    <a:pt x="10227" y="18472"/>
                    <a:pt x="7731" y="18174"/>
                  </a:cubicBezTo>
                  <a:cubicBezTo>
                    <a:pt x="6836" y="18065"/>
                    <a:pt x="5941" y="18038"/>
                    <a:pt x="5046" y="18092"/>
                  </a:cubicBezTo>
                  <a:cubicBezTo>
                    <a:pt x="4775" y="18120"/>
                    <a:pt x="4476" y="18147"/>
                    <a:pt x="4205" y="18174"/>
                  </a:cubicBezTo>
                  <a:cubicBezTo>
                    <a:pt x="4070" y="18201"/>
                    <a:pt x="3717" y="18147"/>
                    <a:pt x="3825" y="18228"/>
                  </a:cubicBezTo>
                  <a:cubicBezTo>
                    <a:pt x="4693" y="19069"/>
                    <a:pt x="6185" y="19367"/>
                    <a:pt x="7297" y="19666"/>
                  </a:cubicBezTo>
                  <a:cubicBezTo>
                    <a:pt x="9847" y="20371"/>
                    <a:pt x="12424" y="20859"/>
                    <a:pt x="15055" y="21103"/>
                  </a:cubicBezTo>
                  <a:cubicBezTo>
                    <a:pt x="15977" y="22595"/>
                    <a:pt x="16872" y="24114"/>
                    <a:pt x="17767" y="25633"/>
                  </a:cubicBezTo>
                  <a:cubicBezTo>
                    <a:pt x="15326" y="23599"/>
                    <a:pt x="12234" y="22812"/>
                    <a:pt x="9169" y="22622"/>
                  </a:cubicBezTo>
                  <a:cubicBezTo>
                    <a:pt x="8355" y="22541"/>
                    <a:pt x="7541" y="22541"/>
                    <a:pt x="6728" y="22568"/>
                  </a:cubicBezTo>
                  <a:cubicBezTo>
                    <a:pt x="6538" y="22568"/>
                    <a:pt x="6348" y="22595"/>
                    <a:pt x="6158" y="22595"/>
                  </a:cubicBezTo>
                  <a:cubicBezTo>
                    <a:pt x="6104" y="22595"/>
                    <a:pt x="5941" y="22568"/>
                    <a:pt x="5941" y="22622"/>
                  </a:cubicBezTo>
                  <a:cubicBezTo>
                    <a:pt x="5995" y="22785"/>
                    <a:pt x="6429" y="23002"/>
                    <a:pt x="6538" y="23083"/>
                  </a:cubicBezTo>
                  <a:cubicBezTo>
                    <a:pt x="7297" y="23517"/>
                    <a:pt x="8084" y="23843"/>
                    <a:pt x="8925" y="24060"/>
                  </a:cubicBezTo>
                  <a:cubicBezTo>
                    <a:pt x="11854" y="24955"/>
                    <a:pt x="14865" y="25579"/>
                    <a:pt x="17903" y="25877"/>
                  </a:cubicBezTo>
                  <a:cubicBezTo>
                    <a:pt x="18527" y="26962"/>
                    <a:pt x="19150" y="28047"/>
                    <a:pt x="19747" y="29132"/>
                  </a:cubicBezTo>
                  <a:lnTo>
                    <a:pt x="19747" y="29132"/>
                  </a:lnTo>
                  <a:cubicBezTo>
                    <a:pt x="17198" y="27233"/>
                    <a:pt x="14350" y="26582"/>
                    <a:pt x="11339" y="26067"/>
                  </a:cubicBezTo>
                  <a:cubicBezTo>
                    <a:pt x="9684" y="25796"/>
                    <a:pt x="7731" y="25497"/>
                    <a:pt x="6050" y="25796"/>
                  </a:cubicBezTo>
                  <a:cubicBezTo>
                    <a:pt x="5887" y="25823"/>
                    <a:pt x="6321" y="26013"/>
                    <a:pt x="6456" y="26121"/>
                  </a:cubicBezTo>
                  <a:cubicBezTo>
                    <a:pt x="6755" y="26311"/>
                    <a:pt x="7080" y="26474"/>
                    <a:pt x="7433" y="26609"/>
                  </a:cubicBezTo>
                  <a:cubicBezTo>
                    <a:pt x="8437" y="27016"/>
                    <a:pt x="9467" y="27342"/>
                    <a:pt x="10552" y="27559"/>
                  </a:cubicBezTo>
                  <a:cubicBezTo>
                    <a:pt x="13590" y="28237"/>
                    <a:pt x="16682" y="28671"/>
                    <a:pt x="19774" y="29186"/>
                  </a:cubicBezTo>
                  <a:cubicBezTo>
                    <a:pt x="20317" y="30190"/>
                    <a:pt x="20886" y="31193"/>
                    <a:pt x="21429" y="32224"/>
                  </a:cubicBezTo>
                  <a:lnTo>
                    <a:pt x="21375" y="32197"/>
                  </a:lnTo>
                  <a:cubicBezTo>
                    <a:pt x="18472" y="30380"/>
                    <a:pt x="15163" y="29349"/>
                    <a:pt x="11746" y="29213"/>
                  </a:cubicBezTo>
                  <a:cubicBezTo>
                    <a:pt x="10525" y="29159"/>
                    <a:pt x="9332" y="29186"/>
                    <a:pt x="8138" y="29267"/>
                  </a:cubicBezTo>
                  <a:cubicBezTo>
                    <a:pt x="7731" y="29295"/>
                    <a:pt x="7352" y="29322"/>
                    <a:pt x="6945" y="29376"/>
                  </a:cubicBezTo>
                  <a:lnTo>
                    <a:pt x="6565" y="29430"/>
                  </a:lnTo>
                  <a:cubicBezTo>
                    <a:pt x="6511" y="29430"/>
                    <a:pt x="6321" y="29430"/>
                    <a:pt x="6375" y="29457"/>
                  </a:cubicBezTo>
                  <a:cubicBezTo>
                    <a:pt x="6728" y="29701"/>
                    <a:pt x="7135" y="29864"/>
                    <a:pt x="7569" y="29973"/>
                  </a:cubicBezTo>
                  <a:cubicBezTo>
                    <a:pt x="8572" y="30298"/>
                    <a:pt x="9603" y="30542"/>
                    <a:pt x="10606" y="30786"/>
                  </a:cubicBezTo>
                  <a:cubicBezTo>
                    <a:pt x="13020" y="31356"/>
                    <a:pt x="15489" y="31980"/>
                    <a:pt x="17957" y="32251"/>
                  </a:cubicBezTo>
                  <a:cubicBezTo>
                    <a:pt x="19150" y="32387"/>
                    <a:pt x="20317" y="32360"/>
                    <a:pt x="21537" y="32387"/>
                  </a:cubicBezTo>
                  <a:cubicBezTo>
                    <a:pt x="22595" y="34394"/>
                    <a:pt x="23599" y="36374"/>
                    <a:pt x="24575" y="38381"/>
                  </a:cubicBezTo>
                  <a:cubicBezTo>
                    <a:pt x="24928" y="39113"/>
                    <a:pt x="25280" y="39846"/>
                    <a:pt x="25633" y="40605"/>
                  </a:cubicBezTo>
                  <a:lnTo>
                    <a:pt x="25877" y="41012"/>
                  </a:lnTo>
                  <a:lnTo>
                    <a:pt x="25986" y="41066"/>
                  </a:lnTo>
                  <a:lnTo>
                    <a:pt x="26013" y="40958"/>
                  </a:lnTo>
                  <a:cubicBezTo>
                    <a:pt x="26013" y="40958"/>
                    <a:pt x="25389" y="39439"/>
                    <a:pt x="24846" y="38273"/>
                  </a:cubicBezTo>
                  <a:cubicBezTo>
                    <a:pt x="24358" y="37242"/>
                    <a:pt x="23870" y="36238"/>
                    <a:pt x="23382" y="35235"/>
                  </a:cubicBezTo>
                  <a:cubicBezTo>
                    <a:pt x="25009" y="32929"/>
                    <a:pt x="25742" y="29918"/>
                    <a:pt x="26067" y="27098"/>
                  </a:cubicBezTo>
                  <a:cubicBezTo>
                    <a:pt x="26121" y="26447"/>
                    <a:pt x="26148" y="25823"/>
                    <a:pt x="26148" y="25172"/>
                  </a:cubicBezTo>
                  <a:cubicBezTo>
                    <a:pt x="26148" y="25009"/>
                    <a:pt x="26148" y="24846"/>
                    <a:pt x="26121" y="24684"/>
                  </a:cubicBezTo>
                  <a:cubicBezTo>
                    <a:pt x="25904" y="24548"/>
                    <a:pt x="25850" y="25090"/>
                    <a:pt x="25742" y="25307"/>
                  </a:cubicBezTo>
                  <a:cubicBezTo>
                    <a:pt x="25389" y="25931"/>
                    <a:pt x="25145" y="26582"/>
                    <a:pt x="24928" y="27260"/>
                  </a:cubicBezTo>
                  <a:cubicBezTo>
                    <a:pt x="24195" y="29620"/>
                    <a:pt x="23273" y="32387"/>
                    <a:pt x="23219" y="34936"/>
                  </a:cubicBezTo>
                  <a:cubicBezTo>
                    <a:pt x="21754" y="32007"/>
                    <a:pt x="20208" y="29132"/>
                    <a:pt x="18581" y="26311"/>
                  </a:cubicBezTo>
                  <a:cubicBezTo>
                    <a:pt x="19150" y="24684"/>
                    <a:pt x="19856" y="23083"/>
                    <a:pt x="20208" y="21402"/>
                  </a:cubicBezTo>
                  <a:cubicBezTo>
                    <a:pt x="20480" y="19883"/>
                    <a:pt x="20534" y="18337"/>
                    <a:pt x="20398" y="16790"/>
                  </a:cubicBezTo>
                  <a:cubicBezTo>
                    <a:pt x="20317" y="15706"/>
                    <a:pt x="20154" y="14621"/>
                    <a:pt x="19910" y="13563"/>
                  </a:cubicBezTo>
                  <a:cubicBezTo>
                    <a:pt x="19829" y="13210"/>
                    <a:pt x="19747" y="12858"/>
                    <a:pt x="19639" y="12505"/>
                  </a:cubicBezTo>
                  <a:cubicBezTo>
                    <a:pt x="19612" y="12396"/>
                    <a:pt x="19584" y="12315"/>
                    <a:pt x="19557" y="12207"/>
                  </a:cubicBezTo>
                  <a:cubicBezTo>
                    <a:pt x="19530" y="12098"/>
                    <a:pt x="19530" y="11990"/>
                    <a:pt x="19503" y="12044"/>
                  </a:cubicBezTo>
                  <a:cubicBezTo>
                    <a:pt x="19015" y="12993"/>
                    <a:pt x="19069" y="14593"/>
                    <a:pt x="18961" y="15651"/>
                  </a:cubicBezTo>
                  <a:cubicBezTo>
                    <a:pt x="18716" y="18011"/>
                    <a:pt x="18635" y="20371"/>
                    <a:pt x="18608" y="22758"/>
                  </a:cubicBezTo>
                  <a:cubicBezTo>
                    <a:pt x="18581" y="23870"/>
                    <a:pt x="18662" y="25036"/>
                    <a:pt x="18581" y="26148"/>
                  </a:cubicBezTo>
                  <a:lnTo>
                    <a:pt x="18581" y="26284"/>
                  </a:lnTo>
                  <a:cubicBezTo>
                    <a:pt x="17550" y="24494"/>
                    <a:pt x="16519" y="22703"/>
                    <a:pt x="15462" y="20968"/>
                  </a:cubicBezTo>
                  <a:lnTo>
                    <a:pt x="15543" y="20696"/>
                  </a:lnTo>
                  <a:cubicBezTo>
                    <a:pt x="15543" y="20669"/>
                    <a:pt x="15543" y="20642"/>
                    <a:pt x="15543" y="20615"/>
                  </a:cubicBezTo>
                  <a:cubicBezTo>
                    <a:pt x="16357" y="17930"/>
                    <a:pt x="16655" y="15109"/>
                    <a:pt x="16438" y="12315"/>
                  </a:cubicBezTo>
                  <a:cubicBezTo>
                    <a:pt x="16357" y="11311"/>
                    <a:pt x="16221" y="10308"/>
                    <a:pt x="16058" y="9304"/>
                  </a:cubicBezTo>
                  <a:cubicBezTo>
                    <a:pt x="16004" y="9033"/>
                    <a:pt x="15950" y="8762"/>
                    <a:pt x="15868" y="8491"/>
                  </a:cubicBezTo>
                  <a:cubicBezTo>
                    <a:pt x="15841" y="8382"/>
                    <a:pt x="15814" y="8246"/>
                    <a:pt x="15787" y="8165"/>
                  </a:cubicBezTo>
                  <a:cubicBezTo>
                    <a:pt x="15787" y="8111"/>
                    <a:pt x="15787" y="7948"/>
                    <a:pt x="15733" y="8002"/>
                  </a:cubicBezTo>
                  <a:cubicBezTo>
                    <a:pt x="15082" y="8789"/>
                    <a:pt x="15217" y="10579"/>
                    <a:pt x="15190" y="11583"/>
                  </a:cubicBezTo>
                  <a:cubicBezTo>
                    <a:pt x="15109" y="14621"/>
                    <a:pt x="15543" y="17604"/>
                    <a:pt x="15543" y="20642"/>
                  </a:cubicBezTo>
                  <a:lnTo>
                    <a:pt x="15434" y="20968"/>
                  </a:lnTo>
                  <a:cubicBezTo>
                    <a:pt x="15136" y="20452"/>
                    <a:pt x="14811" y="19937"/>
                    <a:pt x="14485" y="19394"/>
                  </a:cubicBezTo>
                  <a:cubicBezTo>
                    <a:pt x="13916" y="18499"/>
                    <a:pt x="13346" y="17604"/>
                    <a:pt x="12776" y="16682"/>
                  </a:cubicBezTo>
                  <a:cubicBezTo>
                    <a:pt x="13129" y="13997"/>
                    <a:pt x="13102" y="11284"/>
                    <a:pt x="12749" y="8599"/>
                  </a:cubicBezTo>
                  <a:cubicBezTo>
                    <a:pt x="12614" y="7758"/>
                    <a:pt x="12424" y="6890"/>
                    <a:pt x="12180" y="6077"/>
                  </a:cubicBezTo>
                  <a:cubicBezTo>
                    <a:pt x="12071" y="5751"/>
                    <a:pt x="11963" y="5398"/>
                    <a:pt x="11827" y="5073"/>
                  </a:cubicBezTo>
                  <a:cubicBezTo>
                    <a:pt x="11773" y="4910"/>
                    <a:pt x="11718" y="4476"/>
                    <a:pt x="11664" y="4612"/>
                  </a:cubicBezTo>
                  <a:cubicBezTo>
                    <a:pt x="11583" y="4965"/>
                    <a:pt x="11556" y="5290"/>
                    <a:pt x="11583" y="5643"/>
                  </a:cubicBezTo>
                  <a:cubicBezTo>
                    <a:pt x="11529" y="6619"/>
                    <a:pt x="11529" y="7623"/>
                    <a:pt x="11583" y="8599"/>
                  </a:cubicBezTo>
                  <a:cubicBezTo>
                    <a:pt x="11773" y="11122"/>
                    <a:pt x="11881" y="13617"/>
                    <a:pt x="12397" y="16112"/>
                  </a:cubicBezTo>
                  <a:cubicBezTo>
                    <a:pt x="11393" y="14566"/>
                    <a:pt x="10389" y="13047"/>
                    <a:pt x="9359" y="11528"/>
                  </a:cubicBezTo>
                  <a:cubicBezTo>
                    <a:pt x="9494" y="9386"/>
                    <a:pt x="9359" y="7216"/>
                    <a:pt x="8979" y="5100"/>
                  </a:cubicBezTo>
                  <a:cubicBezTo>
                    <a:pt x="8870" y="4395"/>
                    <a:pt x="8681" y="3690"/>
                    <a:pt x="8437" y="2984"/>
                  </a:cubicBezTo>
                  <a:cubicBezTo>
                    <a:pt x="8355" y="2795"/>
                    <a:pt x="8274" y="2605"/>
                    <a:pt x="8165" y="2388"/>
                  </a:cubicBezTo>
                  <a:cubicBezTo>
                    <a:pt x="8138" y="2306"/>
                    <a:pt x="8084" y="2062"/>
                    <a:pt x="8057" y="2144"/>
                  </a:cubicBezTo>
                  <a:cubicBezTo>
                    <a:pt x="7867" y="2876"/>
                    <a:pt x="8057" y="3880"/>
                    <a:pt x="8111" y="4639"/>
                  </a:cubicBezTo>
                  <a:cubicBezTo>
                    <a:pt x="8274" y="6809"/>
                    <a:pt x="8653" y="8952"/>
                    <a:pt x="9223" y="11067"/>
                  </a:cubicBezTo>
                  <a:lnTo>
                    <a:pt x="9304" y="11474"/>
                  </a:lnTo>
                  <a:cubicBezTo>
                    <a:pt x="8437" y="10227"/>
                    <a:pt x="7569" y="8952"/>
                    <a:pt x="6701" y="7704"/>
                  </a:cubicBezTo>
                  <a:lnTo>
                    <a:pt x="6565" y="7541"/>
                  </a:lnTo>
                  <a:close/>
                  <a:moveTo>
                    <a:pt x="23382" y="36048"/>
                  </a:moveTo>
                  <a:cubicBezTo>
                    <a:pt x="20561" y="34584"/>
                    <a:pt x="17035" y="33851"/>
                    <a:pt x="13916" y="33716"/>
                  </a:cubicBezTo>
                  <a:cubicBezTo>
                    <a:pt x="12803" y="33689"/>
                    <a:pt x="11691" y="33743"/>
                    <a:pt x="10606" y="33878"/>
                  </a:cubicBezTo>
                  <a:cubicBezTo>
                    <a:pt x="10254" y="33933"/>
                    <a:pt x="9928" y="34014"/>
                    <a:pt x="9576" y="34068"/>
                  </a:cubicBezTo>
                  <a:cubicBezTo>
                    <a:pt x="9440" y="34095"/>
                    <a:pt x="9304" y="34123"/>
                    <a:pt x="9142" y="34150"/>
                  </a:cubicBezTo>
                  <a:cubicBezTo>
                    <a:pt x="9087" y="34150"/>
                    <a:pt x="8898" y="34150"/>
                    <a:pt x="8952" y="34177"/>
                  </a:cubicBezTo>
                  <a:cubicBezTo>
                    <a:pt x="9223" y="34394"/>
                    <a:pt x="9549" y="34557"/>
                    <a:pt x="9901" y="34638"/>
                  </a:cubicBezTo>
                  <a:cubicBezTo>
                    <a:pt x="10878" y="34991"/>
                    <a:pt x="11881" y="35262"/>
                    <a:pt x="12912" y="35452"/>
                  </a:cubicBezTo>
                  <a:cubicBezTo>
                    <a:pt x="16248" y="36103"/>
                    <a:pt x="19964" y="36781"/>
                    <a:pt x="23382" y="36428"/>
                  </a:cubicBezTo>
                  <a:close/>
                  <a:moveTo>
                    <a:pt x="20859" y="30380"/>
                  </a:moveTo>
                  <a:cubicBezTo>
                    <a:pt x="22378" y="28020"/>
                    <a:pt x="23165" y="24901"/>
                    <a:pt x="23192" y="22080"/>
                  </a:cubicBezTo>
                  <a:cubicBezTo>
                    <a:pt x="23192" y="21185"/>
                    <a:pt x="23056" y="20289"/>
                    <a:pt x="22839" y="19421"/>
                  </a:cubicBezTo>
                  <a:cubicBezTo>
                    <a:pt x="22758" y="19096"/>
                    <a:pt x="22649" y="18798"/>
                    <a:pt x="22541" y="18472"/>
                  </a:cubicBezTo>
                  <a:cubicBezTo>
                    <a:pt x="22514" y="18391"/>
                    <a:pt x="22487" y="18282"/>
                    <a:pt x="22460" y="18201"/>
                  </a:cubicBezTo>
                  <a:cubicBezTo>
                    <a:pt x="22432" y="18120"/>
                    <a:pt x="22432" y="17957"/>
                    <a:pt x="22405" y="18011"/>
                  </a:cubicBezTo>
                  <a:cubicBezTo>
                    <a:pt x="21673" y="18825"/>
                    <a:pt x="21510" y="20452"/>
                    <a:pt x="21320" y="21483"/>
                  </a:cubicBezTo>
                  <a:cubicBezTo>
                    <a:pt x="20805" y="24114"/>
                    <a:pt x="20208" y="27233"/>
                    <a:pt x="20669" y="30000"/>
                  </a:cubicBezTo>
                  <a:close/>
                </a:path>
              </a:pathLst>
            </a:custGeom>
            <a:solidFill>
              <a:srgbClr val="3956A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43" name="Google Shape;3343;p58"/>
            <p:cNvSpPr/>
            <p:nvPr/>
          </p:nvSpPr>
          <p:spPr>
            <a:xfrm>
              <a:off x="2154425" y="3922100"/>
              <a:ext cx="1020550" cy="660475"/>
            </a:xfrm>
            <a:custGeom>
              <a:avLst/>
              <a:gdLst/>
              <a:ahLst/>
              <a:cxnLst/>
              <a:rect l="l" t="t" r="r" b="b"/>
              <a:pathLst>
                <a:path w="40822" h="26419" extrusionOk="0">
                  <a:moveTo>
                    <a:pt x="34230" y="5968"/>
                  </a:moveTo>
                  <a:cubicBezTo>
                    <a:pt x="35153" y="5940"/>
                    <a:pt x="36102" y="5940"/>
                    <a:pt x="37051" y="5832"/>
                  </a:cubicBezTo>
                  <a:cubicBezTo>
                    <a:pt x="37567" y="5778"/>
                    <a:pt x="38109" y="5669"/>
                    <a:pt x="38624" y="5561"/>
                  </a:cubicBezTo>
                  <a:cubicBezTo>
                    <a:pt x="39140" y="5425"/>
                    <a:pt x="39628" y="5262"/>
                    <a:pt x="40116" y="5073"/>
                  </a:cubicBezTo>
                  <a:cubicBezTo>
                    <a:pt x="40252" y="5018"/>
                    <a:pt x="40388" y="4964"/>
                    <a:pt x="40523" y="4883"/>
                  </a:cubicBezTo>
                  <a:cubicBezTo>
                    <a:pt x="40605" y="4856"/>
                    <a:pt x="40821" y="4828"/>
                    <a:pt x="40740" y="4801"/>
                  </a:cubicBezTo>
                  <a:cubicBezTo>
                    <a:pt x="40360" y="4611"/>
                    <a:pt x="39520" y="4801"/>
                    <a:pt x="39086" y="4828"/>
                  </a:cubicBezTo>
                  <a:cubicBezTo>
                    <a:pt x="37675" y="4991"/>
                    <a:pt x="36265" y="5290"/>
                    <a:pt x="34908" y="5723"/>
                  </a:cubicBezTo>
                  <a:lnTo>
                    <a:pt x="34258" y="5913"/>
                  </a:lnTo>
                  <a:lnTo>
                    <a:pt x="34339" y="5859"/>
                  </a:lnTo>
                  <a:lnTo>
                    <a:pt x="34447" y="5859"/>
                  </a:lnTo>
                  <a:lnTo>
                    <a:pt x="34583" y="5696"/>
                  </a:lnTo>
                  <a:lnTo>
                    <a:pt x="36617" y="4205"/>
                  </a:lnTo>
                  <a:lnTo>
                    <a:pt x="36889" y="4015"/>
                  </a:lnTo>
                  <a:lnTo>
                    <a:pt x="37133" y="3825"/>
                  </a:lnTo>
                  <a:cubicBezTo>
                    <a:pt x="37133" y="3825"/>
                    <a:pt x="37241" y="3743"/>
                    <a:pt x="37051" y="3716"/>
                  </a:cubicBezTo>
                  <a:lnTo>
                    <a:pt x="35017" y="5181"/>
                  </a:lnTo>
                  <a:cubicBezTo>
                    <a:pt x="35831" y="4123"/>
                    <a:pt x="36427" y="2930"/>
                    <a:pt x="36780" y="1655"/>
                  </a:cubicBezTo>
                  <a:cubicBezTo>
                    <a:pt x="36861" y="1275"/>
                    <a:pt x="36916" y="923"/>
                    <a:pt x="36943" y="543"/>
                  </a:cubicBezTo>
                  <a:cubicBezTo>
                    <a:pt x="36943" y="380"/>
                    <a:pt x="37133" y="0"/>
                    <a:pt x="36970" y="55"/>
                  </a:cubicBezTo>
                  <a:cubicBezTo>
                    <a:pt x="36400" y="217"/>
                    <a:pt x="35885" y="1112"/>
                    <a:pt x="35614" y="1574"/>
                  </a:cubicBezTo>
                  <a:cubicBezTo>
                    <a:pt x="34908" y="2903"/>
                    <a:pt x="34610" y="4340"/>
                    <a:pt x="34176" y="5751"/>
                  </a:cubicBezTo>
                  <a:cubicBezTo>
                    <a:pt x="32766" y="6754"/>
                    <a:pt x="31355" y="7731"/>
                    <a:pt x="29918" y="8680"/>
                  </a:cubicBezTo>
                  <a:cubicBezTo>
                    <a:pt x="31491" y="6944"/>
                    <a:pt x="32793" y="4964"/>
                    <a:pt x="33227" y="2658"/>
                  </a:cubicBezTo>
                  <a:cubicBezTo>
                    <a:pt x="33335" y="2062"/>
                    <a:pt x="33390" y="1465"/>
                    <a:pt x="33417" y="868"/>
                  </a:cubicBezTo>
                  <a:cubicBezTo>
                    <a:pt x="33417" y="868"/>
                    <a:pt x="33444" y="299"/>
                    <a:pt x="33417" y="299"/>
                  </a:cubicBezTo>
                  <a:cubicBezTo>
                    <a:pt x="33254" y="299"/>
                    <a:pt x="32928" y="678"/>
                    <a:pt x="32820" y="787"/>
                  </a:cubicBezTo>
                  <a:cubicBezTo>
                    <a:pt x="32386" y="1275"/>
                    <a:pt x="32006" y="1845"/>
                    <a:pt x="31708" y="2469"/>
                  </a:cubicBezTo>
                  <a:cubicBezTo>
                    <a:pt x="30623" y="4557"/>
                    <a:pt x="29999" y="6863"/>
                    <a:pt x="29321" y="9114"/>
                  </a:cubicBezTo>
                  <a:cubicBezTo>
                    <a:pt x="27829" y="10118"/>
                    <a:pt x="26337" y="11094"/>
                    <a:pt x="24846" y="12070"/>
                  </a:cubicBezTo>
                  <a:cubicBezTo>
                    <a:pt x="26581" y="9819"/>
                    <a:pt x="27612" y="7107"/>
                    <a:pt x="27829" y="4286"/>
                  </a:cubicBezTo>
                  <a:cubicBezTo>
                    <a:pt x="27856" y="3526"/>
                    <a:pt x="27856" y="2767"/>
                    <a:pt x="27802" y="2035"/>
                  </a:cubicBezTo>
                  <a:cubicBezTo>
                    <a:pt x="27802" y="1980"/>
                    <a:pt x="27802" y="1492"/>
                    <a:pt x="27721" y="1438"/>
                  </a:cubicBezTo>
                  <a:cubicBezTo>
                    <a:pt x="27666" y="1411"/>
                    <a:pt x="27341" y="1926"/>
                    <a:pt x="27314" y="1953"/>
                  </a:cubicBezTo>
                  <a:cubicBezTo>
                    <a:pt x="26880" y="2658"/>
                    <a:pt x="26554" y="3391"/>
                    <a:pt x="26310" y="4150"/>
                  </a:cubicBezTo>
                  <a:cubicBezTo>
                    <a:pt x="25388" y="6917"/>
                    <a:pt x="24629" y="9738"/>
                    <a:pt x="24032" y="12586"/>
                  </a:cubicBezTo>
                  <a:cubicBezTo>
                    <a:pt x="22730" y="13454"/>
                    <a:pt x="21401" y="14267"/>
                    <a:pt x="20099" y="15081"/>
                  </a:cubicBezTo>
                  <a:cubicBezTo>
                    <a:pt x="21672" y="13020"/>
                    <a:pt x="22432" y="10389"/>
                    <a:pt x="22703" y="7893"/>
                  </a:cubicBezTo>
                  <a:cubicBezTo>
                    <a:pt x="22784" y="6998"/>
                    <a:pt x="22811" y="6103"/>
                    <a:pt x="22757" y="5181"/>
                  </a:cubicBezTo>
                  <a:cubicBezTo>
                    <a:pt x="22730" y="4910"/>
                    <a:pt x="22703" y="4639"/>
                    <a:pt x="22676" y="4367"/>
                  </a:cubicBezTo>
                  <a:cubicBezTo>
                    <a:pt x="22649" y="4232"/>
                    <a:pt x="22703" y="3879"/>
                    <a:pt x="22594" y="3988"/>
                  </a:cubicBezTo>
                  <a:cubicBezTo>
                    <a:pt x="21781" y="4828"/>
                    <a:pt x="21509" y="6374"/>
                    <a:pt x="21211" y="7459"/>
                  </a:cubicBezTo>
                  <a:cubicBezTo>
                    <a:pt x="20533" y="10009"/>
                    <a:pt x="20072" y="12613"/>
                    <a:pt x="19855" y="15244"/>
                  </a:cubicBezTo>
                  <a:cubicBezTo>
                    <a:pt x="18363" y="16166"/>
                    <a:pt x="16871" y="17088"/>
                    <a:pt x="15352" y="17983"/>
                  </a:cubicBezTo>
                  <a:cubicBezTo>
                    <a:pt x="17386" y="15542"/>
                    <a:pt x="18119" y="12423"/>
                    <a:pt x="18282" y="9358"/>
                  </a:cubicBezTo>
                  <a:cubicBezTo>
                    <a:pt x="18336" y="8544"/>
                    <a:pt x="18363" y="7731"/>
                    <a:pt x="18309" y="6917"/>
                  </a:cubicBezTo>
                  <a:cubicBezTo>
                    <a:pt x="18309" y="6727"/>
                    <a:pt x="18282" y="6537"/>
                    <a:pt x="18282" y="6347"/>
                  </a:cubicBezTo>
                  <a:cubicBezTo>
                    <a:pt x="18282" y="6293"/>
                    <a:pt x="18309" y="6130"/>
                    <a:pt x="18254" y="6157"/>
                  </a:cubicBezTo>
                  <a:cubicBezTo>
                    <a:pt x="18092" y="6185"/>
                    <a:pt x="17875" y="6619"/>
                    <a:pt x="17793" y="6754"/>
                  </a:cubicBezTo>
                  <a:cubicBezTo>
                    <a:pt x="17386" y="7487"/>
                    <a:pt x="17061" y="8300"/>
                    <a:pt x="16844" y="9114"/>
                  </a:cubicBezTo>
                  <a:cubicBezTo>
                    <a:pt x="15976" y="12043"/>
                    <a:pt x="15379" y="15081"/>
                    <a:pt x="15108" y="18119"/>
                  </a:cubicBezTo>
                  <a:cubicBezTo>
                    <a:pt x="14023" y="18743"/>
                    <a:pt x="12965" y="19367"/>
                    <a:pt x="11880" y="19991"/>
                  </a:cubicBezTo>
                  <a:lnTo>
                    <a:pt x="11880" y="19991"/>
                  </a:lnTo>
                  <a:cubicBezTo>
                    <a:pt x="13752" y="17414"/>
                    <a:pt x="14376" y="14566"/>
                    <a:pt x="14864" y="11555"/>
                  </a:cubicBezTo>
                  <a:cubicBezTo>
                    <a:pt x="15135" y="9901"/>
                    <a:pt x="15406" y="7921"/>
                    <a:pt x="15081" y="6266"/>
                  </a:cubicBezTo>
                  <a:cubicBezTo>
                    <a:pt x="15054" y="6103"/>
                    <a:pt x="14864" y="6537"/>
                    <a:pt x="14783" y="6673"/>
                  </a:cubicBezTo>
                  <a:cubicBezTo>
                    <a:pt x="14593" y="6971"/>
                    <a:pt x="14403" y="7297"/>
                    <a:pt x="14267" y="7649"/>
                  </a:cubicBezTo>
                  <a:cubicBezTo>
                    <a:pt x="13860" y="8653"/>
                    <a:pt x="13562" y="9711"/>
                    <a:pt x="13345" y="10796"/>
                  </a:cubicBezTo>
                  <a:cubicBezTo>
                    <a:pt x="12694" y="13861"/>
                    <a:pt x="12287" y="16953"/>
                    <a:pt x="11799" y="20045"/>
                  </a:cubicBezTo>
                  <a:cubicBezTo>
                    <a:pt x="10795" y="20614"/>
                    <a:pt x="9792" y="21184"/>
                    <a:pt x="8788" y="21727"/>
                  </a:cubicBezTo>
                  <a:lnTo>
                    <a:pt x="8815" y="21699"/>
                  </a:lnTo>
                  <a:cubicBezTo>
                    <a:pt x="10606" y="18770"/>
                    <a:pt x="11582" y="15434"/>
                    <a:pt x="11690" y="12016"/>
                  </a:cubicBezTo>
                  <a:cubicBezTo>
                    <a:pt x="11718" y="10823"/>
                    <a:pt x="11690" y="9629"/>
                    <a:pt x="11609" y="8436"/>
                  </a:cubicBezTo>
                  <a:cubicBezTo>
                    <a:pt x="11582" y="8029"/>
                    <a:pt x="11528" y="7622"/>
                    <a:pt x="11473" y="7242"/>
                  </a:cubicBezTo>
                  <a:cubicBezTo>
                    <a:pt x="11473" y="7107"/>
                    <a:pt x="11446" y="6998"/>
                    <a:pt x="11419" y="6863"/>
                  </a:cubicBezTo>
                  <a:cubicBezTo>
                    <a:pt x="11419" y="6808"/>
                    <a:pt x="11419" y="6619"/>
                    <a:pt x="11392" y="6673"/>
                  </a:cubicBezTo>
                  <a:cubicBezTo>
                    <a:pt x="11148" y="7025"/>
                    <a:pt x="10985" y="7432"/>
                    <a:pt x="10904" y="7866"/>
                  </a:cubicBezTo>
                  <a:cubicBezTo>
                    <a:pt x="10551" y="8870"/>
                    <a:pt x="10361" y="9901"/>
                    <a:pt x="10117" y="10904"/>
                  </a:cubicBezTo>
                  <a:cubicBezTo>
                    <a:pt x="9493" y="13318"/>
                    <a:pt x="9032" y="15786"/>
                    <a:pt x="8707" y="18255"/>
                  </a:cubicBezTo>
                  <a:cubicBezTo>
                    <a:pt x="8598" y="19448"/>
                    <a:pt x="8625" y="20642"/>
                    <a:pt x="8598" y="21835"/>
                  </a:cubicBezTo>
                  <a:cubicBezTo>
                    <a:pt x="6618" y="22920"/>
                    <a:pt x="4638" y="23951"/>
                    <a:pt x="2631" y="24954"/>
                  </a:cubicBezTo>
                  <a:cubicBezTo>
                    <a:pt x="1926" y="25307"/>
                    <a:pt x="1194" y="25687"/>
                    <a:pt x="461" y="26039"/>
                  </a:cubicBezTo>
                  <a:lnTo>
                    <a:pt x="27" y="26283"/>
                  </a:lnTo>
                  <a:lnTo>
                    <a:pt x="0" y="26392"/>
                  </a:lnTo>
                  <a:lnTo>
                    <a:pt x="109" y="26419"/>
                  </a:lnTo>
                  <a:cubicBezTo>
                    <a:pt x="109" y="26419"/>
                    <a:pt x="1600" y="25795"/>
                    <a:pt x="2767" y="25225"/>
                  </a:cubicBezTo>
                  <a:cubicBezTo>
                    <a:pt x="3770" y="24710"/>
                    <a:pt x="4774" y="24222"/>
                    <a:pt x="5777" y="23707"/>
                  </a:cubicBezTo>
                  <a:cubicBezTo>
                    <a:pt x="8110" y="25334"/>
                    <a:pt x="11121" y="26039"/>
                    <a:pt x="13942" y="26310"/>
                  </a:cubicBezTo>
                  <a:cubicBezTo>
                    <a:pt x="14593" y="26392"/>
                    <a:pt x="15244" y="26419"/>
                    <a:pt x="15868" y="26392"/>
                  </a:cubicBezTo>
                  <a:cubicBezTo>
                    <a:pt x="16030" y="26392"/>
                    <a:pt x="16220" y="26392"/>
                    <a:pt x="16383" y="26338"/>
                  </a:cubicBezTo>
                  <a:cubicBezTo>
                    <a:pt x="16519" y="26148"/>
                    <a:pt x="15949" y="26093"/>
                    <a:pt x="15732" y="25985"/>
                  </a:cubicBezTo>
                  <a:cubicBezTo>
                    <a:pt x="15108" y="25659"/>
                    <a:pt x="14457" y="25388"/>
                    <a:pt x="13779" y="25198"/>
                  </a:cubicBezTo>
                  <a:cubicBezTo>
                    <a:pt x="11419" y="24466"/>
                    <a:pt x="8653" y="23598"/>
                    <a:pt x="6103" y="23544"/>
                  </a:cubicBezTo>
                  <a:cubicBezTo>
                    <a:pt x="9005" y="22052"/>
                    <a:pt x="11853" y="20479"/>
                    <a:pt x="14674" y="18851"/>
                  </a:cubicBezTo>
                  <a:cubicBezTo>
                    <a:pt x="16302" y="19367"/>
                    <a:pt x="17902" y="20072"/>
                    <a:pt x="19611" y="20425"/>
                  </a:cubicBezTo>
                  <a:cubicBezTo>
                    <a:pt x="21130" y="20669"/>
                    <a:pt x="22649" y="20723"/>
                    <a:pt x="24195" y="20560"/>
                  </a:cubicBezTo>
                  <a:cubicBezTo>
                    <a:pt x="25280" y="20479"/>
                    <a:pt x="26364" y="20289"/>
                    <a:pt x="27422" y="20045"/>
                  </a:cubicBezTo>
                  <a:cubicBezTo>
                    <a:pt x="27775" y="19963"/>
                    <a:pt x="28128" y="19882"/>
                    <a:pt x="28480" y="19774"/>
                  </a:cubicBezTo>
                  <a:cubicBezTo>
                    <a:pt x="28589" y="19746"/>
                    <a:pt x="28670" y="19719"/>
                    <a:pt x="28778" y="19692"/>
                  </a:cubicBezTo>
                  <a:cubicBezTo>
                    <a:pt x="28887" y="19638"/>
                    <a:pt x="28995" y="19665"/>
                    <a:pt x="28941" y="19638"/>
                  </a:cubicBezTo>
                  <a:cubicBezTo>
                    <a:pt x="27992" y="19123"/>
                    <a:pt x="26392" y="19231"/>
                    <a:pt x="25334" y="19123"/>
                  </a:cubicBezTo>
                  <a:cubicBezTo>
                    <a:pt x="22974" y="18879"/>
                    <a:pt x="20587" y="18851"/>
                    <a:pt x="18227" y="18824"/>
                  </a:cubicBezTo>
                  <a:cubicBezTo>
                    <a:pt x="17088" y="18824"/>
                    <a:pt x="15949" y="18906"/>
                    <a:pt x="14810" y="18824"/>
                  </a:cubicBezTo>
                  <a:lnTo>
                    <a:pt x="14701" y="18824"/>
                  </a:lnTo>
                  <a:cubicBezTo>
                    <a:pt x="16491" y="17794"/>
                    <a:pt x="18227" y="16736"/>
                    <a:pt x="19990" y="15651"/>
                  </a:cubicBezTo>
                  <a:lnTo>
                    <a:pt x="20234" y="15759"/>
                  </a:lnTo>
                  <a:lnTo>
                    <a:pt x="20316" y="15759"/>
                  </a:lnTo>
                  <a:cubicBezTo>
                    <a:pt x="23028" y="16519"/>
                    <a:pt x="25822" y="16790"/>
                    <a:pt x="28643" y="16546"/>
                  </a:cubicBezTo>
                  <a:cubicBezTo>
                    <a:pt x="29646" y="16465"/>
                    <a:pt x="30650" y="16329"/>
                    <a:pt x="31654" y="16139"/>
                  </a:cubicBezTo>
                  <a:cubicBezTo>
                    <a:pt x="31925" y="16085"/>
                    <a:pt x="32196" y="16031"/>
                    <a:pt x="32467" y="15976"/>
                  </a:cubicBezTo>
                  <a:cubicBezTo>
                    <a:pt x="32576" y="15922"/>
                    <a:pt x="32684" y="15895"/>
                    <a:pt x="32793" y="15868"/>
                  </a:cubicBezTo>
                  <a:cubicBezTo>
                    <a:pt x="32847" y="15841"/>
                    <a:pt x="33010" y="15841"/>
                    <a:pt x="32956" y="15814"/>
                  </a:cubicBezTo>
                  <a:cubicBezTo>
                    <a:pt x="32142" y="15190"/>
                    <a:pt x="30379" y="15325"/>
                    <a:pt x="29375" y="15298"/>
                  </a:cubicBezTo>
                  <a:cubicBezTo>
                    <a:pt x="26310" y="15244"/>
                    <a:pt x="23327" y="15732"/>
                    <a:pt x="20316" y="15759"/>
                  </a:cubicBezTo>
                  <a:lnTo>
                    <a:pt x="19963" y="15651"/>
                  </a:lnTo>
                  <a:cubicBezTo>
                    <a:pt x="20506" y="15325"/>
                    <a:pt x="21021" y="15000"/>
                    <a:pt x="21536" y="14674"/>
                  </a:cubicBezTo>
                  <a:cubicBezTo>
                    <a:pt x="22432" y="14105"/>
                    <a:pt x="23327" y="13535"/>
                    <a:pt x="24222" y="12938"/>
                  </a:cubicBezTo>
                  <a:cubicBezTo>
                    <a:pt x="26907" y="13264"/>
                    <a:pt x="29646" y="13210"/>
                    <a:pt x="32305" y="12830"/>
                  </a:cubicBezTo>
                  <a:cubicBezTo>
                    <a:pt x="33173" y="12694"/>
                    <a:pt x="34013" y="12504"/>
                    <a:pt x="34827" y="12233"/>
                  </a:cubicBezTo>
                  <a:cubicBezTo>
                    <a:pt x="35180" y="12125"/>
                    <a:pt x="35505" y="11989"/>
                    <a:pt x="35858" y="11881"/>
                  </a:cubicBezTo>
                  <a:cubicBezTo>
                    <a:pt x="35993" y="11826"/>
                    <a:pt x="36427" y="11745"/>
                    <a:pt x="36292" y="11691"/>
                  </a:cubicBezTo>
                  <a:cubicBezTo>
                    <a:pt x="35939" y="11609"/>
                    <a:pt x="35614" y="11609"/>
                    <a:pt x="35261" y="11636"/>
                  </a:cubicBezTo>
                  <a:cubicBezTo>
                    <a:pt x="34285" y="11582"/>
                    <a:pt x="33281" y="11582"/>
                    <a:pt x="32305" y="11664"/>
                  </a:cubicBezTo>
                  <a:cubicBezTo>
                    <a:pt x="29782" y="11881"/>
                    <a:pt x="27287" y="12016"/>
                    <a:pt x="24791" y="12559"/>
                  </a:cubicBezTo>
                  <a:cubicBezTo>
                    <a:pt x="26337" y="11555"/>
                    <a:pt x="27856" y="10524"/>
                    <a:pt x="29348" y="9467"/>
                  </a:cubicBezTo>
                  <a:cubicBezTo>
                    <a:pt x="31518" y="9575"/>
                    <a:pt x="33661" y="9439"/>
                    <a:pt x="35776" y="9033"/>
                  </a:cubicBezTo>
                  <a:cubicBezTo>
                    <a:pt x="36482" y="8897"/>
                    <a:pt x="37187" y="8707"/>
                    <a:pt x="37892" y="8436"/>
                  </a:cubicBezTo>
                  <a:cubicBezTo>
                    <a:pt x="38082" y="8382"/>
                    <a:pt x="38272" y="8273"/>
                    <a:pt x="38489" y="8192"/>
                  </a:cubicBezTo>
                  <a:cubicBezTo>
                    <a:pt x="38570" y="8165"/>
                    <a:pt x="38814" y="8110"/>
                    <a:pt x="38733" y="8083"/>
                  </a:cubicBezTo>
                  <a:cubicBezTo>
                    <a:pt x="38001" y="7893"/>
                    <a:pt x="36997" y="8083"/>
                    <a:pt x="36238" y="8165"/>
                  </a:cubicBezTo>
                  <a:cubicBezTo>
                    <a:pt x="34068" y="8327"/>
                    <a:pt x="31925" y="8707"/>
                    <a:pt x="29809" y="9277"/>
                  </a:cubicBezTo>
                  <a:lnTo>
                    <a:pt x="29402" y="9385"/>
                  </a:lnTo>
                  <a:cubicBezTo>
                    <a:pt x="30650" y="8490"/>
                    <a:pt x="31898" y="7622"/>
                    <a:pt x="33145" y="6727"/>
                  </a:cubicBezTo>
                  <a:lnTo>
                    <a:pt x="33308" y="6591"/>
                  </a:lnTo>
                  <a:close/>
                  <a:moveTo>
                    <a:pt x="4964" y="23707"/>
                  </a:moveTo>
                  <a:cubicBezTo>
                    <a:pt x="6401" y="20886"/>
                    <a:pt x="7079" y="17332"/>
                    <a:pt x="7188" y="14240"/>
                  </a:cubicBezTo>
                  <a:cubicBezTo>
                    <a:pt x="7215" y="13128"/>
                    <a:pt x="7161" y="12016"/>
                    <a:pt x="6998" y="10904"/>
                  </a:cubicBezTo>
                  <a:cubicBezTo>
                    <a:pt x="6944" y="10579"/>
                    <a:pt x="6890" y="10226"/>
                    <a:pt x="6808" y="9901"/>
                  </a:cubicBezTo>
                  <a:cubicBezTo>
                    <a:pt x="6781" y="9738"/>
                    <a:pt x="6754" y="9602"/>
                    <a:pt x="6727" y="9439"/>
                  </a:cubicBezTo>
                  <a:cubicBezTo>
                    <a:pt x="6727" y="9385"/>
                    <a:pt x="6727" y="9195"/>
                    <a:pt x="6700" y="9250"/>
                  </a:cubicBezTo>
                  <a:cubicBezTo>
                    <a:pt x="6483" y="9548"/>
                    <a:pt x="6320" y="9873"/>
                    <a:pt x="6239" y="10199"/>
                  </a:cubicBezTo>
                  <a:cubicBezTo>
                    <a:pt x="5886" y="11202"/>
                    <a:pt x="5642" y="12206"/>
                    <a:pt x="5479" y="13237"/>
                  </a:cubicBezTo>
                  <a:cubicBezTo>
                    <a:pt x="4855" y="16573"/>
                    <a:pt x="4204" y="20316"/>
                    <a:pt x="4584" y="23707"/>
                  </a:cubicBezTo>
                  <a:close/>
                  <a:moveTo>
                    <a:pt x="10606" y="21157"/>
                  </a:moveTo>
                  <a:cubicBezTo>
                    <a:pt x="12992" y="22622"/>
                    <a:pt x="16085" y="23381"/>
                    <a:pt x="18933" y="23381"/>
                  </a:cubicBezTo>
                  <a:cubicBezTo>
                    <a:pt x="19828" y="23381"/>
                    <a:pt x="20723" y="23245"/>
                    <a:pt x="21564" y="23001"/>
                  </a:cubicBezTo>
                  <a:cubicBezTo>
                    <a:pt x="21916" y="22920"/>
                    <a:pt x="22215" y="22811"/>
                    <a:pt x="22540" y="22703"/>
                  </a:cubicBezTo>
                  <a:lnTo>
                    <a:pt x="22784" y="22622"/>
                  </a:lnTo>
                  <a:cubicBezTo>
                    <a:pt x="22865" y="22594"/>
                    <a:pt x="23028" y="22594"/>
                    <a:pt x="22974" y="22540"/>
                  </a:cubicBezTo>
                  <a:cubicBezTo>
                    <a:pt x="22160" y="21835"/>
                    <a:pt x="20560" y="21672"/>
                    <a:pt x="19502" y="21482"/>
                  </a:cubicBezTo>
                  <a:cubicBezTo>
                    <a:pt x="16844" y="20994"/>
                    <a:pt x="13725" y="20452"/>
                    <a:pt x="10985" y="20940"/>
                  </a:cubicBezTo>
                  <a:close/>
                </a:path>
              </a:pathLst>
            </a:custGeom>
            <a:solidFill>
              <a:srgbClr val="3956A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44" name="Google Shape;3344;p58"/>
            <p:cNvSpPr/>
            <p:nvPr/>
          </p:nvSpPr>
          <p:spPr>
            <a:xfrm>
              <a:off x="1934700" y="2946325"/>
              <a:ext cx="483525" cy="886975"/>
            </a:xfrm>
            <a:custGeom>
              <a:avLst/>
              <a:gdLst/>
              <a:ahLst/>
              <a:cxnLst/>
              <a:rect l="l" t="t" r="r" b="b"/>
              <a:pathLst>
                <a:path w="19341" h="35479" extrusionOk="0">
                  <a:moveTo>
                    <a:pt x="14811" y="5154"/>
                  </a:moveTo>
                  <a:cubicBezTo>
                    <a:pt x="15353" y="4638"/>
                    <a:pt x="15923" y="4123"/>
                    <a:pt x="16438" y="3581"/>
                  </a:cubicBezTo>
                  <a:cubicBezTo>
                    <a:pt x="16736" y="3255"/>
                    <a:pt x="16980" y="2902"/>
                    <a:pt x="17225" y="2550"/>
                  </a:cubicBezTo>
                  <a:cubicBezTo>
                    <a:pt x="17469" y="2224"/>
                    <a:pt x="17686" y="1845"/>
                    <a:pt x="17876" y="1465"/>
                  </a:cubicBezTo>
                  <a:cubicBezTo>
                    <a:pt x="17930" y="1384"/>
                    <a:pt x="17984" y="1275"/>
                    <a:pt x="18038" y="1139"/>
                  </a:cubicBezTo>
                  <a:cubicBezTo>
                    <a:pt x="18065" y="1085"/>
                    <a:pt x="18174" y="950"/>
                    <a:pt x="18120" y="977"/>
                  </a:cubicBezTo>
                  <a:cubicBezTo>
                    <a:pt x="17767" y="1058"/>
                    <a:pt x="17360" y="1628"/>
                    <a:pt x="17143" y="1872"/>
                  </a:cubicBezTo>
                  <a:cubicBezTo>
                    <a:pt x="16357" y="2713"/>
                    <a:pt x="15679" y="3635"/>
                    <a:pt x="15082" y="4611"/>
                  </a:cubicBezTo>
                  <a:lnTo>
                    <a:pt x="14811" y="5072"/>
                  </a:lnTo>
                  <a:lnTo>
                    <a:pt x="14838" y="4991"/>
                  </a:lnTo>
                  <a:lnTo>
                    <a:pt x="14892" y="4937"/>
                  </a:lnTo>
                  <a:lnTo>
                    <a:pt x="14892" y="4774"/>
                  </a:lnTo>
                  <a:cubicBezTo>
                    <a:pt x="15028" y="4096"/>
                    <a:pt x="15163" y="3445"/>
                    <a:pt x="15299" y="2794"/>
                  </a:cubicBezTo>
                  <a:lnTo>
                    <a:pt x="15353" y="2550"/>
                  </a:lnTo>
                  <a:lnTo>
                    <a:pt x="15407" y="2279"/>
                  </a:lnTo>
                  <a:cubicBezTo>
                    <a:pt x="15407" y="2279"/>
                    <a:pt x="15434" y="2197"/>
                    <a:pt x="15326" y="2279"/>
                  </a:cubicBezTo>
                  <a:cubicBezTo>
                    <a:pt x="15163" y="2930"/>
                    <a:pt x="15000" y="3581"/>
                    <a:pt x="14865" y="4232"/>
                  </a:cubicBezTo>
                  <a:cubicBezTo>
                    <a:pt x="14783" y="3174"/>
                    <a:pt x="14512" y="2143"/>
                    <a:pt x="14051" y="1167"/>
                  </a:cubicBezTo>
                  <a:cubicBezTo>
                    <a:pt x="13915" y="922"/>
                    <a:pt x="13753" y="651"/>
                    <a:pt x="13590" y="407"/>
                  </a:cubicBezTo>
                  <a:cubicBezTo>
                    <a:pt x="13509" y="326"/>
                    <a:pt x="13400" y="0"/>
                    <a:pt x="13346" y="109"/>
                  </a:cubicBezTo>
                  <a:cubicBezTo>
                    <a:pt x="13075" y="516"/>
                    <a:pt x="13237" y="1329"/>
                    <a:pt x="13346" y="1736"/>
                  </a:cubicBezTo>
                  <a:cubicBezTo>
                    <a:pt x="13617" y="2902"/>
                    <a:pt x="14187" y="3933"/>
                    <a:pt x="14675" y="5018"/>
                  </a:cubicBezTo>
                  <a:cubicBezTo>
                    <a:pt x="14349" y="6374"/>
                    <a:pt x="13997" y="7703"/>
                    <a:pt x="13644" y="9032"/>
                  </a:cubicBezTo>
                  <a:cubicBezTo>
                    <a:pt x="13671" y="7161"/>
                    <a:pt x="13400" y="5262"/>
                    <a:pt x="12451" y="3662"/>
                  </a:cubicBezTo>
                  <a:cubicBezTo>
                    <a:pt x="12207" y="3255"/>
                    <a:pt x="11935" y="2848"/>
                    <a:pt x="11637" y="2468"/>
                  </a:cubicBezTo>
                  <a:cubicBezTo>
                    <a:pt x="11529" y="2360"/>
                    <a:pt x="11447" y="2251"/>
                    <a:pt x="11339" y="2143"/>
                  </a:cubicBezTo>
                  <a:cubicBezTo>
                    <a:pt x="11230" y="2224"/>
                    <a:pt x="11230" y="2631"/>
                    <a:pt x="11230" y="2740"/>
                  </a:cubicBezTo>
                  <a:cubicBezTo>
                    <a:pt x="11230" y="3282"/>
                    <a:pt x="11312" y="3825"/>
                    <a:pt x="11447" y="4340"/>
                  </a:cubicBezTo>
                  <a:cubicBezTo>
                    <a:pt x="11908" y="6184"/>
                    <a:pt x="12749" y="7893"/>
                    <a:pt x="13509" y="9602"/>
                  </a:cubicBezTo>
                  <a:cubicBezTo>
                    <a:pt x="13156" y="10985"/>
                    <a:pt x="12776" y="12369"/>
                    <a:pt x="12397" y="13752"/>
                  </a:cubicBezTo>
                  <a:cubicBezTo>
                    <a:pt x="12234" y="11474"/>
                    <a:pt x="11447" y="9304"/>
                    <a:pt x="10064" y="7486"/>
                  </a:cubicBezTo>
                  <a:cubicBezTo>
                    <a:pt x="9711" y="7025"/>
                    <a:pt x="9304" y="6564"/>
                    <a:pt x="8870" y="6157"/>
                  </a:cubicBezTo>
                  <a:cubicBezTo>
                    <a:pt x="8816" y="6130"/>
                    <a:pt x="8572" y="5832"/>
                    <a:pt x="8518" y="5832"/>
                  </a:cubicBezTo>
                  <a:cubicBezTo>
                    <a:pt x="8518" y="6022"/>
                    <a:pt x="8518" y="6212"/>
                    <a:pt x="8545" y="6374"/>
                  </a:cubicBezTo>
                  <a:cubicBezTo>
                    <a:pt x="8653" y="6998"/>
                    <a:pt x="8843" y="7622"/>
                    <a:pt x="9115" y="8219"/>
                  </a:cubicBezTo>
                  <a:cubicBezTo>
                    <a:pt x="10010" y="10362"/>
                    <a:pt x="11040" y="12450"/>
                    <a:pt x="12180" y="14484"/>
                  </a:cubicBezTo>
                  <a:cubicBezTo>
                    <a:pt x="11854" y="15705"/>
                    <a:pt x="11501" y="16898"/>
                    <a:pt x="11149" y="18065"/>
                  </a:cubicBezTo>
                  <a:cubicBezTo>
                    <a:pt x="10986" y="16003"/>
                    <a:pt x="10064" y="13996"/>
                    <a:pt x="8898" y="12369"/>
                  </a:cubicBezTo>
                  <a:cubicBezTo>
                    <a:pt x="8491" y="11772"/>
                    <a:pt x="8030" y="11229"/>
                    <a:pt x="7514" y="10714"/>
                  </a:cubicBezTo>
                  <a:cubicBezTo>
                    <a:pt x="7352" y="10551"/>
                    <a:pt x="7162" y="10416"/>
                    <a:pt x="7026" y="10253"/>
                  </a:cubicBezTo>
                  <a:cubicBezTo>
                    <a:pt x="6945" y="10199"/>
                    <a:pt x="6782" y="9955"/>
                    <a:pt x="6782" y="10063"/>
                  </a:cubicBezTo>
                  <a:cubicBezTo>
                    <a:pt x="6728" y="11012"/>
                    <a:pt x="7379" y="12097"/>
                    <a:pt x="7785" y="12884"/>
                  </a:cubicBezTo>
                  <a:cubicBezTo>
                    <a:pt x="8735" y="14783"/>
                    <a:pt x="9820" y="16600"/>
                    <a:pt x="11067" y="18309"/>
                  </a:cubicBezTo>
                  <a:cubicBezTo>
                    <a:pt x="10661" y="19665"/>
                    <a:pt x="10227" y="20994"/>
                    <a:pt x="9793" y="22323"/>
                  </a:cubicBezTo>
                  <a:cubicBezTo>
                    <a:pt x="9711" y="19773"/>
                    <a:pt x="8518" y="17522"/>
                    <a:pt x="7026" y="15596"/>
                  </a:cubicBezTo>
                  <a:cubicBezTo>
                    <a:pt x="6619" y="15081"/>
                    <a:pt x="6185" y="14566"/>
                    <a:pt x="5724" y="14105"/>
                  </a:cubicBezTo>
                  <a:cubicBezTo>
                    <a:pt x="5616" y="13996"/>
                    <a:pt x="5507" y="13888"/>
                    <a:pt x="5399" y="13806"/>
                  </a:cubicBezTo>
                  <a:cubicBezTo>
                    <a:pt x="5371" y="13752"/>
                    <a:pt x="5317" y="13643"/>
                    <a:pt x="5290" y="13698"/>
                  </a:cubicBezTo>
                  <a:cubicBezTo>
                    <a:pt x="5263" y="13725"/>
                    <a:pt x="5317" y="14186"/>
                    <a:pt x="5344" y="14294"/>
                  </a:cubicBezTo>
                  <a:cubicBezTo>
                    <a:pt x="5480" y="14945"/>
                    <a:pt x="5697" y="15596"/>
                    <a:pt x="6022" y="16220"/>
                  </a:cubicBezTo>
                  <a:cubicBezTo>
                    <a:pt x="7053" y="18444"/>
                    <a:pt x="8301" y="20560"/>
                    <a:pt x="9738" y="22540"/>
                  </a:cubicBezTo>
                  <a:cubicBezTo>
                    <a:pt x="9440" y="23489"/>
                    <a:pt x="9115" y="24439"/>
                    <a:pt x="8789" y="25361"/>
                  </a:cubicBezTo>
                  <a:lnTo>
                    <a:pt x="8789" y="25361"/>
                  </a:lnTo>
                  <a:cubicBezTo>
                    <a:pt x="8572" y="22838"/>
                    <a:pt x="7433" y="20804"/>
                    <a:pt x="6131" y="18716"/>
                  </a:cubicBezTo>
                  <a:cubicBezTo>
                    <a:pt x="5426" y="17576"/>
                    <a:pt x="4531" y="16275"/>
                    <a:pt x="3473" y="15434"/>
                  </a:cubicBezTo>
                  <a:cubicBezTo>
                    <a:pt x="3364" y="15352"/>
                    <a:pt x="3473" y="15705"/>
                    <a:pt x="3500" y="15841"/>
                  </a:cubicBezTo>
                  <a:cubicBezTo>
                    <a:pt x="3554" y="16112"/>
                    <a:pt x="3608" y="16410"/>
                    <a:pt x="3717" y="16681"/>
                  </a:cubicBezTo>
                  <a:cubicBezTo>
                    <a:pt x="4015" y="17495"/>
                    <a:pt x="4368" y="18309"/>
                    <a:pt x="4829" y="19068"/>
                  </a:cubicBezTo>
                  <a:cubicBezTo>
                    <a:pt x="6050" y="21238"/>
                    <a:pt x="7433" y="23327"/>
                    <a:pt x="8762" y="25442"/>
                  </a:cubicBezTo>
                  <a:cubicBezTo>
                    <a:pt x="8464" y="26310"/>
                    <a:pt x="8165" y="27178"/>
                    <a:pt x="7840" y="28046"/>
                  </a:cubicBezTo>
                  <a:lnTo>
                    <a:pt x="7840" y="27992"/>
                  </a:lnTo>
                  <a:cubicBezTo>
                    <a:pt x="7379" y="25307"/>
                    <a:pt x="6212" y="22757"/>
                    <a:pt x="4449" y="20669"/>
                  </a:cubicBezTo>
                  <a:cubicBezTo>
                    <a:pt x="3853" y="19909"/>
                    <a:pt x="3202" y="19204"/>
                    <a:pt x="2523" y="18553"/>
                  </a:cubicBezTo>
                  <a:cubicBezTo>
                    <a:pt x="2279" y="18309"/>
                    <a:pt x="2062" y="18119"/>
                    <a:pt x="1818" y="17902"/>
                  </a:cubicBezTo>
                  <a:lnTo>
                    <a:pt x="1574" y="17712"/>
                  </a:lnTo>
                  <a:cubicBezTo>
                    <a:pt x="1547" y="17658"/>
                    <a:pt x="1438" y="17549"/>
                    <a:pt x="1438" y="17604"/>
                  </a:cubicBezTo>
                  <a:cubicBezTo>
                    <a:pt x="1520" y="17956"/>
                    <a:pt x="1628" y="18282"/>
                    <a:pt x="1791" y="18580"/>
                  </a:cubicBezTo>
                  <a:cubicBezTo>
                    <a:pt x="2117" y="19339"/>
                    <a:pt x="2523" y="20072"/>
                    <a:pt x="2930" y="20831"/>
                  </a:cubicBezTo>
                  <a:cubicBezTo>
                    <a:pt x="3853" y="22594"/>
                    <a:pt x="4856" y="24330"/>
                    <a:pt x="5995" y="25985"/>
                  </a:cubicBezTo>
                  <a:cubicBezTo>
                    <a:pt x="6538" y="26771"/>
                    <a:pt x="7189" y="27450"/>
                    <a:pt x="7813" y="28182"/>
                  </a:cubicBezTo>
                  <a:cubicBezTo>
                    <a:pt x="7189" y="29891"/>
                    <a:pt x="6538" y="31545"/>
                    <a:pt x="5860" y="33200"/>
                  </a:cubicBezTo>
                  <a:cubicBezTo>
                    <a:pt x="5616" y="33796"/>
                    <a:pt x="5371" y="34420"/>
                    <a:pt x="5127" y="35017"/>
                  </a:cubicBezTo>
                  <a:lnTo>
                    <a:pt x="4992" y="35397"/>
                  </a:lnTo>
                  <a:lnTo>
                    <a:pt x="5019" y="35478"/>
                  </a:lnTo>
                  <a:lnTo>
                    <a:pt x="5127" y="35451"/>
                  </a:lnTo>
                  <a:cubicBezTo>
                    <a:pt x="5127" y="35451"/>
                    <a:pt x="5697" y="34258"/>
                    <a:pt x="6077" y="33308"/>
                  </a:cubicBezTo>
                  <a:cubicBezTo>
                    <a:pt x="6429" y="32467"/>
                    <a:pt x="6782" y="31627"/>
                    <a:pt x="7107" y="30813"/>
                  </a:cubicBezTo>
                  <a:cubicBezTo>
                    <a:pt x="9359" y="30542"/>
                    <a:pt x="11556" y="29402"/>
                    <a:pt x="13400" y="28046"/>
                  </a:cubicBezTo>
                  <a:cubicBezTo>
                    <a:pt x="13807" y="27748"/>
                    <a:pt x="14214" y="27422"/>
                    <a:pt x="14594" y="27070"/>
                  </a:cubicBezTo>
                  <a:cubicBezTo>
                    <a:pt x="14594" y="27070"/>
                    <a:pt x="14865" y="26826"/>
                    <a:pt x="14865" y="26799"/>
                  </a:cubicBezTo>
                  <a:cubicBezTo>
                    <a:pt x="14838" y="26609"/>
                    <a:pt x="14485" y="26880"/>
                    <a:pt x="14295" y="26907"/>
                  </a:cubicBezTo>
                  <a:cubicBezTo>
                    <a:pt x="13726" y="27043"/>
                    <a:pt x="13210" y="27233"/>
                    <a:pt x="12695" y="27477"/>
                  </a:cubicBezTo>
                  <a:cubicBezTo>
                    <a:pt x="10905" y="28290"/>
                    <a:pt x="8762" y="29240"/>
                    <a:pt x="7216" y="30542"/>
                  </a:cubicBezTo>
                  <a:cubicBezTo>
                    <a:pt x="8165" y="28128"/>
                    <a:pt x="9060" y="25659"/>
                    <a:pt x="9874" y="23191"/>
                  </a:cubicBezTo>
                  <a:cubicBezTo>
                    <a:pt x="11149" y="22649"/>
                    <a:pt x="12478" y="22242"/>
                    <a:pt x="13671" y="21537"/>
                  </a:cubicBezTo>
                  <a:cubicBezTo>
                    <a:pt x="14729" y="20886"/>
                    <a:pt x="15679" y="20099"/>
                    <a:pt x="16519" y="19204"/>
                  </a:cubicBezTo>
                  <a:cubicBezTo>
                    <a:pt x="17116" y="18553"/>
                    <a:pt x="17686" y="17902"/>
                    <a:pt x="18174" y="17170"/>
                  </a:cubicBezTo>
                  <a:cubicBezTo>
                    <a:pt x="18337" y="16953"/>
                    <a:pt x="18527" y="16708"/>
                    <a:pt x="18662" y="16464"/>
                  </a:cubicBezTo>
                  <a:cubicBezTo>
                    <a:pt x="18716" y="16383"/>
                    <a:pt x="18744" y="16302"/>
                    <a:pt x="18798" y="16247"/>
                  </a:cubicBezTo>
                  <a:cubicBezTo>
                    <a:pt x="18852" y="16166"/>
                    <a:pt x="18933" y="16112"/>
                    <a:pt x="18879" y="16112"/>
                  </a:cubicBezTo>
                  <a:cubicBezTo>
                    <a:pt x="18038" y="16329"/>
                    <a:pt x="17116" y="17224"/>
                    <a:pt x="16438" y="17739"/>
                  </a:cubicBezTo>
                  <a:cubicBezTo>
                    <a:pt x="14892" y="18824"/>
                    <a:pt x="13427" y="20045"/>
                    <a:pt x="12017" y="21292"/>
                  </a:cubicBezTo>
                  <a:cubicBezTo>
                    <a:pt x="11339" y="21889"/>
                    <a:pt x="10688" y="22567"/>
                    <a:pt x="9983" y="23110"/>
                  </a:cubicBezTo>
                  <a:lnTo>
                    <a:pt x="9901" y="23164"/>
                  </a:lnTo>
                  <a:cubicBezTo>
                    <a:pt x="10444" y="21591"/>
                    <a:pt x="10932" y="20045"/>
                    <a:pt x="11420" y="18472"/>
                  </a:cubicBezTo>
                  <a:lnTo>
                    <a:pt x="11610" y="18390"/>
                  </a:lnTo>
                  <a:lnTo>
                    <a:pt x="11664" y="18336"/>
                  </a:lnTo>
                  <a:cubicBezTo>
                    <a:pt x="13698" y="17387"/>
                    <a:pt x="15543" y="16058"/>
                    <a:pt x="17089" y="14430"/>
                  </a:cubicBezTo>
                  <a:cubicBezTo>
                    <a:pt x="17659" y="13860"/>
                    <a:pt x="18201" y="13237"/>
                    <a:pt x="18689" y="12613"/>
                  </a:cubicBezTo>
                  <a:cubicBezTo>
                    <a:pt x="18825" y="12423"/>
                    <a:pt x="18961" y="12233"/>
                    <a:pt x="19096" y="12070"/>
                  </a:cubicBezTo>
                  <a:cubicBezTo>
                    <a:pt x="19150" y="11989"/>
                    <a:pt x="19178" y="11908"/>
                    <a:pt x="19232" y="11799"/>
                  </a:cubicBezTo>
                  <a:cubicBezTo>
                    <a:pt x="19286" y="11718"/>
                    <a:pt x="19340" y="11691"/>
                    <a:pt x="19313" y="11691"/>
                  </a:cubicBezTo>
                  <a:cubicBezTo>
                    <a:pt x="18472" y="11745"/>
                    <a:pt x="17496" y="12776"/>
                    <a:pt x="16872" y="13291"/>
                  </a:cubicBezTo>
                  <a:cubicBezTo>
                    <a:pt x="15028" y="14864"/>
                    <a:pt x="13481" y="16736"/>
                    <a:pt x="11664" y="18336"/>
                  </a:cubicBezTo>
                  <a:lnTo>
                    <a:pt x="11420" y="18444"/>
                  </a:lnTo>
                  <a:cubicBezTo>
                    <a:pt x="11556" y="17983"/>
                    <a:pt x="11718" y="17522"/>
                    <a:pt x="11854" y="17034"/>
                  </a:cubicBezTo>
                  <a:cubicBezTo>
                    <a:pt x="12098" y="16220"/>
                    <a:pt x="12315" y="15407"/>
                    <a:pt x="12559" y="14593"/>
                  </a:cubicBezTo>
                  <a:cubicBezTo>
                    <a:pt x="14322" y="13345"/>
                    <a:pt x="15950" y="11880"/>
                    <a:pt x="17360" y="10253"/>
                  </a:cubicBezTo>
                  <a:cubicBezTo>
                    <a:pt x="17794" y="9711"/>
                    <a:pt x="18201" y="9141"/>
                    <a:pt x="18554" y="8544"/>
                  </a:cubicBezTo>
                  <a:cubicBezTo>
                    <a:pt x="18689" y="8300"/>
                    <a:pt x="18825" y="8056"/>
                    <a:pt x="18961" y="7785"/>
                  </a:cubicBezTo>
                  <a:cubicBezTo>
                    <a:pt x="19042" y="7676"/>
                    <a:pt x="19259" y="7405"/>
                    <a:pt x="19150" y="7459"/>
                  </a:cubicBezTo>
                  <a:cubicBezTo>
                    <a:pt x="18906" y="7595"/>
                    <a:pt x="18689" y="7758"/>
                    <a:pt x="18472" y="7947"/>
                  </a:cubicBezTo>
                  <a:cubicBezTo>
                    <a:pt x="17876" y="8436"/>
                    <a:pt x="17279" y="8978"/>
                    <a:pt x="16736" y="9548"/>
                  </a:cubicBezTo>
                  <a:cubicBezTo>
                    <a:pt x="15326" y="11012"/>
                    <a:pt x="13888" y="12396"/>
                    <a:pt x="12695" y="14050"/>
                  </a:cubicBezTo>
                  <a:cubicBezTo>
                    <a:pt x="13075" y="12640"/>
                    <a:pt x="13427" y="11202"/>
                    <a:pt x="13780" y="9765"/>
                  </a:cubicBezTo>
                  <a:cubicBezTo>
                    <a:pt x="15136" y="8707"/>
                    <a:pt x="16357" y="7486"/>
                    <a:pt x="17414" y="6130"/>
                  </a:cubicBezTo>
                  <a:cubicBezTo>
                    <a:pt x="17794" y="5669"/>
                    <a:pt x="18120" y="5181"/>
                    <a:pt x="18391" y="4666"/>
                  </a:cubicBezTo>
                  <a:cubicBezTo>
                    <a:pt x="18472" y="4503"/>
                    <a:pt x="18527" y="4367"/>
                    <a:pt x="18608" y="4204"/>
                  </a:cubicBezTo>
                  <a:cubicBezTo>
                    <a:pt x="18635" y="4123"/>
                    <a:pt x="18771" y="3960"/>
                    <a:pt x="18689" y="3987"/>
                  </a:cubicBezTo>
                  <a:cubicBezTo>
                    <a:pt x="18147" y="4259"/>
                    <a:pt x="17686" y="4910"/>
                    <a:pt x="17252" y="5344"/>
                  </a:cubicBezTo>
                  <a:cubicBezTo>
                    <a:pt x="16031" y="6618"/>
                    <a:pt x="14946" y="7975"/>
                    <a:pt x="13997" y="9439"/>
                  </a:cubicBezTo>
                  <a:lnTo>
                    <a:pt x="13807" y="9711"/>
                  </a:lnTo>
                  <a:cubicBezTo>
                    <a:pt x="14105" y="8544"/>
                    <a:pt x="14377" y="7351"/>
                    <a:pt x="14648" y="6157"/>
                  </a:cubicBezTo>
                  <a:lnTo>
                    <a:pt x="14702" y="5967"/>
                  </a:lnTo>
                  <a:cubicBezTo>
                    <a:pt x="14675" y="5696"/>
                    <a:pt x="14756" y="5425"/>
                    <a:pt x="14811" y="5154"/>
                  </a:cubicBezTo>
                  <a:close/>
                  <a:moveTo>
                    <a:pt x="6592" y="31247"/>
                  </a:moveTo>
                  <a:cubicBezTo>
                    <a:pt x="5968" y="28779"/>
                    <a:pt x="4503" y="26283"/>
                    <a:pt x="2930" y="24357"/>
                  </a:cubicBezTo>
                  <a:cubicBezTo>
                    <a:pt x="2361" y="23679"/>
                    <a:pt x="1737" y="23055"/>
                    <a:pt x="1059" y="22486"/>
                  </a:cubicBezTo>
                  <a:cubicBezTo>
                    <a:pt x="842" y="22296"/>
                    <a:pt x="625" y="22133"/>
                    <a:pt x="408" y="21970"/>
                  </a:cubicBezTo>
                  <a:lnTo>
                    <a:pt x="109" y="21726"/>
                  </a:lnTo>
                  <a:cubicBezTo>
                    <a:pt x="82" y="21699"/>
                    <a:pt x="1" y="21591"/>
                    <a:pt x="1" y="21645"/>
                  </a:cubicBezTo>
                  <a:cubicBezTo>
                    <a:pt x="1" y="21916"/>
                    <a:pt x="82" y="22187"/>
                    <a:pt x="218" y="22459"/>
                  </a:cubicBezTo>
                  <a:cubicBezTo>
                    <a:pt x="543" y="23218"/>
                    <a:pt x="923" y="23978"/>
                    <a:pt x="1357" y="24683"/>
                  </a:cubicBezTo>
                  <a:cubicBezTo>
                    <a:pt x="2768" y="27016"/>
                    <a:pt x="4341" y="29592"/>
                    <a:pt x="6375" y="31437"/>
                  </a:cubicBezTo>
                  <a:close/>
                  <a:moveTo>
                    <a:pt x="8626" y="26717"/>
                  </a:moveTo>
                  <a:cubicBezTo>
                    <a:pt x="10932" y="26283"/>
                    <a:pt x="13048" y="25225"/>
                    <a:pt x="14811" y="23679"/>
                  </a:cubicBezTo>
                  <a:cubicBezTo>
                    <a:pt x="15326" y="23191"/>
                    <a:pt x="15787" y="22621"/>
                    <a:pt x="16194" y="22025"/>
                  </a:cubicBezTo>
                  <a:cubicBezTo>
                    <a:pt x="16330" y="21808"/>
                    <a:pt x="16465" y="21591"/>
                    <a:pt x="16601" y="21347"/>
                  </a:cubicBezTo>
                  <a:cubicBezTo>
                    <a:pt x="16655" y="21292"/>
                    <a:pt x="16682" y="21238"/>
                    <a:pt x="16709" y="21157"/>
                  </a:cubicBezTo>
                  <a:cubicBezTo>
                    <a:pt x="16763" y="21103"/>
                    <a:pt x="16845" y="21021"/>
                    <a:pt x="16791" y="21021"/>
                  </a:cubicBezTo>
                  <a:cubicBezTo>
                    <a:pt x="15923" y="21021"/>
                    <a:pt x="14865" y="21781"/>
                    <a:pt x="14160" y="22215"/>
                  </a:cubicBezTo>
                  <a:cubicBezTo>
                    <a:pt x="12288" y="23327"/>
                    <a:pt x="10145" y="24656"/>
                    <a:pt x="8735" y="26392"/>
                  </a:cubicBezTo>
                  <a:close/>
                </a:path>
              </a:pathLst>
            </a:custGeom>
            <a:solidFill>
              <a:srgbClr val="3956A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45" name="Google Shape;3345;p58"/>
            <p:cNvSpPr/>
            <p:nvPr/>
          </p:nvSpPr>
          <p:spPr>
            <a:xfrm>
              <a:off x="748725" y="4109925"/>
              <a:ext cx="1116850" cy="589300"/>
            </a:xfrm>
            <a:custGeom>
              <a:avLst/>
              <a:gdLst/>
              <a:ahLst/>
              <a:cxnLst/>
              <a:rect l="l" t="t" r="r" b="b"/>
              <a:pathLst>
                <a:path w="44674" h="23572" extrusionOk="0">
                  <a:moveTo>
                    <a:pt x="6320" y="5887"/>
                  </a:moveTo>
                  <a:cubicBezTo>
                    <a:pt x="5642" y="5208"/>
                    <a:pt x="5018" y="4530"/>
                    <a:pt x="4286" y="3906"/>
                  </a:cubicBezTo>
                  <a:cubicBezTo>
                    <a:pt x="3852" y="3581"/>
                    <a:pt x="3418" y="3256"/>
                    <a:pt x="2984" y="2957"/>
                  </a:cubicBezTo>
                  <a:cubicBezTo>
                    <a:pt x="2550" y="2686"/>
                    <a:pt x="2089" y="2442"/>
                    <a:pt x="1628" y="2225"/>
                  </a:cubicBezTo>
                  <a:lnTo>
                    <a:pt x="1221" y="2035"/>
                  </a:lnTo>
                  <a:cubicBezTo>
                    <a:pt x="1139" y="2008"/>
                    <a:pt x="950" y="1872"/>
                    <a:pt x="977" y="1954"/>
                  </a:cubicBezTo>
                  <a:cubicBezTo>
                    <a:pt x="1112" y="2360"/>
                    <a:pt x="1845" y="2849"/>
                    <a:pt x="2143" y="3120"/>
                  </a:cubicBezTo>
                  <a:cubicBezTo>
                    <a:pt x="3255" y="4042"/>
                    <a:pt x="4421" y="4856"/>
                    <a:pt x="5696" y="5561"/>
                  </a:cubicBezTo>
                  <a:lnTo>
                    <a:pt x="6266" y="5859"/>
                  </a:lnTo>
                  <a:lnTo>
                    <a:pt x="6185" y="5859"/>
                  </a:lnTo>
                  <a:lnTo>
                    <a:pt x="6103" y="5778"/>
                  </a:lnTo>
                  <a:lnTo>
                    <a:pt x="5886" y="5778"/>
                  </a:lnTo>
                  <a:cubicBezTo>
                    <a:pt x="5045" y="5642"/>
                    <a:pt x="4232" y="5507"/>
                    <a:pt x="3418" y="5344"/>
                  </a:cubicBezTo>
                  <a:lnTo>
                    <a:pt x="3092" y="5290"/>
                  </a:lnTo>
                  <a:lnTo>
                    <a:pt x="2767" y="5236"/>
                  </a:lnTo>
                  <a:cubicBezTo>
                    <a:pt x="2767" y="5236"/>
                    <a:pt x="2631" y="5208"/>
                    <a:pt x="2740" y="5371"/>
                  </a:cubicBezTo>
                  <a:cubicBezTo>
                    <a:pt x="3581" y="5507"/>
                    <a:pt x="4394" y="5670"/>
                    <a:pt x="5208" y="5859"/>
                  </a:cubicBezTo>
                  <a:cubicBezTo>
                    <a:pt x="3879" y="5968"/>
                    <a:pt x="2604" y="6375"/>
                    <a:pt x="1438" y="7026"/>
                  </a:cubicBezTo>
                  <a:cubicBezTo>
                    <a:pt x="1112" y="7188"/>
                    <a:pt x="787" y="7405"/>
                    <a:pt x="516" y="7650"/>
                  </a:cubicBezTo>
                  <a:cubicBezTo>
                    <a:pt x="380" y="7758"/>
                    <a:pt x="0" y="7867"/>
                    <a:pt x="136" y="7948"/>
                  </a:cubicBezTo>
                  <a:cubicBezTo>
                    <a:pt x="678" y="8273"/>
                    <a:pt x="1655" y="8029"/>
                    <a:pt x="2170" y="7894"/>
                  </a:cubicBezTo>
                  <a:cubicBezTo>
                    <a:pt x="3608" y="7514"/>
                    <a:pt x="4883" y="6727"/>
                    <a:pt x="6185" y="6076"/>
                  </a:cubicBezTo>
                  <a:cubicBezTo>
                    <a:pt x="7866" y="6402"/>
                    <a:pt x="9575" y="6782"/>
                    <a:pt x="11257" y="7134"/>
                  </a:cubicBezTo>
                  <a:cubicBezTo>
                    <a:pt x="8924" y="7188"/>
                    <a:pt x="6564" y="7650"/>
                    <a:pt x="4611" y="8897"/>
                  </a:cubicBezTo>
                  <a:cubicBezTo>
                    <a:pt x="4123" y="9223"/>
                    <a:pt x="3635" y="9575"/>
                    <a:pt x="3174" y="9982"/>
                  </a:cubicBezTo>
                  <a:cubicBezTo>
                    <a:pt x="3038" y="10091"/>
                    <a:pt x="2903" y="10226"/>
                    <a:pt x="2767" y="10389"/>
                  </a:cubicBezTo>
                  <a:cubicBezTo>
                    <a:pt x="2875" y="10498"/>
                    <a:pt x="3364" y="10470"/>
                    <a:pt x="3526" y="10470"/>
                  </a:cubicBezTo>
                  <a:cubicBezTo>
                    <a:pt x="4204" y="10443"/>
                    <a:pt x="4883" y="10335"/>
                    <a:pt x="5506" y="10118"/>
                  </a:cubicBezTo>
                  <a:cubicBezTo>
                    <a:pt x="7785" y="9467"/>
                    <a:pt x="9873" y="8301"/>
                    <a:pt x="11989" y="7297"/>
                  </a:cubicBezTo>
                  <a:cubicBezTo>
                    <a:pt x="13725" y="7677"/>
                    <a:pt x="15461" y="8084"/>
                    <a:pt x="17197" y="8490"/>
                  </a:cubicBezTo>
                  <a:cubicBezTo>
                    <a:pt x="14376" y="8762"/>
                    <a:pt x="11691" y="9874"/>
                    <a:pt x="9494" y="11691"/>
                  </a:cubicBezTo>
                  <a:cubicBezTo>
                    <a:pt x="8924" y="12179"/>
                    <a:pt x="8382" y="12695"/>
                    <a:pt x="7893" y="13264"/>
                  </a:cubicBezTo>
                  <a:cubicBezTo>
                    <a:pt x="7866" y="13291"/>
                    <a:pt x="7486" y="13644"/>
                    <a:pt x="7514" y="13698"/>
                  </a:cubicBezTo>
                  <a:cubicBezTo>
                    <a:pt x="7758" y="13725"/>
                    <a:pt x="7975" y="13698"/>
                    <a:pt x="8192" y="13644"/>
                  </a:cubicBezTo>
                  <a:cubicBezTo>
                    <a:pt x="8978" y="13481"/>
                    <a:pt x="9711" y="13210"/>
                    <a:pt x="10443" y="12857"/>
                  </a:cubicBezTo>
                  <a:cubicBezTo>
                    <a:pt x="13074" y="11637"/>
                    <a:pt x="15651" y="10226"/>
                    <a:pt x="18146" y="8707"/>
                  </a:cubicBezTo>
                  <a:cubicBezTo>
                    <a:pt x="19665" y="9087"/>
                    <a:pt x="21157" y="9440"/>
                    <a:pt x="22676" y="9847"/>
                  </a:cubicBezTo>
                  <a:cubicBezTo>
                    <a:pt x="20072" y="10145"/>
                    <a:pt x="17658" y="11393"/>
                    <a:pt x="15651" y="12912"/>
                  </a:cubicBezTo>
                  <a:cubicBezTo>
                    <a:pt x="14946" y="13454"/>
                    <a:pt x="14267" y="14078"/>
                    <a:pt x="13644" y="14729"/>
                  </a:cubicBezTo>
                  <a:cubicBezTo>
                    <a:pt x="13454" y="14946"/>
                    <a:pt x="13291" y="15136"/>
                    <a:pt x="13101" y="15353"/>
                  </a:cubicBezTo>
                  <a:cubicBezTo>
                    <a:pt x="13020" y="15461"/>
                    <a:pt x="12748" y="15678"/>
                    <a:pt x="12884" y="15678"/>
                  </a:cubicBezTo>
                  <a:cubicBezTo>
                    <a:pt x="14078" y="15678"/>
                    <a:pt x="15352" y="14837"/>
                    <a:pt x="16356" y="14268"/>
                  </a:cubicBezTo>
                  <a:cubicBezTo>
                    <a:pt x="18662" y="13020"/>
                    <a:pt x="20886" y="11555"/>
                    <a:pt x="22947" y="9901"/>
                  </a:cubicBezTo>
                  <a:cubicBezTo>
                    <a:pt x="24656" y="10362"/>
                    <a:pt x="26338" y="10823"/>
                    <a:pt x="28019" y="11284"/>
                  </a:cubicBezTo>
                  <a:cubicBezTo>
                    <a:pt x="24846" y="11528"/>
                    <a:pt x="22079" y="13129"/>
                    <a:pt x="19746" y="15081"/>
                  </a:cubicBezTo>
                  <a:cubicBezTo>
                    <a:pt x="19123" y="15624"/>
                    <a:pt x="18526" y="16194"/>
                    <a:pt x="17956" y="16763"/>
                  </a:cubicBezTo>
                  <a:cubicBezTo>
                    <a:pt x="17821" y="16899"/>
                    <a:pt x="17712" y="17034"/>
                    <a:pt x="17577" y="17170"/>
                  </a:cubicBezTo>
                  <a:cubicBezTo>
                    <a:pt x="17549" y="17224"/>
                    <a:pt x="17387" y="17306"/>
                    <a:pt x="17441" y="17333"/>
                  </a:cubicBezTo>
                  <a:cubicBezTo>
                    <a:pt x="17577" y="17414"/>
                    <a:pt x="18065" y="17279"/>
                    <a:pt x="18200" y="17251"/>
                  </a:cubicBezTo>
                  <a:cubicBezTo>
                    <a:pt x="19041" y="17034"/>
                    <a:pt x="19828" y="16736"/>
                    <a:pt x="20587" y="16329"/>
                  </a:cubicBezTo>
                  <a:cubicBezTo>
                    <a:pt x="23300" y="14919"/>
                    <a:pt x="25904" y="13264"/>
                    <a:pt x="28290" y="11366"/>
                  </a:cubicBezTo>
                  <a:cubicBezTo>
                    <a:pt x="29484" y="11718"/>
                    <a:pt x="30705" y="12071"/>
                    <a:pt x="31898" y="12450"/>
                  </a:cubicBezTo>
                  <a:lnTo>
                    <a:pt x="31871" y="12450"/>
                  </a:lnTo>
                  <a:cubicBezTo>
                    <a:pt x="28724" y="12857"/>
                    <a:pt x="26229" y="14376"/>
                    <a:pt x="23707" y="16085"/>
                  </a:cubicBezTo>
                  <a:cubicBezTo>
                    <a:pt x="22296" y="17034"/>
                    <a:pt x="20696" y="18201"/>
                    <a:pt x="19719" y="19557"/>
                  </a:cubicBezTo>
                  <a:cubicBezTo>
                    <a:pt x="19611" y="19693"/>
                    <a:pt x="20045" y="19530"/>
                    <a:pt x="20208" y="19503"/>
                  </a:cubicBezTo>
                  <a:cubicBezTo>
                    <a:pt x="20560" y="19448"/>
                    <a:pt x="20913" y="19340"/>
                    <a:pt x="21265" y="19204"/>
                  </a:cubicBezTo>
                  <a:cubicBezTo>
                    <a:pt x="22296" y="18797"/>
                    <a:pt x="23273" y="18282"/>
                    <a:pt x="24195" y="17712"/>
                  </a:cubicBezTo>
                  <a:cubicBezTo>
                    <a:pt x="26853" y="16058"/>
                    <a:pt x="29375" y="14241"/>
                    <a:pt x="31952" y="12450"/>
                  </a:cubicBezTo>
                  <a:cubicBezTo>
                    <a:pt x="33064" y="12803"/>
                    <a:pt x="34149" y="13129"/>
                    <a:pt x="35261" y="13481"/>
                  </a:cubicBezTo>
                  <a:lnTo>
                    <a:pt x="35207" y="13481"/>
                  </a:lnTo>
                  <a:cubicBezTo>
                    <a:pt x="31871" y="14186"/>
                    <a:pt x="28752" y="15787"/>
                    <a:pt x="26202" y="18065"/>
                  </a:cubicBezTo>
                  <a:cubicBezTo>
                    <a:pt x="25307" y="18852"/>
                    <a:pt x="24466" y="19693"/>
                    <a:pt x="23652" y="20588"/>
                  </a:cubicBezTo>
                  <a:cubicBezTo>
                    <a:pt x="23381" y="20886"/>
                    <a:pt x="23137" y="21184"/>
                    <a:pt x="22893" y="21510"/>
                  </a:cubicBezTo>
                  <a:cubicBezTo>
                    <a:pt x="22811" y="21591"/>
                    <a:pt x="22730" y="21700"/>
                    <a:pt x="22649" y="21808"/>
                  </a:cubicBezTo>
                  <a:cubicBezTo>
                    <a:pt x="22622" y="21862"/>
                    <a:pt x="22459" y="21971"/>
                    <a:pt x="22540" y="21971"/>
                  </a:cubicBezTo>
                  <a:cubicBezTo>
                    <a:pt x="22974" y="21890"/>
                    <a:pt x="23354" y="21727"/>
                    <a:pt x="23734" y="21510"/>
                  </a:cubicBezTo>
                  <a:cubicBezTo>
                    <a:pt x="24683" y="21049"/>
                    <a:pt x="25578" y="20479"/>
                    <a:pt x="26473" y="19964"/>
                  </a:cubicBezTo>
                  <a:cubicBezTo>
                    <a:pt x="28670" y="18743"/>
                    <a:pt x="30759" y="17387"/>
                    <a:pt x="32793" y="15922"/>
                  </a:cubicBezTo>
                  <a:cubicBezTo>
                    <a:pt x="33742" y="15190"/>
                    <a:pt x="34556" y="14322"/>
                    <a:pt x="35451" y="13535"/>
                  </a:cubicBezTo>
                  <a:cubicBezTo>
                    <a:pt x="37594" y="14241"/>
                    <a:pt x="39710" y="14946"/>
                    <a:pt x="41825" y="15705"/>
                  </a:cubicBezTo>
                  <a:cubicBezTo>
                    <a:pt x="42558" y="15977"/>
                    <a:pt x="43344" y="16275"/>
                    <a:pt x="44104" y="16546"/>
                  </a:cubicBezTo>
                  <a:lnTo>
                    <a:pt x="44565" y="16682"/>
                  </a:lnTo>
                  <a:lnTo>
                    <a:pt x="44673" y="16655"/>
                  </a:lnTo>
                  <a:lnTo>
                    <a:pt x="44646" y="16546"/>
                  </a:lnTo>
                  <a:cubicBezTo>
                    <a:pt x="44646" y="16546"/>
                    <a:pt x="43127" y="15895"/>
                    <a:pt x="41934" y="15434"/>
                  </a:cubicBezTo>
                  <a:cubicBezTo>
                    <a:pt x="40876" y="15054"/>
                    <a:pt x="39818" y="14675"/>
                    <a:pt x="38760" y="14295"/>
                  </a:cubicBezTo>
                  <a:cubicBezTo>
                    <a:pt x="38326" y="11474"/>
                    <a:pt x="36780" y="8816"/>
                    <a:pt x="35017" y="6565"/>
                  </a:cubicBezTo>
                  <a:cubicBezTo>
                    <a:pt x="34637" y="6076"/>
                    <a:pt x="34203" y="5588"/>
                    <a:pt x="33742" y="5127"/>
                  </a:cubicBezTo>
                  <a:cubicBezTo>
                    <a:pt x="33715" y="5100"/>
                    <a:pt x="33417" y="4802"/>
                    <a:pt x="33390" y="4802"/>
                  </a:cubicBezTo>
                  <a:cubicBezTo>
                    <a:pt x="33119" y="4856"/>
                    <a:pt x="33471" y="5290"/>
                    <a:pt x="33553" y="5507"/>
                  </a:cubicBezTo>
                  <a:cubicBezTo>
                    <a:pt x="33742" y="6185"/>
                    <a:pt x="34014" y="6863"/>
                    <a:pt x="34339" y="7487"/>
                  </a:cubicBezTo>
                  <a:cubicBezTo>
                    <a:pt x="35424" y="9684"/>
                    <a:pt x="36699" y="12288"/>
                    <a:pt x="38435" y="14186"/>
                  </a:cubicBezTo>
                  <a:cubicBezTo>
                    <a:pt x="35343" y="13101"/>
                    <a:pt x="32251" y="12125"/>
                    <a:pt x="29104" y="11203"/>
                  </a:cubicBezTo>
                  <a:cubicBezTo>
                    <a:pt x="28372" y="9657"/>
                    <a:pt x="27775" y="8002"/>
                    <a:pt x="26853" y="6537"/>
                  </a:cubicBezTo>
                  <a:cubicBezTo>
                    <a:pt x="25985" y="5263"/>
                    <a:pt x="24954" y="4123"/>
                    <a:pt x="23788" y="3120"/>
                  </a:cubicBezTo>
                  <a:cubicBezTo>
                    <a:pt x="22974" y="2388"/>
                    <a:pt x="22106" y="1737"/>
                    <a:pt x="21211" y="1113"/>
                  </a:cubicBezTo>
                  <a:cubicBezTo>
                    <a:pt x="20913" y="923"/>
                    <a:pt x="20587" y="733"/>
                    <a:pt x="20262" y="543"/>
                  </a:cubicBezTo>
                  <a:lnTo>
                    <a:pt x="19991" y="408"/>
                  </a:lnTo>
                  <a:cubicBezTo>
                    <a:pt x="19936" y="353"/>
                    <a:pt x="19828" y="245"/>
                    <a:pt x="19855" y="299"/>
                  </a:cubicBezTo>
                  <a:cubicBezTo>
                    <a:pt x="20126" y="1330"/>
                    <a:pt x="21320" y="2442"/>
                    <a:pt x="21971" y="3283"/>
                  </a:cubicBezTo>
                  <a:cubicBezTo>
                    <a:pt x="23435" y="5154"/>
                    <a:pt x="25036" y="6917"/>
                    <a:pt x="26663" y="8626"/>
                  </a:cubicBezTo>
                  <a:cubicBezTo>
                    <a:pt x="27423" y="9467"/>
                    <a:pt x="28290" y="10226"/>
                    <a:pt x="28996" y="11094"/>
                  </a:cubicBezTo>
                  <a:lnTo>
                    <a:pt x="29077" y="11203"/>
                  </a:lnTo>
                  <a:cubicBezTo>
                    <a:pt x="27097" y="10606"/>
                    <a:pt x="25117" y="10064"/>
                    <a:pt x="23137" y="9548"/>
                  </a:cubicBezTo>
                  <a:lnTo>
                    <a:pt x="23028" y="9304"/>
                  </a:lnTo>
                  <a:lnTo>
                    <a:pt x="22974" y="9250"/>
                  </a:lnTo>
                  <a:cubicBezTo>
                    <a:pt x="21672" y="6754"/>
                    <a:pt x="19936" y="4530"/>
                    <a:pt x="17821" y="2686"/>
                  </a:cubicBezTo>
                  <a:cubicBezTo>
                    <a:pt x="17061" y="2008"/>
                    <a:pt x="16275" y="1357"/>
                    <a:pt x="15461" y="760"/>
                  </a:cubicBezTo>
                  <a:cubicBezTo>
                    <a:pt x="15217" y="597"/>
                    <a:pt x="15000" y="435"/>
                    <a:pt x="14783" y="299"/>
                  </a:cubicBezTo>
                  <a:cubicBezTo>
                    <a:pt x="14674" y="245"/>
                    <a:pt x="14566" y="191"/>
                    <a:pt x="14457" y="109"/>
                  </a:cubicBezTo>
                  <a:cubicBezTo>
                    <a:pt x="14403" y="82"/>
                    <a:pt x="14295" y="1"/>
                    <a:pt x="14295" y="55"/>
                  </a:cubicBezTo>
                  <a:cubicBezTo>
                    <a:pt x="14403" y="1058"/>
                    <a:pt x="15732" y="2252"/>
                    <a:pt x="16410" y="2984"/>
                  </a:cubicBezTo>
                  <a:cubicBezTo>
                    <a:pt x="18472" y="5236"/>
                    <a:pt x="20886" y="7080"/>
                    <a:pt x="22974" y="9250"/>
                  </a:cubicBezTo>
                  <a:lnTo>
                    <a:pt x="23137" y="9548"/>
                  </a:lnTo>
                  <a:lnTo>
                    <a:pt x="21347" y="9087"/>
                  </a:lnTo>
                  <a:cubicBezTo>
                    <a:pt x="20316" y="8843"/>
                    <a:pt x="19285" y="8572"/>
                    <a:pt x="18228" y="8328"/>
                  </a:cubicBezTo>
                  <a:cubicBezTo>
                    <a:pt x="16600" y="6185"/>
                    <a:pt x="14701" y="4232"/>
                    <a:pt x="12586" y="2550"/>
                  </a:cubicBezTo>
                  <a:cubicBezTo>
                    <a:pt x="11908" y="2035"/>
                    <a:pt x="11175" y="1547"/>
                    <a:pt x="10416" y="1140"/>
                  </a:cubicBezTo>
                  <a:cubicBezTo>
                    <a:pt x="10090" y="977"/>
                    <a:pt x="9765" y="787"/>
                    <a:pt x="9467" y="652"/>
                  </a:cubicBezTo>
                  <a:cubicBezTo>
                    <a:pt x="9304" y="570"/>
                    <a:pt x="8978" y="299"/>
                    <a:pt x="9033" y="462"/>
                  </a:cubicBezTo>
                  <a:cubicBezTo>
                    <a:pt x="9195" y="733"/>
                    <a:pt x="9412" y="1004"/>
                    <a:pt x="9684" y="1248"/>
                  </a:cubicBezTo>
                  <a:cubicBezTo>
                    <a:pt x="10307" y="1981"/>
                    <a:pt x="11013" y="2686"/>
                    <a:pt x="11745" y="3364"/>
                  </a:cubicBezTo>
                  <a:cubicBezTo>
                    <a:pt x="13616" y="5046"/>
                    <a:pt x="15461" y="6754"/>
                    <a:pt x="17549" y="8192"/>
                  </a:cubicBezTo>
                  <a:cubicBezTo>
                    <a:pt x="15759" y="7785"/>
                    <a:pt x="13969" y="7378"/>
                    <a:pt x="12179" y="7026"/>
                  </a:cubicBezTo>
                  <a:cubicBezTo>
                    <a:pt x="10768" y="5371"/>
                    <a:pt x="9168" y="3906"/>
                    <a:pt x="7432" y="2659"/>
                  </a:cubicBezTo>
                  <a:cubicBezTo>
                    <a:pt x="6835" y="2225"/>
                    <a:pt x="6212" y="1845"/>
                    <a:pt x="5561" y="1547"/>
                  </a:cubicBezTo>
                  <a:cubicBezTo>
                    <a:pt x="5371" y="1438"/>
                    <a:pt x="5181" y="1357"/>
                    <a:pt x="4964" y="1275"/>
                  </a:cubicBezTo>
                  <a:cubicBezTo>
                    <a:pt x="4883" y="1248"/>
                    <a:pt x="4666" y="1086"/>
                    <a:pt x="4720" y="1167"/>
                  </a:cubicBezTo>
                  <a:cubicBezTo>
                    <a:pt x="5072" y="1845"/>
                    <a:pt x="5913" y="2415"/>
                    <a:pt x="6483" y="2930"/>
                  </a:cubicBezTo>
                  <a:cubicBezTo>
                    <a:pt x="8110" y="4368"/>
                    <a:pt x="9873" y="5670"/>
                    <a:pt x="11745" y="6782"/>
                  </a:cubicBezTo>
                  <a:lnTo>
                    <a:pt x="12098" y="6999"/>
                  </a:lnTo>
                  <a:cubicBezTo>
                    <a:pt x="10579" y="6700"/>
                    <a:pt x="9087" y="6402"/>
                    <a:pt x="7568" y="6104"/>
                  </a:cubicBezTo>
                  <a:lnTo>
                    <a:pt x="7351" y="6076"/>
                  </a:lnTo>
                  <a:close/>
                  <a:moveTo>
                    <a:pt x="39330" y="14892"/>
                  </a:moveTo>
                  <a:cubicBezTo>
                    <a:pt x="36292" y="15787"/>
                    <a:pt x="33227" y="17712"/>
                    <a:pt x="30921" y="19774"/>
                  </a:cubicBezTo>
                  <a:cubicBezTo>
                    <a:pt x="30081" y="20506"/>
                    <a:pt x="29321" y="21320"/>
                    <a:pt x="28643" y="22215"/>
                  </a:cubicBezTo>
                  <a:cubicBezTo>
                    <a:pt x="28426" y="22486"/>
                    <a:pt x="28236" y="22758"/>
                    <a:pt x="28019" y="23056"/>
                  </a:cubicBezTo>
                  <a:cubicBezTo>
                    <a:pt x="27938" y="23164"/>
                    <a:pt x="27856" y="23300"/>
                    <a:pt x="27775" y="23408"/>
                  </a:cubicBezTo>
                  <a:cubicBezTo>
                    <a:pt x="27721" y="23463"/>
                    <a:pt x="27585" y="23571"/>
                    <a:pt x="27667" y="23571"/>
                  </a:cubicBezTo>
                  <a:cubicBezTo>
                    <a:pt x="28019" y="23544"/>
                    <a:pt x="28345" y="23408"/>
                    <a:pt x="28643" y="23246"/>
                  </a:cubicBezTo>
                  <a:cubicBezTo>
                    <a:pt x="29592" y="22812"/>
                    <a:pt x="30515" y="22296"/>
                    <a:pt x="31355" y="21727"/>
                  </a:cubicBezTo>
                  <a:cubicBezTo>
                    <a:pt x="34231" y="19855"/>
                    <a:pt x="37350" y="17767"/>
                    <a:pt x="39574" y="15136"/>
                  </a:cubicBezTo>
                  <a:close/>
                  <a:moveTo>
                    <a:pt x="33580" y="12532"/>
                  </a:moveTo>
                  <a:cubicBezTo>
                    <a:pt x="33037" y="9792"/>
                    <a:pt x="31410" y="7026"/>
                    <a:pt x="29484" y="4964"/>
                  </a:cubicBezTo>
                  <a:cubicBezTo>
                    <a:pt x="28833" y="4313"/>
                    <a:pt x="28128" y="3771"/>
                    <a:pt x="27368" y="3310"/>
                  </a:cubicBezTo>
                  <a:cubicBezTo>
                    <a:pt x="27070" y="3147"/>
                    <a:pt x="26799" y="2984"/>
                    <a:pt x="26500" y="2822"/>
                  </a:cubicBezTo>
                  <a:lnTo>
                    <a:pt x="26256" y="2686"/>
                  </a:lnTo>
                  <a:cubicBezTo>
                    <a:pt x="26202" y="2659"/>
                    <a:pt x="26066" y="2550"/>
                    <a:pt x="26066" y="2605"/>
                  </a:cubicBezTo>
                  <a:cubicBezTo>
                    <a:pt x="26121" y="3689"/>
                    <a:pt x="27124" y="4991"/>
                    <a:pt x="27694" y="5859"/>
                  </a:cubicBezTo>
                  <a:cubicBezTo>
                    <a:pt x="29186" y="8111"/>
                    <a:pt x="30921" y="10742"/>
                    <a:pt x="33173" y="12423"/>
                  </a:cubicBezTo>
                  <a:close/>
                </a:path>
              </a:pathLst>
            </a:custGeom>
            <a:solidFill>
              <a:srgbClr val="3956A3"/>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46" name="Google Shape;3346;p58"/>
            <p:cNvSpPr/>
            <p:nvPr/>
          </p:nvSpPr>
          <p:spPr>
            <a:xfrm>
              <a:off x="1250500" y="4146550"/>
              <a:ext cx="1388100" cy="780500"/>
            </a:xfrm>
            <a:custGeom>
              <a:avLst/>
              <a:gdLst/>
              <a:ahLst/>
              <a:cxnLst/>
              <a:rect l="l" t="t" r="r" b="b"/>
              <a:pathLst>
                <a:path w="55524" h="31220" extrusionOk="0">
                  <a:moveTo>
                    <a:pt x="23951" y="0"/>
                  </a:moveTo>
                  <a:lnTo>
                    <a:pt x="571" y="17929"/>
                  </a:lnTo>
                  <a:lnTo>
                    <a:pt x="1" y="24819"/>
                  </a:lnTo>
                  <a:lnTo>
                    <a:pt x="33038" y="31220"/>
                  </a:lnTo>
                  <a:lnTo>
                    <a:pt x="55524" y="4693"/>
                  </a:ln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47" name="Google Shape;3347;p58"/>
            <p:cNvSpPr/>
            <p:nvPr/>
          </p:nvSpPr>
          <p:spPr>
            <a:xfrm>
              <a:off x="1275600" y="4091625"/>
              <a:ext cx="1350125" cy="804250"/>
            </a:xfrm>
            <a:custGeom>
              <a:avLst/>
              <a:gdLst/>
              <a:ahLst/>
              <a:cxnLst/>
              <a:rect l="l" t="t" r="r" b="b"/>
              <a:pathLst>
                <a:path w="54005" h="32170" extrusionOk="0">
                  <a:moveTo>
                    <a:pt x="1058" y="20804"/>
                  </a:moveTo>
                  <a:cubicBezTo>
                    <a:pt x="1655" y="22513"/>
                    <a:pt x="1519" y="24873"/>
                    <a:pt x="1" y="26473"/>
                  </a:cubicBezTo>
                  <a:lnTo>
                    <a:pt x="32007" y="32169"/>
                  </a:lnTo>
                  <a:lnTo>
                    <a:pt x="53380" y="6673"/>
                  </a:lnTo>
                  <a:cubicBezTo>
                    <a:pt x="53380" y="6673"/>
                    <a:pt x="51861" y="3065"/>
                    <a:pt x="54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48" name="Google Shape;3348;p58"/>
            <p:cNvSpPr/>
            <p:nvPr/>
          </p:nvSpPr>
          <p:spPr>
            <a:xfrm>
              <a:off x="1314908" y="4631375"/>
              <a:ext cx="748605" cy="135650"/>
            </a:xfrm>
            <a:custGeom>
              <a:avLst/>
              <a:gdLst/>
              <a:ahLst/>
              <a:cxnLst/>
              <a:rect l="l" t="t" r="r" b="b"/>
              <a:pathLst>
                <a:path w="31085" h="5426" extrusionOk="0">
                  <a:moveTo>
                    <a:pt x="0" y="28"/>
                  </a:moveTo>
                  <a:cubicBezTo>
                    <a:pt x="950" y="164"/>
                    <a:pt x="1899" y="326"/>
                    <a:pt x="2821" y="489"/>
                  </a:cubicBezTo>
                  <a:cubicBezTo>
                    <a:pt x="5018" y="896"/>
                    <a:pt x="7215" y="1384"/>
                    <a:pt x="9385" y="1764"/>
                  </a:cubicBezTo>
                  <a:cubicBezTo>
                    <a:pt x="13725" y="2523"/>
                    <a:pt x="18038" y="3310"/>
                    <a:pt x="22378" y="4042"/>
                  </a:cubicBezTo>
                  <a:cubicBezTo>
                    <a:pt x="25280" y="4531"/>
                    <a:pt x="28155" y="4992"/>
                    <a:pt x="31057" y="5426"/>
                  </a:cubicBezTo>
                  <a:cubicBezTo>
                    <a:pt x="31057" y="5426"/>
                    <a:pt x="31084" y="5426"/>
                    <a:pt x="31084" y="5426"/>
                  </a:cubicBezTo>
                  <a:cubicBezTo>
                    <a:pt x="31084" y="5398"/>
                    <a:pt x="31084" y="5398"/>
                    <a:pt x="31057" y="5398"/>
                  </a:cubicBezTo>
                  <a:cubicBezTo>
                    <a:pt x="28887" y="5046"/>
                    <a:pt x="26745" y="4693"/>
                    <a:pt x="24575" y="4314"/>
                  </a:cubicBezTo>
                  <a:cubicBezTo>
                    <a:pt x="19502" y="3473"/>
                    <a:pt x="14457" y="2578"/>
                    <a:pt x="9412" y="1710"/>
                  </a:cubicBezTo>
                  <a:cubicBezTo>
                    <a:pt x="7215" y="1330"/>
                    <a:pt x="5045" y="842"/>
                    <a:pt x="2848" y="462"/>
                  </a:cubicBezTo>
                  <a:cubicBezTo>
                    <a:pt x="1899" y="272"/>
                    <a:pt x="950" y="109"/>
                    <a:pt x="0" y="1"/>
                  </a:cubicBezTo>
                  <a:cubicBezTo>
                    <a:pt x="0" y="1"/>
                    <a:pt x="0" y="1"/>
                    <a:pt x="0" y="28"/>
                  </a:cubicBezTo>
                  <a:cubicBezTo>
                    <a:pt x="0" y="28"/>
                    <a:pt x="0" y="28"/>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49" name="Google Shape;3349;p58"/>
            <p:cNvSpPr/>
            <p:nvPr/>
          </p:nvSpPr>
          <p:spPr>
            <a:xfrm>
              <a:off x="1308381" y="4646975"/>
              <a:ext cx="710048" cy="137675"/>
            </a:xfrm>
            <a:custGeom>
              <a:avLst/>
              <a:gdLst/>
              <a:ahLst/>
              <a:cxnLst/>
              <a:rect l="l" t="t" r="r" b="b"/>
              <a:pathLst>
                <a:path w="29484" h="5507" extrusionOk="0">
                  <a:moveTo>
                    <a:pt x="0" y="28"/>
                  </a:moveTo>
                  <a:cubicBezTo>
                    <a:pt x="109" y="55"/>
                    <a:pt x="190" y="82"/>
                    <a:pt x="299" y="109"/>
                  </a:cubicBezTo>
                  <a:cubicBezTo>
                    <a:pt x="1166" y="326"/>
                    <a:pt x="2062" y="462"/>
                    <a:pt x="2930" y="597"/>
                  </a:cubicBezTo>
                  <a:cubicBezTo>
                    <a:pt x="8246" y="1601"/>
                    <a:pt x="13562" y="2550"/>
                    <a:pt x="18851" y="3527"/>
                  </a:cubicBezTo>
                  <a:cubicBezTo>
                    <a:pt x="21699" y="4042"/>
                    <a:pt x="24520" y="4585"/>
                    <a:pt x="27341" y="5127"/>
                  </a:cubicBezTo>
                  <a:cubicBezTo>
                    <a:pt x="28046" y="5236"/>
                    <a:pt x="28751" y="5371"/>
                    <a:pt x="29457" y="5507"/>
                  </a:cubicBezTo>
                  <a:cubicBezTo>
                    <a:pt x="29457" y="5507"/>
                    <a:pt x="29484" y="5507"/>
                    <a:pt x="29484" y="5507"/>
                  </a:cubicBezTo>
                  <a:cubicBezTo>
                    <a:pt x="29484" y="5480"/>
                    <a:pt x="29484" y="5480"/>
                    <a:pt x="29484" y="5480"/>
                  </a:cubicBezTo>
                  <a:cubicBezTo>
                    <a:pt x="28697" y="5290"/>
                    <a:pt x="27911" y="5127"/>
                    <a:pt x="27124" y="4964"/>
                  </a:cubicBezTo>
                  <a:cubicBezTo>
                    <a:pt x="24005" y="4313"/>
                    <a:pt x="20858" y="3744"/>
                    <a:pt x="17712" y="3174"/>
                  </a:cubicBezTo>
                  <a:cubicBezTo>
                    <a:pt x="12423" y="2171"/>
                    <a:pt x="7107" y="1221"/>
                    <a:pt x="1790" y="272"/>
                  </a:cubicBezTo>
                  <a:cubicBezTo>
                    <a:pt x="1302" y="191"/>
                    <a:pt x="841" y="82"/>
                    <a:pt x="380" y="28"/>
                  </a:cubicBezTo>
                  <a:cubicBezTo>
                    <a:pt x="244" y="28"/>
                    <a:pt x="136" y="1"/>
                    <a:pt x="0" y="1"/>
                  </a:cubicBezTo>
                  <a:cubicBezTo>
                    <a:pt x="0" y="1"/>
                    <a:pt x="0" y="1"/>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50" name="Google Shape;3350;p58"/>
            <p:cNvSpPr/>
            <p:nvPr/>
          </p:nvSpPr>
          <p:spPr>
            <a:xfrm>
              <a:off x="1319484" y="4681575"/>
              <a:ext cx="753830" cy="142400"/>
            </a:xfrm>
            <a:custGeom>
              <a:avLst/>
              <a:gdLst/>
              <a:ahLst/>
              <a:cxnLst/>
              <a:rect l="l" t="t" r="r" b="b"/>
              <a:pathLst>
                <a:path w="31302" h="5696" extrusionOk="0">
                  <a:moveTo>
                    <a:pt x="27" y="27"/>
                  </a:moveTo>
                  <a:lnTo>
                    <a:pt x="461" y="136"/>
                  </a:lnTo>
                  <a:cubicBezTo>
                    <a:pt x="1763" y="380"/>
                    <a:pt x="3092" y="597"/>
                    <a:pt x="4394" y="841"/>
                  </a:cubicBezTo>
                  <a:cubicBezTo>
                    <a:pt x="10226" y="1899"/>
                    <a:pt x="16058" y="2984"/>
                    <a:pt x="21862" y="4041"/>
                  </a:cubicBezTo>
                  <a:cubicBezTo>
                    <a:pt x="24357" y="4475"/>
                    <a:pt x="26853" y="4937"/>
                    <a:pt x="29375" y="5371"/>
                  </a:cubicBezTo>
                  <a:cubicBezTo>
                    <a:pt x="29999" y="5479"/>
                    <a:pt x="30623" y="5588"/>
                    <a:pt x="31247" y="5669"/>
                  </a:cubicBezTo>
                  <a:cubicBezTo>
                    <a:pt x="31301" y="5696"/>
                    <a:pt x="31301" y="5588"/>
                    <a:pt x="31247" y="5588"/>
                  </a:cubicBezTo>
                  <a:lnTo>
                    <a:pt x="29755" y="5289"/>
                  </a:lnTo>
                  <a:cubicBezTo>
                    <a:pt x="27748" y="4909"/>
                    <a:pt x="25741" y="4557"/>
                    <a:pt x="23761" y="4204"/>
                  </a:cubicBezTo>
                  <a:lnTo>
                    <a:pt x="12531" y="2170"/>
                  </a:lnTo>
                  <a:cubicBezTo>
                    <a:pt x="9195" y="1573"/>
                    <a:pt x="5859" y="976"/>
                    <a:pt x="2523" y="407"/>
                  </a:cubicBezTo>
                  <a:cubicBezTo>
                    <a:pt x="1790" y="271"/>
                    <a:pt x="1031" y="109"/>
                    <a:pt x="271" y="27"/>
                  </a:cubicBezTo>
                  <a:lnTo>
                    <a:pt x="27" y="0"/>
                  </a:lnTo>
                  <a:cubicBezTo>
                    <a:pt x="27" y="0"/>
                    <a:pt x="0" y="0"/>
                    <a:pt x="0" y="0"/>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51" name="Google Shape;3351;p58"/>
            <p:cNvSpPr/>
            <p:nvPr/>
          </p:nvSpPr>
          <p:spPr>
            <a:xfrm>
              <a:off x="1298579" y="4696475"/>
              <a:ext cx="743379" cy="137000"/>
            </a:xfrm>
            <a:custGeom>
              <a:avLst/>
              <a:gdLst/>
              <a:ahLst/>
              <a:cxnLst/>
              <a:rect l="l" t="t" r="r" b="b"/>
              <a:pathLst>
                <a:path w="30868" h="5480" extrusionOk="0">
                  <a:moveTo>
                    <a:pt x="0" y="55"/>
                  </a:moveTo>
                  <a:lnTo>
                    <a:pt x="326" y="136"/>
                  </a:lnTo>
                  <a:cubicBezTo>
                    <a:pt x="570" y="191"/>
                    <a:pt x="814" y="218"/>
                    <a:pt x="1058" y="272"/>
                  </a:cubicBezTo>
                  <a:cubicBezTo>
                    <a:pt x="4313" y="842"/>
                    <a:pt x="7541" y="1411"/>
                    <a:pt x="10768" y="2008"/>
                  </a:cubicBezTo>
                  <a:cubicBezTo>
                    <a:pt x="14376" y="2686"/>
                    <a:pt x="17956" y="3337"/>
                    <a:pt x="21564" y="3961"/>
                  </a:cubicBezTo>
                  <a:cubicBezTo>
                    <a:pt x="24032" y="4395"/>
                    <a:pt x="26500" y="4829"/>
                    <a:pt x="28996" y="5209"/>
                  </a:cubicBezTo>
                  <a:cubicBezTo>
                    <a:pt x="29592" y="5290"/>
                    <a:pt x="30216" y="5371"/>
                    <a:pt x="30840" y="5480"/>
                  </a:cubicBezTo>
                  <a:cubicBezTo>
                    <a:pt x="30840" y="5480"/>
                    <a:pt x="30867" y="5480"/>
                    <a:pt x="30867" y="5453"/>
                  </a:cubicBezTo>
                  <a:lnTo>
                    <a:pt x="30867" y="5425"/>
                  </a:lnTo>
                  <a:cubicBezTo>
                    <a:pt x="30054" y="5290"/>
                    <a:pt x="29213" y="5154"/>
                    <a:pt x="28399" y="4992"/>
                  </a:cubicBezTo>
                  <a:cubicBezTo>
                    <a:pt x="25090" y="4449"/>
                    <a:pt x="21808" y="3879"/>
                    <a:pt x="18526" y="3256"/>
                  </a:cubicBezTo>
                  <a:cubicBezTo>
                    <a:pt x="14403" y="2523"/>
                    <a:pt x="10307" y="1764"/>
                    <a:pt x="6212" y="1031"/>
                  </a:cubicBezTo>
                  <a:cubicBezTo>
                    <a:pt x="4340" y="679"/>
                    <a:pt x="2496" y="353"/>
                    <a:pt x="651" y="82"/>
                  </a:cubicBezTo>
                  <a:lnTo>
                    <a:pt x="27" y="1"/>
                  </a:lnTo>
                  <a:cubicBezTo>
                    <a:pt x="0" y="1"/>
                    <a:pt x="0" y="55"/>
                    <a:pt x="27"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52" name="Google Shape;3352;p58"/>
            <p:cNvSpPr/>
            <p:nvPr/>
          </p:nvSpPr>
          <p:spPr>
            <a:xfrm>
              <a:off x="1299880" y="4716825"/>
              <a:ext cx="780610" cy="145125"/>
            </a:xfrm>
            <a:custGeom>
              <a:avLst/>
              <a:gdLst/>
              <a:ahLst/>
              <a:cxnLst/>
              <a:rect l="l" t="t" r="r" b="b"/>
              <a:pathLst>
                <a:path w="32414" h="5805" extrusionOk="0">
                  <a:moveTo>
                    <a:pt x="28" y="28"/>
                  </a:moveTo>
                  <a:cubicBezTo>
                    <a:pt x="82" y="55"/>
                    <a:pt x="136" y="82"/>
                    <a:pt x="190" y="82"/>
                  </a:cubicBezTo>
                  <a:cubicBezTo>
                    <a:pt x="652" y="190"/>
                    <a:pt x="1113" y="272"/>
                    <a:pt x="1574" y="326"/>
                  </a:cubicBezTo>
                  <a:cubicBezTo>
                    <a:pt x="6239" y="1140"/>
                    <a:pt x="10904" y="2008"/>
                    <a:pt x="15543" y="2848"/>
                  </a:cubicBezTo>
                  <a:cubicBezTo>
                    <a:pt x="19475" y="3581"/>
                    <a:pt x="23408" y="4205"/>
                    <a:pt x="27341" y="4883"/>
                  </a:cubicBezTo>
                  <a:cubicBezTo>
                    <a:pt x="29050" y="5154"/>
                    <a:pt x="30732" y="5452"/>
                    <a:pt x="32414" y="5805"/>
                  </a:cubicBezTo>
                  <a:lnTo>
                    <a:pt x="32414" y="5805"/>
                  </a:lnTo>
                  <a:lnTo>
                    <a:pt x="32414" y="5805"/>
                  </a:lnTo>
                  <a:cubicBezTo>
                    <a:pt x="30732" y="5425"/>
                    <a:pt x="29050" y="5100"/>
                    <a:pt x="27369" y="4774"/>
                  </a:cubicBezTo>
                  <a:cubicBezTo>
                    <a:pt x="23436" y="4042"/>
                    <a:pt x="19475" y="3445"/>
                    <a:pt x="15570" y="2740"/>
                  </a:cubicBezTo>
                  <a:cubicBezTo>
                    <a:pt x="11962" y="2089"/>
                    <a:pt x="8328" y="1384"/>
                    <a:pt x="4720" y="760"/>
                  </a:cubicBezTo>
                  <a:cubicBezTo>
                    <a:pt x="3310" y="516"/>
                    <a:pt x="1926" y="272"/>
                    <a:pt x="516" y="55"/>
                  </a:cubicBezTo>
                  <a:cubicBezTo>
                    <a:pt x="407" y="28"/>
                    <a:pt x="299" y="28"/>
                    <a:pt x="190" y="0"/>
                  </a:cubicBezTo>
                  <a:lnTo>
                    <a:pt x="28" y="0"/>
                  </a:lnTo>
                  <a:cubicBezTo>
                    <a:pt x="28" y="0"/>
                    <a:pt x="1" y="28"/>
                    <a:pt x="1" y="28"/>
                  </a:cubicBezTo>
                  <a:cubicBezTo>
                    <a:pt x="1" y="28"/>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53" name="Google Shape;3353;p58"/>
            <p:cNvSpPr/>
            <p:nvPr/>
          </p:nvSpPr>
          <p:spPr>
            <a:xfrm>
              <a:off x="1278975" y="4733775"/>
              <a:ext cx="772783" cy="138350"/>
            </a:xfrm>
            <a:custGeom>
              <a:avLst/>
              <a:gdLst/>
              <a:ahLst/>
              <a:cxnLst/>
              <a:rect l="l" t="t" r="r" b="b"/>
              <a:pathLst>
                <a:path w="32089" h="5534" extrusionOk="0">
                  <a:moveTo>
                    <a:pt x="55" y="55"/>
                  </a:moveTo>
                  <a:cubicBezTo>
                    <a:pt x="136" y="82"/>
                    <a:pt x="218" y="109"/>
                    <a:pt x="326" y="136"/>
                  </a:cubicBezTo>
                  <a:cubicBezTo>
                    <a:pt x="652" y="218"/>
                    <a:pt x="1004" y="245"/>
                    <a:pt x="1330" y="326"/>
                  </a:cubicBezTo>
                  <a:cubicBezTo>
                    <a:pt x="5154" y="1031"/>
                    <a:pt x="8979" y="1736"/>
                    <a:pt x="12830" y="2387"/>
                  </a:cubicBezTo>
                  <a:cubicBezTo>
                    <a:pt x="18608" y="3364"/>
                    <a:pt x="24358" y="4340"/>
                    <a:pt x="30135" y="5235"/>
                  </a:cubicBezTo>
                  <a:lnTo>
                    <a:pt x="32061" y="5534"/>
                  </a:lnTo>
                  <a:cubicBezTo>
                    <a:pt x="32088" y="5534"/>
                    <a:pt x="32088" y="5452"/>
                    <a:pt x="32061" y="5452"/>
                  </a:cubicBezTo>
                  <a:lnTo>
                    <a:pt x="30461" y="5181"/>
                  </a:lnTo>
                  <a:cubicBezTo>
                    <a:pt x="25660" y="4367"/>
                    <a:pt x="20859" y="3608"/>
                    <a:pt x="16058" y="2794"/>
                  </a:cubicBezTo>
                  <a:cubicBezTo>
                    <a:pt x="11772" y="2062"/>
                    <a:pt x="7514" y="1302"/>
                    <a:pt x="3255" y="543"/>
                  </a:cubicBezTo>
                  <a:cubicBezTo>
                    <a:pt x="2306" y="380"/>
                    <a:pt x="1357" y="163"/>
                    <a:pt x="380" y="28"/>
                  </a:cubicBezTo>
                  <a:cubicBezTo>
                    <a:pt x="272" y="28"/>
                    <a:pt x="163" y="28"/>
                    <a:pt x="55" y="1"/>
                  </a:cubicBezTo>
                  <a:cubicBezTo>
                    <a:pt x="28" y="1"/>
                    <a:pt x="28" y="1"/>
                    <a:pt x="28" y="1"/>
                  </a:cubicBezTo>
                  <a:cubicBezTo>
                    <a:pt x="1" y="55"/>
                    <a:pt x="28" y="82"/>
                    <a:pt x="55"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54" name="Google Shape;3354;p58"/>
            <p:cNvSpPr/>
            <p:nvPr/>
          </p:nvSpPr>
          <p:spPr>
            <a:xfrm>
              <a:off x="2084575" y="4180425"/>
              <a:ext cx="502895" cy="589198"/>
            </a:xfrm>
            <a:custGeom>
              <a:avLst/>
              <a:gdLst/>
              <a:ahLst/>
              <a:cxnLst/>
              <a:rect l="l" t="t" r="r" b="b"/>
              <a:pathLst>
                <a:path w="23599" h="26800" extrusionOk="0">
                  <a:moveTo>
                    <a:pt x="55" y="26799"/>
                  </a:moveTo>
                  <a:cubicBezTo>
                    <a:pt x="136" y="26745"/>
                    <a:pt x="190" y="26664"/>
                    <a:pt x="272" y="26609"/>
                  </a:cubicBezTo>
                  <a:cubicBezTo>
                    <a:pt x="434" y="26447"/>
                    <a:pt x="706" y="26148"/>
                    <a:pt x="1031" y="25768"/>
                  </a:cubicBezTo>
                  <a:cubicBezTo>
                    <a:pt x="2604" y="24005"/>
                    <a:pt x="5913" y="20262"/>
                    <a:pt x="9521" y="16139"/>
                  </a:cubicBezTo>
                  <a:cubicBezTo>
                    <a:pt x="12966" y="12261"/>
                    <a:pt x="16681" y="8029"/>
                    <a:pt x="19394" y="4883"/>
                  </a:cubicBezTo>
                  <a:cubicBezTo>
                    <a:pt x="21889" y="2035"/>
                    <a:pt x="23598" y="55"/>
                    <a:pt x="23598" y="55"/>
                  </a:cubicBezTo>
                  <a:cubicBezTo>
                    <a:pt x="23598" y="55"/>
                    <a:pt x="23598" y="28"/>
                    <a:pt x="23598" y="28"/>
                  </a:cubicBezTo>
                  <a:cubicBezTo>
                    <a:pt x="23598" y="1"/>
                    <a:pt x="23571" y="1"/>
                    <a:pt x="23571" y="28"/>
                  </a:cubicBezTo>
                  <a:cubicBezTo>
                    <a:pt x="23571" y="28"/>
                    <a:pt x="21835" y="1954"/>
                    <a:pt x="19313" y="4802"/>
                  </a:cubicBezTo>
                  <a:cubicBezTo>
                    <a:pt x="16546" y="7921"/>
                    <a:pt x="12830" y="12125"/>
                    <a:pt x="9385" y="16031"/>
                  </a:cubicBezTo>
                  <a:cubicBezTo>
                    <a:pt x="5778" y="20127"/>
                    <a:pt x="2469" y="23897"/>
                    <a:pt x="923" y="25660"/>
                  </a:cubicBezTo>
                  <a:cubicBezTo>
                    <a:pt x="570" y="26040"/>
                    <a:pt x="326" y="26338"/>
                    <a:pt x="163" y="26528"/>
                  </a:cubicBezTo>
                  <a:cubicBezTo>
                    <a:pt x="109" y="26609"/>
                    <a:pt x="55" y="26691"/>
                    <a:pt x="0" y="26772"/>
                  </a:cubicBezTo>
                  <a:cubicBezTo>
                    <a:pt x="0" y="26772"/>
                    <a:pt x="27" y="26799"/>
                    <a:pt x="27" y="26799"/>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55" name="Google Shape;3355;p58"/>
            <p:cNvSpPr/>
            <p:nvPr/>
          </p:nvSpPr>
          <p:spPr>
            <a:xfrm>
              <a:off x="2086301" y="4210258"/>
              <a:ext cx="503470" cy="589770"/>
            </a:xfrm>
            <a:custGeom>
              <a:avLst/>
              <a:gdLst/>
              <a:ahLst/>
              <a:cxnLst/>
              <a:rect l="l" t="t" r="r" b="b"/>
              <a:pathLst>
                <a:path w="23626" h="26826" extrusionOk="0">
                  <a:moveTo>
                    <a:pt x="82" y="26771"/>
                  </a:moveTo>
                  <a:cubicBezTo>
                    <a:pt x="163" y="26717"/>
                    <a:pt x="218" y="26663"/>
                    <a:pt x="299" y="26581"/>
                  </a:cubicBezTo>
                  <a:cubicBezTo>
                    <a:pt x="462" y="26419"/>
                    <a:pt x="706" y="26120"/>
                    <a:pt x="1059" y="25740"/>
                  </a:cubicBezTo>
                  <a:cubicBezTo>
                    <a:pt x="2632" y="23977"/>
                    <a:pt x="5941" y="20234"/>
                    <a:pt x="9521" y="16139"/>
                  </a:cubicBezTo>
                  <a:cubicBezTo>
                    <a:pt x="12966" y="12233"/>
                    <a:pt x="16655" y="8002"/>
                    <a:pt x="19394" y="4882"/>
                  </a:cubicBezTo>
                  <a:cubicBezTo>
                    <a:pt x="21890" y="2007"/>
                    <a:pt x="23598" y="27"/>
                    <a:pt x="23598" y="27"/>
                  </a:cubicBezTo>
                  <a:cubicBezTo>
                    <a:pt x="23626" y="27"/>
                    <a:pt x="23626" y="0"/>
                    <a:pt x="23598" y="0"/>
                  </a:cubicBezTo>
                  <a:cubicBezTo>
                    <a:pt x="23598" y="0"/>
                    <a:pt x="23571" y="0"/>
                    <a:pt x="23571" y="0"/>
                  </a:cubicBezTo>
                  <a:cubicBezTo>
                    <a:pt x="23571" y="0"/>
                    <a:pt x="21835" y="1953"/>
                    <a:pt x="19313" y="4801"/>
                  </a:cubicBezTo>
                  <a:cubicBezTo>
                    <a:pt x="16546" y="7920"/>
                    <a:pt x="12830" y="12124"/>
                    <a:pt x="9413" y="16003"/>
                  </a:cubicBezTo>
                  <a:cubicBezTo>
                    <a:pt x="5778" y="20126"/>
                    <a:pt x="2496" y="23869"/>
                    <a:pt x="923" y="25659"/>
                  </a:cubicBezTo>
                  <a:cubicBezTo>
                    <a:pt x="597" y="26039"/>
                    <a:pt x="326" y="26337"/>
                    <a:pt x="191" y="26527"/>
                  </a:cubicBezTo>
                  <a:cubicBezTo>
                    <a:pt x="109" y="26581"/>
                    <a:pt x="55" y="26663"/>
                    <a:pt x="28" y="26744"/>
                  </a:cubicBezTo>
                  <a:cubicBezTo>
                    <a:pt x="1" y="26771"/>
                    <a:pt x="1" y="26771"/>
                    <a:pt x="28" y="26771"/>
                  </a:cubicBezTo>
                  <a:cubicBezTo>
                    <a:pt x="28" y="26825"/>
                    <a:pt x="82" y="26825"/>
                    <a:pt x="82" y="26771"/>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56" name="Google Shape;3356;p58"/>
            <p:cNvSpPr/>
            <p:nvPr/>
          </p:nvSpPr>
          <p:spPr>
            <a:xfrm>
              <a:off x="2088624" y="4235891"/>
              <a:ext cx="502873" cy="589176"/>
            </a:xfrm>
            <a:custGeom>
              <a:avLst/>
              <a:gdLst/>
              <a:ahLst/>
              <a:cxnLst/>
              <a:rect l="l" t="t" r="r" b="b"/>
              <a:pathLst>
                <a:path w="23598" h="26799" extrusionOk="0">
                  <a:moveTo>
                    <a:pt x="54" y="26772"/>
                  </a:moveTo>
                  <a:cubicBezTo>
                    <a:pt x="136" y="26717"/>
                    <a:pt x="190" y="26663"/>
                    <a:pt x="271" y="26582"/>
                  </a:cubicBezTo>
                  <a:cubicBezTo>
                    <a:pt x="434" y="26419"/>
                    <a:pt x="678" y="26121"/>
                    <a:pt x="1031" y="25741"/>
                  </a:cubicBezTo>
                  <a:cubicBezTo>
                    <a:pt x="2604" y="23978"/>
                    <a:pt x="5913" y="20235"/>
                    <a:pt x="9494" y="16139"/>
                  </a:cubicBezTo>
                  <a:cubicBezTo>
                    <a:pt x="12938" y="12233"/>
                    <a:pt x="16627" y="8002"/>
                    <a:pt x="19367" y="4883"/>
                  </a:cubicBezTo>
                  <a:cubicBezTo>
                    <a:pt x="21916" y="2007"/>
                    <a:pt x="23598" y="27"/>
                    <a:pt x="23598" y="27"/>
                  </a:cubicBezTo>
                  <a:cubicBezTo>
                    <a:pt x="23598" y="27"/>
                    <a:pt x="23598" y="0"/>
                    <a:pt x="23598" y="0"/>
                  </a:cubicBezTo>
                  <a:lnTo>
                    <a:pt x="23571" y="0"/>
                  </a:lnTo>
                  <a:cubicBezTo>
                    <a:pt x="23571" y="0"/>
                    <a:pt x="21835" y="1953"/>
                    <a:pt x="19312" y="4801"/>
                  </a:cubicBezTo>
                  <a:cubicBezTo>
                    <a:pt x="16546" y="7920"/>
                    <a:pt x="12830" y="12125"/>
                    <a:pt x="9385" y="16003"/>
                  </a:cubicBezTo>
                  <a:cubicBezTo>
                    <a:pt x="5778" y="20099"/>
                    <a:pt x="2496" y="23869"/>
                    <a:pt x="922" y="25659"/>
                  </a:cubicBezTo>
                  <a:cubicBezTo>
                    <a:pt x="570" y="26039"/>
                    <a:pt x="326" y="26338"/>
                    <a:pt x="190" y="26500"/>
                  </a:cubicBezTo>
                  <a:cubicBezTo>
                    <a:pt x="109" y="26582"/>
                    <a:pt x="54" y="26663"/>
                    <a:pt x="27" y="26744"/>
                  </a:cubicBezTo>
                  <a:cubicBezTo>
                    <a:pt x="0" y="26744"/>
                    <a:pt x="0" y="26772"/>
                    <a:pt x="27" y="26772"/>
                  </a:cubicBezTo>
                  <a:cubicBezTo>
                    <a:pt x="27" y="26772"/>
                    <a:pt x="27" y="26799"/>
                    <a:pt x="54" y="26772"/>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57" name="Google Shape;3357;p58"/>
            <p:cNvSpPr/>
            <p:nvPr/>
          </p:nvSpPr>
          <p:spPr>
            <a:xfrm>
              <a:off x="2089775" y="4258557"/>
              <a:ext cx="502895" cy="589176"/>
            </a:xfrm>
            <a:custGeom>
              <a:avLst/>
              <a:gdLst/>
              <a:ahLst/>
              <a:cxnLst/>
              <a:rect l="l" t="t" r="r" b="b"/>
              <a:pathLst>
                <a:path w="23599" h="26799" extrusionOk="0">
                  <a:moveTo>
                    <a:pt x="82" y="26771"/>
                  </a:moveTo>
                  <a:cubicBezTo>
                    <a:pt x="136" y="26717"/>
                    <a:pt x="217" y="26663"/>
                    <a:pt x="272" y="26581"/>
                  </a:cubicBezTo>
                  <a:cubicBezTo>
                    <a:pt x="462" y="26419"/>
                    <a:pt x="706" y="26120"/>
                    <a:pt x="1058" y="25741"/>
                  </a:cubicBezTo>
                  <a:cubicBezTo>
                    <a:pt x="2604" y="23977"/>
                    <a:pt x="5913" y="20234"/>
                    <a:pt x="9521" y="16112"/>
                  </a:cubicBezTo>
                  <a:cubicBezTo>
                    <a:pt x="12966" y="12233"/>
                    <a:pt x="16654" y="8002"/>
                    <a:pt x="19394" y="4882"/>
                  </a:cubicBezTo>
                  <a:cubicBezTo>
                    <a:pt x="21889" y="2007"/>
                    <a:pt x="23598" y="27"/>
                    <a:pt x="23598" y="27"/>
                  </a:cubicBezTo>
                  <a:cubicBezTo>
                    <a:pt x="23598" y="27"/>
                    <a:pt x="23598" y="0"/>
                    <a:pt x="23598" y="0"/>
                  </a:cubicBezTo>
                  <a:cubicBezTo>
                    <a:pt x="23598" y="0"/>
                    <a:pt x="23571" y="0"/>
                    <a:pt x="23571" y="0"/>
                  </a:cubicBezTo>
                  <a:cubicBezTo>
                    <a:pt x="23571" y="0"/>
                    <a:pt x="21835" y="1953"/>
                    <a:pt x="19313" y="4801"/>
                  </a:cubicBezTo>
                  <a:cubicBezTo>
                    <a:pt x="16546" y="7920"/>
                    <a:pt x="12830" y="12097"/>
                    <a:pt x="9385" y="16003"/>
                  </a:cubicBezTo>
                  <a:cubicBezTo>
                    <a:pt x="5778" y="20099"/>
                    <a:pt x="2469" y="23869"/>
                    <a:pt x="923" y="25632"/>
                  </a:cubicBezTo>
                  <a:cubicBezTo>
                    <a:pt x="597" y="26039"/>
                    <a:pt x="326" y="26310"/>
                    <a:pt x="190" y="26500"/>
                  </a:cubicBezTo>
                  <a:cubicBezTo>
                    <a:pt x="136" y="26581"/>
                    <a:pt x="82" y="26663"/>
                    <a:pt x="28" y="26744"/>
                  </a:cubicBezTo>
                  <a:cubicBezTo>
                    <a:pt x="0" y="26771"/>
                    <a:pt x="28" y="26798"/>
                    <a:pt x="55" y="26771"/>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58" name="Google Shape;3358;p58"/>
            <p:cNvSpPr/>
            <p:nvPr/>
          </p:nvSpPr>
          <p:spPr>
            <a:xfrm>
              <a:off x="1264750" y="3992625"/>
              <a:ext cx="1389450" cy="756775"/>
            </a:xfrm>
            <a:custGeom>
              <a:avLst/>
              <a:gdLst/>
              <a:ahLst/>
              <a:cxnLst/>
              <a:rect l="l" t="t" r="r" b="b"/>
              <a:pathLst>
                <a:path w="55578" h="30271" extrusionOk="0">
                  <a:moveTo>
                    <a:pt x="25334" y="0"/>
                  </a:moveTo>
                  <a:lnTo>
                    <a:pt x="1" y="24303"/>
                  </a:lnTo>
                  <a:lnTo>
                    <a:pt x="32332" y="30270"/>
                  </a:lnTo>
                  <a:lnTo>
                    <a:pt x="55577" y="3879"/>
                  </a:ln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59" name="Google Shape;3359;p58"/>
            <p:cNvSpPr/>
            <p:nvPr/>
          </p:nvSpPr>
          <p:spPr>
            <a:xfrm>
              <a:off x="1185425" y="3916000"/>
              <a:ext cx="1388750" cy="779825"/>
            </a:xfrm>
            <a:custGeom>
              <a:avLst/>
              <a:gdLst/>
              <a:ahLst/>
              <a:cxnLst/>
              <a:rect l="l" t="t" r="r" b="b"/>
              <a:pathLst>
                <a:path w="55550" h="31193" extrusionOk="0">
                  <a:moveTo>
                    <a:pt x="23978" y="0"/>
                  </a:moveTo>
                  <a:lnTo>
                    <a:pt x="570" y="17902"/>
                  </a:lnTo>
                  <a:lnTo>
                    <a:pt x="0" y="24791"/>
                  </a:lnTo>
                  <a:lnTo>
                    <a:pt x="33064" y="31193"/>
                  </a:lnTo>
                  <a:lnTo>
                    <a:pt x="55550" y="4666"/>
                  </a:ln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60" name="Google Shape;3360;p58"/>
            <p:cNvSpPr/>
            <p:nvPr/>
          </p:nvSpPr>
          <p:spPr>
            <a:xfrm>
              <a:off x="1210500" y="3861075"/>
              <a:ext cx="1350800" cy="804250"/>
            </a:xfrm>
            <a:custGeom>
              <a:avLst/>
              <a:gdLst/>
              <a:ahLst/>
              <a:cxnLst/>
              <a:rect l="l" t="t" r="r" b="b"/>
              <a:pathLst>
                <a:path w="54032" h="32170" extrusionOk="0">
                  <a:moveTo>
                    <a:pt x="1086" y="20804"/>
                  </a:moveTo>
                  <a:cubicBezTo>
                    <a:pt x="1655" y="22486"/>
                    <a:pt x="1547" y="24873"/>
                    <a:pt x="1" y="26473"/>
                  </a:cubicBezTo>
                  <a:lnTo>
                    <a:pt x="32007" y="32169"/>
                  </a:lnTo>
                  <a:lnTo>
                    <a:pt x="53408" y="6673"/>
                  </a:lnTo>
                  <a:cubicBezTo>
                    <a:pt x="53408" y="6673"/>
                    <a:pt x="51861" y="3038"/>
                    <a:pt x="54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61" name="Google Shape;3361;p58"/>
            <p:cNvSpPr/>
            <p:nvPr/>
          </p:nvSpPr>
          <p:spPr>
            <a:xfrm>
              <a:off x="1269217" y="4400825"/>
              <a:ext cx="730264" cy="135650"/>
            </a:xfrm>
            <a:custGeom>
              <a:avLst/>
              <a:gdLst/>
              <a:ahLst/>
              <a:cxnLst/>
              <a:rect l="l" t="t" r="r" b="b"/>
              <a:pathLst>
                <a:path w="31085" h="5426" extrusionOk="0">
                  <a:moveTo>
                    <a:pt x="1" y="28"/>
                  </a:moveTo>
                  <a:cubicBezTo>
                    <a:pt x="950" y="164"/>
                    <a:pt x="1899" y="299"/>
                    <a:pt x="2822" y="489"/>
                  </a:cubicBezTo>
                  <a:cubicBezTo>
                    <a:pt x="5019" y="896"/>
                    <a:pt x="7188" y="1357"/>
                    <a:pt x="9385" y="1737"/>
                  </a:cubicBezTo>
                  <a:cubicBezTo>
                    <a:pt x="13725" y="2523"/>
                    <a:pt x="18038" y="3283"/>
                    <a:pt x="22378" y="4015"/>
                  </a:cubicBezTo>
                  <a:cubicBezTo>
                    <a:pt x="25253" y="4503"/>
                    <a:pt x="28155" y="4964"/>
                    <a:pt x="31057" y="5426"/>
                  </a:cubicBezTo>
                  <a:lnTo>
                    <a:pt x="31085" y="5426"/>
                  </a:lnTo>
                  <a:lnTo>
                    <a:pt x="31085" y="5398"/>
                  </a:lnTo>
                  <a:cubicBezTo>
                    <a:pt x="28915" y="5046"/>
                    <a:pt x="26745" y="4693"/>
                    <a:pt x="24575" y="4313"/>
                  </a:cubicBezTo>
                  <a:cubicBezTo>
                    <a:pt x="19503" y="3473"/>
                    <a:pt x="14458" y="2578"/>
                    <a:pt x="9413" y="1710"/>
                  </a:cubicBezTo>
                  <a:cubicBezTo>
                    <a:pt x="7216" y="1330"/>
                    <a:pt x="5046" y="842"/>
                    <a:pt x="2849" y="462"/>
                  </a:cubicBezTo>
                  <a:cubicBezTo>
                    <a:pt x="1899" y="272"/>
                    <a:pt x="977" y="109"/>
                    <a:pt x="28" y="1"/>
                  </a:cubicBezTo>
                  <a:cubicBezTo>
                    <a:pt x="1" y="1"/>
                    <a:pt x="1" y="1"/>
                    <a:pt x="1"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62" name="Google Shape;3362;p58"/>
            <p:cNvSpPr/>
            <p:nvPr/>
          </p:nvSpPr>
          <p:spPr>
            <a:xfrm>
              <a:off x="1262216" y="4416425"/>
              <a:ext cx="693311" cy="137000"/>
            </a:xfrm>
            <a:custGeom>
              <a:avLst/>
              <a:gdLst/>
              <a:ahLst/>
              <a:cxnLst/>
              <a:rect l="l" t="t" r="r" b="b"/>
              <a:pathLst>
                <a:path w="29512" h="5480" extrusionOk="0">
                  <a:moveTo>
                    <a:pt x="27" y="28"/>
                  </a:moveTo>
                  <a:cubicBezTo>
                    <a:pt x="109" y="55"/>
                    <a:pt x="217" y="82"/>
                    <a:pt x="299" y="109"/>
                  </a:cubicBezTo>
                  <a:cubicBezTo>
                    <a:pt x="1194" y="326"/>
                    <a:pt x="2089" y="435"/>
                    <a:pt x="2957" y="597"/>
                  </a:cubicBezTo>
                  <a:cubicBezTo>
                    <a:pt x="8246" y="1574"/>
                    <a:pt x="13562" y="2523"/>
                    <a:pt x="18878" y="3500"/>
                  </a:cubicBezTo>
                  <a:cubicBezTo>
                    <a:pt x="21699" y="4015"/>
                    <a:pt x="24520" y="4585"/>
                    <a:pt x="27341" y="5100"/>
                  </a:cubicBezTo>
                  <a:cubicBezTo>
                    <a:pt x="28073" y="5236"/>
                    <a:pt x="28779" y="5344"/>
                    <a:pt x="29484" y="5480"/>
                  </a:cubicBezTo>
                  <a:cubicBezTo>
                    <a:pt x="29484" y="5480"/>
                    <a:pt x="29484" y="5480"/>
                    <a:pt x="29511" y="5480"/>
                  </a:cubicBezTo>
                  <a:cubicBezTo>
                    <a:pt x="29511" y="5480"/>
                    <a:pt x="29511" y="5480"/>
                    <a:pt x="29511" y="5452"/>
                  </a:cubicBezTo>
                  <a:cubicBezTo>
                    <a:pt x="28724" y="5290"/>
                    <a:pt x="27938" y="5127"/>
                    <a:pt x="27151" y="4964"/>
                  </a:cubicBezTo>
                  <a:cubicBezTo>
                    <a:pt x="24032" y="4313"/>
                    <a:pt x="20886" y="3744"/>
                    <a:pt x="17739" y="3147"/>
                  </a:cubicBezTo>
                  <a:cubicBezTo>
                    <a:pt x="12450" y="2171"/>
                    <a:pt x="7134" y="1221"/>
                    <a:pt x="1818" y="272"/>
                  </a:cubicBezTo>
                  <a:cubicBezTo>
                    <a:pt x="1329" y="190"/>
                    <a:pt x="868" y="82"/>
                    <a:pt x="380" y="28"/>
                  </a:cubicBezTo>
                  <a:cubicBezTo>
                    <a:pt x="271" y="1"/>
                    <a:pt x="163" y="1"/>
                    <a:pt x="27" y="1"/>
                  </a:cubicBezTo>
                  <a:lnTo>
                    <a:pt x="0" y="1"/>
                  </a:lnTo>
                  <a:cubicBezTo>
                    <a:pt x="0" y="1"/>
                    <a:pt x="0" y="1"/>
                    <a:pt x="27"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63" name="Google Shape;3363;p58"/>
            <p:cNvSpPr/>
            <p:nvPr/>
          </p:nvSpPr>
          <p:spPr>
            <a:xfrm>
              <a:off x="1273681" y="4451000"/>
              <a:ext cx="734728" cy="141750"/>
            </a:xfrm>
            <a:custGeom>
              <a:avLst/>
              <a:gdLst/>
              <a:ahLst/>
              <a:cxnLst/>
              <a:rect l="l" t="t" r="r" b="b"/>
              <a:pathLst>
                <a:path w="31275" h="5670" extrusionOk="0">
                  <a:moveTo>
                    <a:pt x="28" y="28"/>
                  </a:moveTo>
                  <a:cubicBezTo>
                    <a:pt x="163" y="55"/>
                    <a:pt x="299" y="82"/>
                    <a:pt x="462" y="109"/>
                  </a:cubicBezTo>
                  <a:cubicBezTo>
                    <a:pt x="1764" y="381"/>
                    <a:pt x="3093" y="598"/>
                    <a:pt x="4395" y="842"/>
                  </a:cubicBezTo>
                  <a:cubicBezTo>
                    <a:pt x="10226" y="1872"/>
                    <a:pt x="16031" y="2957"/>
                    <a:pt x="21862" y="4015"/>
                  </a:cubicBezTo>
                  <a:cubicBezTo>
                    <a:pt x="24358" y="4476"/>
                    <a:pt x="26853" y="4937"/>
                    <a:pt x="29349" y="5371"/>
                  </a:cubicBezTo>
                  <a:cubicBezTo>
                    <a:pt x="29972" y="5453"/>
                    <a:pt x="30596" y="5561"/>
                    <a:pt x="31220" y="5670"/>
                  </a:cubicBezTo>
                  <a:cubicBezTo>
                    <a:pt x="31247" y="5670"/>
                    <a:pt x="31274" y="5643"/>
                    <a:pt x="31274" y="5643"/>
                  </a:cubicBezTo>
                  <a:cubicBezTo>
                    <a:pt x="31274" y="5616"/>
                    <a:pt x="31274" y="5588"/>
                    <a:pt x="31247" y="5588"/>
                  </a:cubicBezTo>
                  <a:cubicBezTo>
                    <a:pt x="30732" y="5480"/>
                    <a:pt x="30244" y="5371"/>
                    <a:pt x="29755" y="5290"/>
                  </a:cubicBezTo>
                  <a:cubicBezTo>
                    <a:pt x="27748" y="4910"/>
                    <a:pt x="25768" y="4558"/>
                    <a:pt x="23761" y="4178"/>
                  </a:cubicBezTo>
                  <a:lnTo>
                    <a:pt x="12532" y="2144"/>
                  </a:lnTo>
                  <a:cubicBezTo>
                    <a:pt x="9195" y="1547"/>
                    <a:pt x="5886" y="950"/>
                    <a:pt x="2523" y="408"/>
                  </a:cubicBezTo>
                  <a:cubicBezTo>
                    <a:pt x="1791" y="272"/>
                    <a:pt x="1031" y="109"/>
                    <a:pt x="272" y="28"/>
                  </a:cubicBezTo>
                  <a:cubicBezTo>
                    <a:pt x="190" y="28"/>
                    <a:pt x="109" y="28"/>
                    <a:pt x="28" y="1"/>
                  </a:cubicBezTo>
                  <a:lnTo>
                    <a:pt x="0" y="1"/>
                  </a:lnTo>
                  <a:cubicBezTo>
                    <a:pt x="0" y="1"/>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64" name="Google Shape;3364;p58"/>
            <p:cNvSpPr/>
            <p:nvPr/>
          </p:nvSpPr>
          <p:spPr>
            <a:xfrm>
              <a:off x="1252655" y="4465925"/>
              <a:ext cx="725801" cy="136325"/>
            </a:xfrm>
            <a:custGeom>
              <a:avLst/>
              <a:gdLst/>
              <a:ahLst/>
              <a:cxnLst/>
              <a:rect l="l" t="t" r="r" b="b"/>
              <a:pathLst>
                <a:path w="30895" h="5453" extrusionOk="0">
                  <a:moveTo>
                    <a:pt x="0" y="55"/>
                  </a:moveTo>
                  <a:cubicBezTo>
                    <a:pt x="109" y="82"/>
                    <a:pt x="217" y="109"/>
                    <a:pt x="353" y="136"/>
                  </a:cubicBezTo>
                  <a:cubicBezTo>
                    <a:pt x="597" y="163"/>
                    <a:pt x="841" y="218"/>
                    <a:pt x="1112" y="245"/>
                  </a:cubicBezTo>
                  <a:cubicBezTo>
                    <a:pt x="4340" y="814"/>
                    <a:pt x="7568" y="1411"/>
                    <a:pt x="10823" y="2008"/>
                  </a:cubicBezTo>
                  <a:cubicBezTo>
                    <a:pt x="14403" y="2659"/>
                    <a:pt x="18011" y="3337"/>
                    <a:pt x="21591" y="3961"/>
                  </a:cubicBezTo>
                  <a:cubicBezTo>
                    <a:pt x="24059" y="4395"/>
                    <a:pt x="26528" y="4829"/>
                    <a:pt x="29023" y="5208"/>
                  </a:cubicBezTo>
                  <a:cubicBezTo>
                    <a:pt x="29647" y="5290"/>
                    <a:pt x="30271" y="5371"/>
                    <a:pt x="30867" y="5453"/>
                  </a:cubicBezTo>
                  <a:cubicBezTo>
                    <a:pt x="30894" y="5453"/>
                    <a:pt x="30894" y="5453"/>
                    <a:pt x="30894" y="5425"/>
                  </a:cubicBezTo>
                  <a:cubicBezTo>
                    <a:pt x="30894" y="5425"/>
                    <a:pt x="30894" y="5425"/>
                    <a:pt x="30894" y="5425"/>
                  </a:cubicBezTo>
                  <a:cubicBezTo>
                    <a:pt x="30081" y="5290"/>
                    <a:pt x="29267" y="5127"/>
                    <a:pt x="28426" y="4991"/>
                  </a:cubicBezTo>
                  <a:cubicBezTo>
                    <a:pt x="25144" y="4422"/>
                    <a:pt x="21835" y="3852"/>
                    <a:pt x="18553" y="3256"/>
                  </a:cubicBezTo>
                  <a:cubicBezTo>
                    <a:pt x="14457" y="2496"/>
                    <a:pt x="10362" y="1737"/>
                    <a:pt x="6239" y="1004"/>
                  </a:cubicBezTo>
                  <a:cubicBezTo>
                    <a:pt x="4394" y="679"/>
                    <a:pt x="2523" y="326"/>
                    <a:pt x="678" y="55"/>
                  </a:cubicBezTo>
                  <a:lnTo>
                    <a:pt x="55" y="1"/>
                  </a:lnTo>
                  <a:cubicBezTo>
                    <a:pt x="28" y="1"/>
                    <a:pt x="28" y="1"/>
                    <a:pt x="28" y="1"/>
                  </a:cubicBezTo>
                  <a:cubicBezTo>
                    <a:pt x="0" y="1"/>
                    <a:pt x="0" y="28"/>
                    <a:pt x="0"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65" name="Google Shape;3365;p58"/>
            <p:cNvSpPr/>
            <p:nvPr/>
          </p:nvSpPr>
          <p:spPr>
            <a:xfrm>
              <a:off x="1254558" y="4486275"/>
              <a:ext cx="760852" cy="145125"/>
            </a:xfrm>
            <a:custGeom>
              <a:avLst/>
              <a:gdLst/>
              <a:ahLst/>
              <a:cxnLst/>
              <a:rect l="l" t="t" r="r" b="b"/>
              <a:pathLst>
                <a:path w="32387" h="5805" extrusionOk="0">
                  <a:moveTo>
                    <a:pt x="28" y="27"/>
                  </a:moveTo>
                  <a:cubicBezTo>
                    <a:pt x="82" y="55"/>
                    <a:pt x="109" y="82"/>
                    <a:pt x="164" y="82"/>
                  </a:cubicBezTo>
                  <a:cubicBezTo>
                    <a:pt x="625" y="190"/>
                    <a:pt x="1086" y="272"/>
                    <a:pt x="1574" y="326"/>
                  </a:cubicBezTo>
                  <a:cubicBezTo>
                    <a:pt x="6239" y="1112"/>
                    <a:pt x="10877" y="2008"/>
                    <a:pt x="15543" y="2848"/>
                  </a:cubicBezTo>
                  <a:cubicBezTo>
                    <a:pt x="19449" y="3581"/>
                    <a:pt x="23409" y="4177"/>
                    <a:pt x="27342" y="4883"/>
                  </a:cubicBezTo>
                  <a:cubicBezTo>
                    <a:pt x="29023" y="5154"/>
                    <a:pt x="30732" y="5452"/>
                    <a:pt x="32387" y="5805"/>
                  </a:cubicBezTo>
                  <a:lnTo>
                    <a:pt x="32387" y="5805"/>
                  </a:lnTo>
                  <a:lnTo>
                    <a:pt x="32387" y="5805"/>
                  </a:lnTo>
                  <a:cubicBezTo>
                    <a:pt x="30732" y="5425"/>
                    <a:pt x="29050" y="5073"/>
                    <a:pt x="27369" y="4774"/>
                  </a:cubicBezTo>
                  <a:cubicBezTo>
                    <a:pt x="23436" y="4069"/>
                    <a:pt x="19476" y="3445"/>
                    <a:pt x="15570" y="2740"/>
                  </a:cubicBezTo>
                  <a:cubicBezTo>
                    <a:pt x="11935" y="2089"/>
                    <a:pt x="8328" y="1384"/>
                    <a:pt x="4720" y="760"/>
                  </a:cubicBezTo>
                  <a:cubicBezTo>
                    <a:pt x="3310" y="516"/>
                    <a:pt x="1899" y="299"/>
                    <a:pt x="516" y="55"/>
                  </a:cubicBezTo>
                  <a:cubicBezTo>
                    <a:pt x="408" y="27"/>
                    <a:pt x="272" y="27"/>
                    <a:pt x="164" y="0"/>
                  </a:cubicBezTo>
                  <a:lnTo>
                    <a:pt x="28" y="0"/>
                  </a:lnTo>
                  <a:cubicBezTo>
                    <a:pt x="1" y="0"/>
                    <a:pt x="1" y="27"/>
                    <a:pt x="1" y="27"/>
                  </a:cubicBezTo>
                  <a:cubicBezTo>
                    <a:pt x="1" y="27"/>
                    <a:pt x="1" y="27"/>
                    <a:pt x="28"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66" name="Google Shape;3366;p58"/>
            <p:cNvSpPr/>
            <p:nvPr/>
          </p:nvSpPr>
          <p:spPr>
            <a:xfrm>
              <a:off x="1234800" y="4503225"/>
              <a:ext cx="753217" cy="137675"/>
            </a:xfrm>
            <a:custGeom>
              <a:avLst/>
              <a:gdLst/>
              <a:ahLst/>
              <a:cxnLst/>
              <a:rect l="l" t="t" r="r" b="b"/>
              <a:pathLst>
                <a:path w="32062" h="5507" extrusionOk="0">
                  <a:moveTo>
                    <a:pt x="28" y="28"/>
                  </a:moveTo>
                  <a:cubicBezTo>
                    <a:pt x="109" y="55"/>
                    <a:pt x="191" y="82"/>
                    <a:pt x="272" y="109"/>
                  </a:cubicBezTo>
                  <a:cubicBezTo>
                    <a:pt x="625" y="190"/>
                    <a:pt x="950" y="245"/>
                    <a:pt x="1303" y="299"/>
                  </a:cubicBezTo>
                  <a:cubicBezTo>
                    <a:pt x="5127" y="1031"/>
                    <a:pt x="8952" y="1709"/>
                    <a:pt x="12803" y="2360"/>
                  </a:cubicBezTo>
                  <a:cubicBezTo>
                    <a:pt x="18554" y="3364"/>
                    <a:pt x="24331" y="4340"/>
                    <a:pt x="30081" y="5235"/>
                  </a:cubicBezTo>
                  <a:cubicBezTo>
                    <a:pt x="30732" y="5317"/>
                    <a:pt x="31383" y="5425"/>
                    <a:pt x="32007" y="5507"/>
                  </a:cubicBezTo>
                  <a:cubicBezTo>
                    <a:pt x="32034" y="5507"/>
                    <a:pt x="32034" y="5507"/>
                    <a:pt x="32061" y="5479"/>
                  </a:cubicBezTo>
                  <a:cubicBezTo>
                    <a:pt x="32061" y="5479"/>
                    <a:pt x="32034" y="5452"/>
                    <a:pt x="32034" y="5452"/>
                  </a:cubicBezTo>
                  <a:cubicBezTo>
                    <a:pt x="31492" y="5344"/>
                    <a:pt x="30949" y="5262"/>
                    <a:pt x="30434" y="5154"/>
                  </a:cubicBezTo>
                  <a:cubicBezTo>
                    <a:pt x="25633" y="4340"/>
                    <a:pt x="20805" y="3581"/>
                    <a:pt x="16004" y="2767"/>
                  </a:cubicBezTo>
                  <a:cubicBezTo>
                    <a:pt x="11746" y="2035"/>
                    <a:pt x="7487" y="1302"/>
                    <a:pt x="3229" y="543"/>
                  </a:cubicBezTo>
                  <a:cubicBezTo>
                    <a:pt x="2279" y="380"/>
                    <a:pt x="1303" y="163"/>
                    <a:pt x="354" y="28"/>
                  </a:cubicBezTo>
                  <a:cubicBezTo>
                    <a:pt x="245" y="28"/>
                    <a:pt x="137" y="0"/>
                    <a:pt x="1" y="0"/>
                  </a:cubicBezTo>
                  <a:cubicBezTo>
                    <a:pt x="1" y="0"/>
                    <a:pt x="1" y="0"/>
                    <a:pt x="1"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67" name="Google Shape;3367;p58"/>
            <p:cNvSpPr/>
            <p:nvPr/>
          </p:nvSpPr>
          <p:spPr>
            <a:xfrm>
              <a:off x="2020150" y="3966850"/>
              <a:ext cx="508086" cy="574123"/>
            </a:xfrm>
            <a:custGeom>
              <a:avLst/>
              <a:gdLst/>
              <a:ahLst/>
              <a:cxnLst/>
              <a:rect l="l" t="t" r="r" b="b"/>
              <a:pathLst>
                <a:path w="23599" h="26800" extrusionOk="0">
                  <a:moveTo>
                    <a:pt x="55" y="26772"/>
                  </a:moveTo>
                  <a:cubicBezTo>
                    <a:pt x="136" y="26718"/>
                    <a:pt x="190" y="26663"/>
                    <a:pt x="272" y="26582"/>
                  </a:cubicBezTo>
                  <a:cubicBezTo>
                    <a:pt x="435" y="26419"/>
                    <a:pt x="679" y="26121"/>
                    <a:pt x="1031" y="25741"/>
                  </a:cubicBezTo>
                  <a:cubicBezTo>
                    <a:pt x="2604" y="23978"/>
                    <a:pt x="5914" y="20235"/>
                    <a:pt x="9494" y="16139"/>
                  </a:cubicBezTo>
                  <a:cubicBezTo>
                    <a:pt x="12939" y="12234"/>
                    <a:pt x="16627" y="8029"/>
                    <a:pt x="19367" y="4883"/>
                  </a:cubicBezTo>
                  <a:cubicBezTo>
                    <a:pt x="21862" y="2008"/>
                    <a:pt x="23571" y="28"/>
                    <a:pt x="23571" y="28"/>
                  </a:cubicBezTo>
                  <a:cubicBezTo>
                    <a:pt x="23598" y="28"/>
                    <a:pt x="23598" y="28"/>
                    <a:pt x="23571" y="1"/>
                  </a:cubicBezTo>
                  <a:cubicBezTo>
                    <a:pt x="23571" y="1"/>
                    <a:pt x="23544" y="1"/>
                    <a:pt x="23544" y="1"/>
                  </a:cubicBezTo>
                  <a:cubicBezTo>
                    <a:pt x="23544" y="1"/>
                    <a:pt x="21808" y="1954"/>
                    <a:pt x="19286" y="4802"/>
                  </a:cubicBezTo>
                  <a:cubicBezTo>
                    <a:pt x="16546" y="7921"/>
                    <a:pt x="12803" y="12125"/>
                    <a:pt x="9385" y="16004"/>
                  </a:cubicBezTo>
                  <a:cubicBezTo>
                    <a:pt x="5778" y="20127"/>
                    <a:pt x="2469" y="23870"/>
                    <a:pt x="923" y="25660"/>
                  </a:cubicBezTo>
                  <a:cubicBezTo>
                    <a:pt x="570" y="26040"/>
                    <a:pt x="326" y="26338"/>
                    <a:pt x="163" y="26528"/>
                  </a:cubicBezTo>
                  <a:cubicBezTo>
                    <a:pt x="109" y="26582"/>
                    <a:pt x="55" y="26663"/>
                    <a:pt x="1" y="26772"/>
                  </a:cubicBezTo>
                  <a:cubicBezTo>
                    <a:pt x="1" y="26772"/>
                    <a:pt x="1" y="26772"/>
                    <a:pt x="1" y="26799"/>
                  </a:cubicBezTo>
                  <a:cubicBezTo>
                    <a:pt x="1" y="26799"/>
                    <a:pt x="55" y="26799"/>
                    <a:pt x="55" y="26772"/>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68" name="Google Shape;3368;p58"/>
            <p:cNvSpPr/>
            <p:nvPr/>
          </p:nvSpPr>
          <p:spPr>
            <a:xfrm>
              <a:off x="2021894" y="3995320"/>
              <a:ext cx="508086" cy="574123"/>
            </a:xfrm>
            <a:custGeom>
              <a:avLst/>
              <a:gdLst/>
              <a:ahLst/>
              <a:cxnLst/>
              <a:rect l="l" t="t" r="r" b="b"/>
              <a:pathLst>
                <a:path w="23599" h="26800" extrusionOk="0">
                  <a:moveTo>
                    <a:pt x="55" y="26799"/>
                  </a:moveTo>
                  <a:cubicBezTo>
                    <a:pt x="137" y="26745"/>
                    <a:pt x="218" y="26663"/>
                    <a:pt x="272" y="26609"/>
                  </a:cubicBezTo>
                  <a:cubicBezTo>
                    <a:pt x="462" y="26446"/>
                    <a:pt x="706" y="26148"/>
                    <a:pt x="1032" y="25768"/>
                  </a:cubicBezTo>
                  <a:cubicBezTo>
                    <a:pt x="2605" y="24005"/>
                    <a:pt x="5914" y="20262"/>
                    <a:pt x="9521" y="16139"/>
                  </a:cubicBezTo>
                  <a:cubicBezTo>
                    <a:pt x="12939" y="12234"/>
                    <a:pt x="16628" y="8029"/>
                    <a:pt x="19394" y="4883"/>
                  </a:cubicBezTo>
                  <a:cubicBezTo>
                    <a:pt x="21890" y="2035"/>
                    <a:pt x="23599" y="55"/>
                    <a:pt x="23599" y="55"/>
                  </a:cubicBezTo>
                  <a:cubicBezTo>
                    <a:pt x="23599" y="55"/>
                    <a:pt x="23599" y="28"/>
                    <a:pt x="23599" y="28"/>
                  </a:cubicBezTo>
                  <a:cubicBezTo>
                    <a:pt x="23572" y="1"/>
                    <a:pt x="23572" y="1"/>
                    <a:pt x="23572" y="28"/>
                  </a:cubicBezTo>
                  <a:cubicBezTo>
                    <a:pt x="23572" y="28"/>
                    <a:pt x="21836" y="1954"/>
                    <a:pt x="19286" y="4802"/>
                  </a:cubicBezTo>
                  <a:cubicBezTo>
                    <a:pt x="16519" y="7921"/>
                    <a:pt x="12803" y="12125"/>
                    <a:pt x="9386" y="16031"/>
                  </a:cubicBezTo>
                  <a:cubicBezTo>
                    <a:pt x="5778" y="20127"/>
                    <a:pt x="2469" y="23870"/>
                    <a:pt x="896" y="25660"/>
                  </a:cubicBezTo>
                  <a:cubicBezTo>
                    <a:pt x="571" y="26040"/>
                    <a:pt x="299" y="26338"/>
                    <a:pt x="164" y="26528"/>
                  </a:cubicBezTo>
                  <a:cubicBezTo>
                    <a:pt x="109" y="26609"/>
                    <a:pt x="55" y="26691"/>
                    <a:pt x="1" y="26772"/>
                  </a:cubicBezTo>
                  <a:cubicBezTo>
                    <a:pt x="1" y="26772"/>
                    <a:pt x="1" y="26772"/>
                    <a:pt x="1" y="26799"/>
                  </a:cubicBezTo>
                  <a:cubicBezTo>
                    <a:pt x="1" y="26799"/>
                    <a:pt x="55" y="26799"/>
                    <a:pt x="55" y="26799"/>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69" name="Google Shape;3369;p58"/>
            <p:cNvSpPr/>
            <p:nvPr/>
          </p:nvSpPr>
          <p:spPr>
            <a:xfrm>
              <a:off x="2024241" y="4020319"/>
              <a:ext cx="507505" cy="574680"/>
            </a:xfrm>
            <a:custGeom>
              <a:avLst/>
              <a:gdLst/>
              <a:ahLst/>
              <a:cxnLst/>
              <a:rect l="l" t="t" r="r" b="b"/>
              <a:pathLst>
                <a:path w="23572" h="26826" extrusionOk="0">
                  <a:moveTo>
                    <a:pt x="28" y="26798"/>
                  </a:moveTo>
                  <a:cubicBezTo>
                    <a:pt x="109" y="26717"/>
                    <a:pt x="190" y="26663"/>
                    <a:pt x="245" y="26609"/>
                  </a:cubicBezTo>
                  <a:cubicBezTo>
                    <a:pt x="434" y="26419"/>
                    <a:pt x="679" y="26120"/>
                    <a:pt x="1031" y="25741"/>
                  </a:cubicBezTo>
                  <a:cubicBezTo>
                    <a:pt x="2577" y="23978"/>
                    <a:pt x="5886" y="20234"/>
                    <a:pt x="9494" y="16139"/>
                  </a:cubicBezTo>
                  <a:cubicBezTo>
                    <a:pt x="12911" y="12233"/>
                    <a:pt x="16600" y="8029"/>
                    <a:pt x="19367" y="4882"/>
                  </a:cubicBezTo>
                  <a:cubicBezTo>
                    <a:pt x="21862" y="2007"/>
                    <a:pt x="23571" y="54"/>
                    <a:pt x="23571" y="54"/>
                  </a:cubicBezTo>
                  <a:cubicBezTo>
                    <a:pt x="23571" y="27"/>
                    <a:pt x="23571" y="27"/>
                    <a:pt x="23571" y="27"/>
                  </a:cubicBezTo>
                  <a:cubicBezTo>
                    <a:pt x="23571" y="0"/>
                    <a:pt x="23544" y="0"/>
                    <a:pt x="23544" y="27"/>
                  </a:cubicBezTo>
                  <a:cubicBezTo>
                    <a:pt x="23544" y="27"/>
                    <a:pt x="21808" y="1953"/>
                    <a:pt x="19285" y="4801"/>
                  </a:cubicBezTo>
                  <a:cubicBezTo>
                    <a:pt x="16519" y="7920"/>
                    <a:pt x="12803" y="12124"/>
                    <a:pt x="9358" y="16003"/>
                  </a:cubicBezTo>
                  <a:cubicBezTo>
                    <a:pt x="5751" y="20126"/>
                    <a:pt x="2442" y="23869"/>
                    <a:pt x="895" y="25659"/>
                  </a:cubicBezTo>
                  <a:cubicBezTo>
                    <a:pt x="570" y="26039"/>
                    <a:pt x="299" y="26337"/>
                    <a:pt x="163" y="26527"/>
                  </a:cubicBezTo>
                  <a:cubicBezTo>
                    <a:pt x="109" y="26609"/>
                    <a:pt x="55" y="26690"/>
                    <a:pt x="0" y="26771"/>
                  </a:cubicBezTo>
                  <a:cubicBezTo>
                    <a:pt x="0" y="26771"/>
                    <a:pt x="0" y="26771"/>
                    <a:pt x="0" y="26798"/>
                  </a:cubicBezTo>
                  <a:cubicBezTo>
                    <a:pt x="0" y="26826"/>
                    <a:pt x="28" y="26798"/>
                    <a:pt x="28" y="2679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70" name="Google Shape;3370;p58"/>
            <p:cNvSpPr/>
            <p:nvPr/>
          </p:nvSpPr>
          <p:spPr>
            <a:xfrm>
              <a:off x="2025404" y="4042962"/>
              <a:ext cx="508086" cy="573545"/>
            </a:xfrm>
            <a:custGeom>
              <a:avLst/>
              <a:gdLst/>
              <a:ahLst/>
              <a:cxnLst/>
              <a:rect l="l" t="t" r="r" b="b"/>
              <a:pathLst>
                <a:path w="23599" h="26773" extrusionOk="0">
                  <a:moveTo>
                    <a:pt x="55" y="26772"/>
                  </a:moveTo>
                  <a:cubicBezTo>
                    <a:pt x="136" y="26718"/>
                    <a:pt x="218" y="26637"/>
                    <a:pt x="272" y="26582"/>
                  </a:cubicBezTo>
                  <a:cubicBezTo>
                    <a:pt x="435" y="26420"/>
                    <a:pt x="706" y="26121"/>
                    <a:pt x="1031" y="25714"/>
                  </a:cubicBezTo>
                  <a:cubicBezTo>
                    <a:pt x="2605" y="23978"/>
                    <a:pt x="5914" y="20208"/>
                    <a:pt x="9521" y="16112"/>
                  </a:cubicBezTo>
                  <a:cubicBezTo>
                    <a:pt x="12966" y="12207"/>
                    <a:pt x="16655" y="8002"/>
                    <a:pt x="19394" y="4856"/>
                  </a:cubicBezTo>
                  <a:cubicBezTo>
                    <a:pt x="21890" y="1981"/>
                    <a:pt x="23598" y="28"/>
                    <a:pt x="23598" y="28"/>
                  </a:cubicBezTo>
                  <a:cubicBezTo>
                    <a:pt x="23598" y="1"/>
                    <a:pt x="23598" y="1"/>
                    <a:pt x="23598" y="1"/>
                  </a:cubicBezTo>
                  <a:lnTo>
                    <a:pt x="23571" y="1"/>
                  </a:lnTo>
                  <a:cubicBezTo>
                    <a:pt x="23571" y="1"/>
                    <a:pt x="21835" y="1927"/>
                    <a:pt x="19313" y="4775"/>
                  </a:cubicBezTo>
                  <a:cubicBezTo>
                    <a:pt x="16546" y="7894"/>
                    <a:pt x="12830" y="12098"/>
                    <a:pt x="9386" y="16004"/>
                  </a:cubicBezTo>
                  <a:cubicBezTo>
                    <a:pt x="5778" y="20100"/>
                    <a:pt x="2496" y="23843"/>
                    <a:pt x="923" y="25633"/>
                  </a:cubicBezTo>
                  <a:cubicBezTo>
                    <a:pt x="570" y="26013"/>
                    <a:pt x="326" y="26311"/>
                    <a:pt x="191" y="26501"/>
                  </a:cubicBezTo>
                  <a:cubicBezTo>
                    <a:pt x="109" y="26582"/>
                    <a:pt x="55" y="26664"/>
                    <a:pt x="28" y="26745"/>
                  </a:cubicBezTo>
                  <a:cubicBezTo>
                    <a:pt x="1" y="26745"/>
                    <a:pt x="1" y="26745"/>
                    <a:pt x="28" y="26772"/>
                  </a:cubicBezTo>
                  <a:cubicBezTo>
                    <a:pt x="28" y="26772"/>
                    <a:pt x="55" y="26772"/>
                    <a:pt x="55" y="26772"/>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71" name="Google Shape;3371;p58"/>
            <p:cNvSpPr/>
            <p:nvPr/>
          </p:nvSpPr>
          <p:spPr>
            <a:xfrm>
              <a:off x="1199650" y="3761400"/>
              <a:ext cx="1389450" cy="758125"/>
            </a:xfrm>
            <a:custGeom>
              <a:avLst/>
              <a:gdLst/>
              <a:ahLst/>
              <a:cxnLst/>
              <a:rect l="l" t="t" r="r" b="b"/>
              <a:pathLst>
                <a:path w="55578" h="30325" extrusionOk="0">
                  <a:moveTo>
                    <a:pt x="25334" y="0"/>
                  </a:moveTo>
                  <a:lnTo>
                    <a:pt x="1" y="24357"/>
                  </a:lnTo>
                  <a:lnTo>
                    <a:pt x="32332" y="30324"/>
                  </a:lnTo>
                  <a:lnTo>
                    <a:pt x="55577" y="3906"/>
                  </a:lnTo>
                  <a:close/>
                </a:path>
              </a:pathLst>
            </a:custGeom>
            <a:solidFill>
              <a:srgbClr val="243885"/>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72" name="Google Shape;3372;p58"/>
            <p:cNvSpPr/>
            <p:nvPr/>
          </p:nvSpPr>
          <p:spPr>
            <a:xfrm>
              <a:off x="1679075" y="4532375"/>
              <a:ext cx="67150" cy="179725"/>
            </a:xfrm>
            <a:custGeom>
              <a:avLst/>
              <a:gdLst/>
              <a:ahLst/>
              <a:cxnLst/>
              <a:rect l="l" t="t" r="r" b="b"/>
              <a:pathLst>
                <a:path w="2686" h="7189" extrusionOk="0">
                  <a:moveTo>
                    <a:pt x="0" y="1"/>
                  </a:moveTo>
                  <a:lnTo>
                    <a:pt x="407" y="6944"/>
                  </a:lnTo>
                  <a:lnTo>
                    <a:pt x="1438" y="5697"/>
                  </a:lnTo>
                  <a:lnTo>
                    <a:pt x="2685" y="7189"/>
                  </a:lnTo>
                  <a:lnTo>
                    <a:pt x="2252" y="516"/>
                  </a:lnTo>
                  <a:close/>
                </a:path>
              </a:pathLst>
            </a:custGeom>
            <a:solidFill>
              <a:srgbClr val="C82917"/>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73" name="Google Shape;3373;p58"/>
            <p:cNvSpPr/>
            <p:nvPr/>
          </p:nvSpPr>
          <p:spPr>
            <a:xfrm>
              <a:off x="1369175" y="3822425"/>
              <a:ext cx="1151425" cy="646925"/>
            </a:xfrm>
            <a:custGeom>
              <a:avLst/>
              <a:gdLst/>
              <a:ahLst/>
              <a:cxnLst/>
              <a:rect l="l" t="t" r="r" b="b"/>
              <a:pathLst>
                <a:path w="46057" h="25877" extrusionOk="0">
                  <a:moveTo>
                    <a:pt x="19882" y="0"/>
                  </a:moveTo>
                  <a:lnTo>
                    <a:pt x="462" y="14837"/>
                  </a:lnTo>
                  <a:lnTo>
                    <a:pt x="1" y="20560"/>
                  </a:lnTo>
                  <a:lnTo>
                    <a:pt x="27423" y="25876"/>
                  </a:lnTo>
                  <a:lnTo>
                    <a:pt x="46057" y="3852"/>
                  </a:lnTo>
                  <a:close/>
                </a:path>
              </a:pathLst>
            </a:custGeom>
            <a:solidFill>
              <a:srgbClr val="46B2C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74" name="Google Shape;3374;p58"/>
            <p:cNvSpPr/>
            <p:nvPr/>
          </p:nvSpPr>
          <p:spPr>
            <a:xfrm>
              <a:off x="1390200" y="3776300"/>
              <a:ext cx="1120250" cy="667275"/>
            </a:xfrm>
            <a:custGeom>
              <a:avLst/>
              <a:gdLst/>
              <a:ahLst/>
              <a:cxnLst/>
              <a:rect l="l" t="t" r="r" b="b"/>
              <a:pathLst>
                <a:path w="44810" h="26691" extrusionOk="0">
                  <a:moveTo>
                    <a:pt x="896" y="17251"/>
                  </a:moveTo>
                  <a:cubicBezTo>
                    <a:pt x="1357" y="18662"/>
                    <a:pt x="1275" y="20642"/>
                    <a:pt x="0" y="21971"/>
                  </a:cubicBezTo>
                  <a:lnTo>
                    <a:pt x="26555" y="26691"/>
                  </a:lnTo>
                  <a:lnTo>
                    <a:pt x="44294" y="5534"/>
                  </a:lnTo>
                  <a:cubicBezTo>
                    <a:pt x="44294" y="5534"/>
                    <a:pt x="43019" y="2550"/>
                    <a:pt x="44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75" name="Google Shape;3375;p58"/>
            <p:cNvSpPr/>
            <p:nvPr/>
          </p:nvSpPr>
          <p:spPr>
            <a:xfrm>
              <a:off x="1421745" y="4224525"/>
              <a:ext cx="622627" cy="112600"/>
            </a:xfrm>
            <a:custGeom>
              <a:avLst/>
              <a:gdLst/>
              <a:ahLst/>
              <a:cxnLst/>
              <a:rect l="l" t="t" r="r" b="b"/>
              <a:pathLst>
                <a:path w="25795" h="4504" extrusionOk="0">
                  <a:moveTo>
                    <a:pt x="27" y="28"/>
                  </a:moveTo>
                  <a:cubicBezTo>
                    <a:pt x="814" y="136"/>
                    <a:pt x="1573" y="245"/>
                    <a:pt x="2360" y="407"/>
                  </a:cubicBezTo>
                  <a:cubicBezTo>
                    <a:pt x="4177" y="733"/>
                    <a:pt x="5994" y="1140"/>
                    <a:pt x="7812" y="1438"/>
                  </a:cubicBezTo>
                  <a:cubicBezTo>
                    <a:pt x="11392" y="2089"/>
                    <a:pt x="14972" y="2740"/>
                    <a:pt x="18580" y="3337"/>
                  </a:cubicBezTo>
                  <a:cubicBezTo>
                    <a:pt x="20967" y="3744"/>
                    <a:pt x="23381" y="4123"/>
                    <a:pt x="25768" y="4503"/>
                  </a:cubicBezTo>
                  <a:cubicBezTo>
                    <a:pt x="25768" y="4503"/>
                    <a:pt x="25795" y="4503"/>
                    <a:pt x="25795" y="4476"/>
                  </a:cubicBezTo>
                  <a:cubicBezTo>
                    <a:pt x="25795" y="4476"/>
                    <a:pt x="25795" y="4476"/>
                    <a:pt x="25795" y="4476"/>
                  </a:cubicBezTo>
                  <a:cubicBezTo>
                    <a:pt x="23978" y="4178"/>
                    <a:pt x="22187" y="3879"/>
                    <a:pt x="20397" y="3554"/>
                  </a:cubicBezTo>
                  <a:cubicBezTo>
                    <a:pt x="16193" y="2849"/>
                    <a:pt x="12016" y="2116"/>
                    <a:pt x="7812" y="1384"/>
                  </a:cubicBezTo>
                  <a:cubicBezTo>
                    <a:pt x="5994" y="1086"/>
                    <a:pt x="4177" y="679"/>
                    <a:pt x="2360" y="380"/>
                  </a:cubicBezTo>
                  <a:cubicBezTo>
                    <a:pt x="1600" y="245"/>
                    <a:pt x="814" y="109"/>
                    <a:pt x="27" y="1"/>
                  </a:cubicBezTo>
                  <a:cubicBezTo>
                    <a:pt x="0" y="1"/>
                    <a:pt x="0" y="1"/>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76" name="Google Shape;3376;p58"/>
            <p:cNvSpPr/>
            <p:nvPr/>
          </p:nvSpPr>
          <p:spPr>
            <a:xfrm>
              <a:off x="1415831" y="4237400"/>
              <a:ext cx="590572" cy="113950"/>
            </a:xfrm>
            <a:custGeom>
              <a:avLst/>
              <a:gdLst/>
              <a:ahLst/>
              <a:cxnLst/>
              <a:rect l="l" t="t" r="r" b="b"/>
              <a:pathLst>
                <a:path w="24467" h="4558" extrusionOk="0">
                  <a:moveTo>
                    <a:pt x="28" y="1"/>
                  </a:moveTo>
                  <a:cubicBezTo>
                    <a:pt x="82" y="28"/>
                    <a:pt x="164" y="82"/>
                    <a:pt x="245" y="82"/>
                  </a:cubicBezTo>
                  <a:cubicBezTo>
                    <a:pt x="977" y="272"/>
                    <a:pt x="1710" y="381"/>
                    <a:pt x="2442" y="516"/>
                  </a:cubicBezTo>
                  <a:cubicBezTo>
                    <a:pt x="6863" y="1303"/>
                    <a:pt x="11257" y="2117"/>
                    <a:pt x="15651" y="2930"/>
                  </a:cubicBezTo>
                  <a:cubicBezTo>
                    <a:pt x="18011" y="3337"/>
                    <a:pt x="20344" y="3798"/>
                    <a:pt x="22677" y="4232"/>
                  </a:cubicBezTo>
                  <a:cubicBezTo>
                    <a:pt x="23273" y="4341"/>
                    <a:pt x="23870" y="4449"/>
                    <a:pt x="24440" y="4558"/>
                  </a:cubicBezTo>
                  <a:lnTo>
                    <a:pt x="24467" y="4558"/>
                  </a:lnTo>
                  <a:cubicBezTo>
                    <a:pt x="24467" y="4531"/>
                    <a:pt x="24467" y="4531"/>
                    <a:pt x="24467" y="4531"/>
                  </a:cubicBezTo>
                  <a:cubicBezTo>
                    <a:pt x="23816" y="4395"/>
                    <a:pt x="23165" y="4232"/>
                    <a:pt x="22514" y="4097"/>
                  </a:cubicBezTo>
                  <a:cubicBezTo>
                    <a:pt x="19937" y="3554"/>
                    <a:pt x="17333" y="3093"/>
                    <a:pt x="14729" y="2605"/>
                  </a:cubicBezTo>
                  <a:cubicBezTo>
                    <a:pt x="10308" y="1791"/>
                    <a:pt x="5914" y="1005"/>
                    <a:pt x="1493" y="218"/>
                  </a:cubicBezTo>
                  <a:cubicBezTo>
                    <a:pt x="1113" y="164"/>
                    <a:pt x="706" y="55"/>
                    <a:pt x="326" y="28"/>
                  </a:cubicBezTo>
                  <a:lnTo>
                    <a:pt x="28" y="28"/>
                  </a:lnTo>
                  <a:cubicBezTo>
                    <a:pt x="28" y="1"/>
                    <a:pt x="1" y="1"/>
                    <a:pt x="1" y="28"/>
                  </a:cubicBezTo>
                  <a:cubicBezTo>
                    <a:pt x="1" y="28"/>
                    <a:pt x="1" y="1"/>
                    <a:pt x="28" y="1"/>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77" name="Google Shape;3377;p58"/>
            <p:cNvSpPr/>
            <p:nvPr/>
          </p:nvSpPr>
          <p:spPr>
            <a:xfrm>
              <a:off x="1425655" y="4265900"/>
              <a:ext cx="626585" cy="118000"/>
            </a:xfrm>
            <a:custGeom>
              <a:avLst/>
              <a:gdLst/>
              <a:ahLst/>
              <a:cxnLst/>
              <a:rect l="l" t="t" r="r" b="b"/>
              <a:pathLst>
                <a:path w="25959" h="4720" extrusionOk="0">
                  <a:moveTo>
                    <a:pt x="28" y="27"/>
                  </a:moveTo>
                  <a:lnTo>
                    <a:pt x="381" y="109"/>
                  </a:lnTo>
                  <a:cubicBezTo>
                    <a:pt x="1466" y="326"/>
                    <a:pt x="2550" y="515"/>
                    <a:pt x="3635" y="705"/>
                  </a:cubicBezTo>
                  <a:cubicBezTo>
                    <a:pt x="8463" y="1573"/>
                    <a:pt x="13292" y="2468"/>
                    <a:pt x="18120" y="3363"/>
                  </a:cubicBezTo>
                  <a:cubicBezTo>
                    <a:pt x="20208" y="3716"/>
                    <a:pt x="22270" y="4123"/>
                    <a:pt x="24331" y="4448"/>
                  </a:cubicBezTo>
                  <a:cubicBezTo>
                    <a:pt x="24873" y="4557"/>
                    <a:pt x="25389" y="4638"/>
                    <a:pt x="25904" y="4720"/>
                  </a:cubicBezTo>
                  <a:cubicBezTo>
                    <a:pt x="25931" y="4720"/>
                    <a:pt x="25931" y="4693"/>
                    <a:pt x="25958" y="4665"/>
                  </a:cubicBezTo>
                  <a:cubicBezTo>
                    <a:pt x="25958" y="4638"/>
                    <a:pt x="25931" y="4638"/>
                    <a:pt x="25931" y="4638"/>
                  </a:cubicBezTo>
                  <a:cubicBezTo>
                    <a:pt x="25497" y="4557"/>
                    <a:pt x="25090" y="4448"/>
                    <a:pt x="24684" y="4367"/>
                  </a:cubicBezTo>
                  <a:cubicBezTo>
                    <a:pt x="23029" y="4069"/>
                    <a:pt x="21374" y="3770"/>
                    <a:pt x="19720" y="3472"/>
                  </a:cubicBezTo>
                  <a:cubicBezTo>
                    <a:pt x="16601" y="2902"/>
                    <a:pt x="13509" y="2333"/>
                    <a:pt x="10389" y="1763"/>
                  </a:cubicBezTo>
                  <a:cubicBezTo>
                    <a:pt x="7623" y="1275"/>
                    <a:pt x="4883" y="787"/>
                    <a:pt x="2116" y="298"/>
                  </a:cubicBezTo>
                  <a:cubicBezTo>
                    <a:pt x="1493" y="217"/>
                    <a:pt x="869" y="81"/>
                    <a:pt x="245" y="0"/>
                  </a:cubicBezTo>
                  <a:lnTo>
                    <a:pt x="28" y="0"/>
                  </a:lnTo>
                  <a:cubicBezTo>
                    <a:pt x="28" y="0"/>
                    <a:pt x="1" y="0"/>
                    <a:pt x="1" y="0"/>
                  </a:cubicBezTo>
                  <a:cubicBezTo>
                    <a:pt x="1" y="0"/>
                    <a:pt x="1" y="27"/>
                    <a:pt x="28"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78" name="Google Shape;3378;p58"/>
            <p:cNvSpPr/>
            <p:nvPr/>
          </p:nvSpPr>
          <p:spPr>
            <a:xfrm>
              <a:off x="1407987" y="4278100"/>
              <a:ext cx="618065" cy="113275"/>
            </a:xfrm>
            <a:custGeom>
              <a:avLst/>
              <a:gdLst/>
              <a:ahLst/>
              <a:cxnLst/>
              <a:rect l="l" t="t" r="r" b="b"/>
              <a:pathLst>
                <a:path w="25606" h="4531" extrusionOk="0">
                  <a:moveTo>
                    <a:pt x="0" y="55"/>
                  </a:moveTo>
                  <a:lnTo>
                    <a:pt x="272" y="109"/>
                  </a:lnTo>
                  <a:cubicBezTo>
                    <a:pt x="462" y="163"/>
                    <a:pt x="679" y="190"/>
                    <a:pt x="896" y="244"/>
                  </a:cubicBezTo>
                  <a:cubicBezTo>
                    <a:pt x="3581" y="706"/>
                    <a:pt x="6266" y="1194"/>
                    <a:pt x="8924" y="1682"/>
                  </a:cubicBezTo>
                  <a:cubicBezTo>
                    <a:pt x="11935" y="2225"/>
                    <a:pt x="14891" y="2794"/>
                    <a:pt x="17902" y="3309"/>
                  </a:cubicBezTo>
                  <a:cubicBezTo>
                    <a:pt x="19937" y="3662"/>
                    <a:pt x="21971" y="4015"/>
                    <a:pt x="24032" y="4313"/>
                  </a:cubicBezTo>
                  <a:cubicBezTo>
                    <a:pt x="24548" y="4394"/>
                    <a:pt x="25063" y="4476"/>
                    <a:pt x="25578" y="4530"/>
                  </a:cubicBezTo>
                  <a:cubicBezTo>
                    <a:pt x="25578" y="4530"/>
                    <a:pt x="25605" y="4530"/>
                    <a:pt x="25605" y="4530"/>
                  </a:cubicBezTo>
                  <a:cubicBezTo>
                    <a:pt x="25605" y="4503"/>
                    <a:pt x="25605" y="4503"/>
                    <a:pt x="25605" y="4503"/>
                  </a:cubicBezTo>
                  <a:lnTo>
                    <a:pt x="23571" y="4150"/>
                  </a:lnTo>
                  <a:cubicBezTo>
                    <a:pt x="20832" y="3689"/>
                    <a:pt x="18092" y="3201"/>
                    <a:pt x="15380" y="2713"/>
                  </a:cubicBezTo>
                  <a:cubicBezTo>
                    <a:pt x="11962" y="2089"/>
                    <a:pt x="8572" y="1465"/>
                    <a:pt x="5154" y="841"/>
                  </a:cubicBezTo>
                  <a:cubicBezTo>
                    <a:pt x="3608" y="570"/>
                    <a:pt x="2089" y="272"/>
                    <a:pt x="543" y="55"/>
                  </a:cubicBezTo>
                  <a:lnTo>
                    <a:pt x="28" y="0"/>
                  </a:lnTo>
                  <a:cubicBezTo>
                    <a:pt x="28" y="0"/>
                    <a:pt x="0" y="0"/>
                    <a:pt x="0" y="27"/>
                  </a:cubicBezTo>
                  <a:cubicBezTo>
                    <a:pt x="0" y="27"/>
                    <a:pt x="0" y="55"/>
                    <a:pt x="0"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79" name="Google Shape;3379;p58"/>
            <p:cNvSpPr/>
            <p:nvPr/>
          </p:nvSpPr>
          <p:spPr>
            <a:xfrm>
              <a:off x="1408638" y="4295050"/>
              <a:ext cx="648840" cy="120725"/>
            </a:xfrm>
            <a:custGeom>
              <a:avLst/>
              <a:gdLst/>
              <a:ahLst/>
              <a:cxnLst/>
              <a:rect l="l" t="t" r="r" b="b"/>
              <a:pathLst>
                <a:path w="26881" h="4829" extrusionOk="0">
                  <a:moveTo>
                    <a:pt x="28" y="28"/>
                  </a:moveTo>
                  <a:cubicBezTo>
                    <a:pt x="82" y="55"/>
                    <a:pt x="109" y="82"/>
                    <a:pt x="163" y="82"/>
                  </a:cubicBezTo>
                  <a:cubicBezTo>
                    <a:pt x="543" y="190"/>
                    <a:pt x="923" y="245"/>
                    <a:pt x="1330" y="299"/>
                  </a:cubicBezTo>
                  <a:cubicBezTo>
                    <a:pt x="5181" y="977"/>
                    <a:pt x="9060" y="1682"/>
                    <a:pt x="12912" y="2387"/>
                  </a:cubicBezTo>
                  <a:cubicBezTo>
                    <a:pt x="16628" y="3065"/>
                    <a:pt x="20371" y="3635"/>
                    <a:pt x="24087" y="4313"/>
                  </a:cubicBezTo>
                  <a:cubicBezTo>
                    <a:pt x="25036" y="4476"/>
                    <a:pt x="25958" y="4639"/>
                    <a:pt x="26880" y="4828"/>
                  </a:cubicBezTo>
                  <a:lnTo>
                    <a:pt x="26880" y="4828"/>
                  </a:lnTo>
                  <a:cubicBezTo>
                    <a:pt x="25497" y="4503"/>
                    <a:pt x="24114" y="4232"/>
                    <a:pt x="22703" y="3961"/>
                  </a:cubicBezTo>
                  <a:cubicBezTo>
                    <a:pt x="19476" y="3337"/>
                    <a:pt x="16166" y="2848"/>
                    <a:pt x="12939" y="2252"/>
                  </a:cubicBezTo>
                  <a:cubicBezTo>
                    <a:pt x="9928" y="1709"/>
                    <a:pt x="6917" y="1140"/>
                    <a:pt x="3906" y="624"/>
                  </a:cubicBezTo>
                  <a:cubicBezTo>
                    <a:pt x="2767" y="407"/>
                    <a:pt x="1601" y="217"/>
                    <a:pt x="435" y="28"/>
                  </a:cubicBezTo>
                  <a:cubicBezTo>
                    <a:pt x="353" y="28"/>
                    <a:pt x="245" y="0"/>
                    <a:pt x="163" y="0"/>
                  </a:cubicBezTo>
                  <a:cubicBezTo>
                    <a:pt x="109" y="0"/>
                    <a:pt x="82" y="0"/>
                    <a:pt x="28" y="0"/>
                  </a:cubicBezTo>
                  <a:cubicBezTo>
                    <a:pt x="28" y="0"/>
                    <a:pt x="1" y="28"/>
                    <a:pt x="1" y="28"/>
                  </a:cubicBezTo>
                  <a:cubicBezTo>
                    <a:pt x="28" y="28"/>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80" name="Google Shape;3380;p58"/>
            <p:cNvSpPr/>
            <p:nvPr/>
          </p:nvSpPr>
          <p:spPr>
            <a:xfrm>
              <a:off x="1392925" y="4309300"/>
              <a:ext cx="641647" cy="114600"/>
            </a:xfrm>
            <a:custGeom>
              <a:avLst/>
              <a:gdLst/>
              <a:ahLst/>
              <a:cxnLst/>
              <a:rect l="l" t="t" r="r" b="b"/>
              <a:pathLst>
                <a:path w="26583" h="4584" extrusionOk="0">
                  <a:moveTo>
                    <a:pt x="1" y="27"/>
                  </a:moveTo>
                  <a:cubicBezTo>
                    <a:pt x="82" y="54"/>
                    <a:pt x="136" y="81"/>
                    <a:pt x="218" y="109"/>
                  </a:cubicBezTo>
                  <a:cubicBezTo>
                    <a:pt x="489" y="190"/>
                    <a:pt x="760" y="217"/>
                    <a:pt x="1058" y="271"/>
                  </a:cubicBezTo>
                  <a:cubicBezTo>
                    <a:pt x="4232" y="868"/>
                    <a:pt x="7405" y="1438"/>
                    <a:pt x="10606" y="1980"/>
                  </a:cubicBezTo>
                  <a:cubicBezTo>
                    <a:pt x="15380" y="2794"/>
                    <a:pt x="20154" y="3608"/>
                    <a:pt x="24927" y="4340"/>
                  </a:cubicBezTo>
                  <a:cubicBezTo>
                    <a:pt x="25470" y="4421"/>
                    <a:pt x="26012" y="4503"/>
                    <a:pt x="26528" y="4584"/>
                  </a:cubicBezTo>
                  <a:cubicBezTo>
                    <a:pt x="26555" y="4584"/>
                    <a:pt x="26582" y="4584"/>
                    <a:pt x="26582" y="4557"/>
                  </a:cubicBezTo>
                  <a:cubicBezTo>
                    <a:pt x="26582" y="4530"/>
                    <a:pt x="26555" y="4530"/>
                    <a:pt x="26555" y="4530"/>
                  </a:cubicBezTo>
                  <a:lnTo>
                    <a:pt x="25226" y="4286"/>
                  </a:lnTo>
                  <a:cubicBezTo>
                    <a:pt x="21239" y="3608"/>
                    <a:pt x="17251" y="2957"/>
                    <a:pt x="13264" y="2278"/>
                  </a:cubicBezTo>
                  <a:cubicBezTo>
                    <a:pt x="9738" y="1682"/>
                    <a:pt x="6185" y="1058"/>
                    <a:pt x="2659" y="434"/>
                  </a:cubicBezTo>
                  <a:cubicBezTo>
                    <a:pt x="1872" y="298"/>
                    <a:pt x="1086" y="109"/>
                    <a:pt x="299" y="27"/>
                  </a:cubicBezTo>
                  <a:cubicBezTo>
                    <a:pt x="190" y="27"/>
                    <a:pt x="109" y="27"/>
                    <a:pt x="28" y="0"/>
                  </a:cubicBezTo>
                  <a:cubicBezTo>
                    <a:pt x="1" y="0"/>
                    <a:pt x="1" y="0"/>
                    <a:pt x="1"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81" name="Google Shape;3381;p58"/>
            <p:cNvSpPr/>
            <p:nvPr/>
          </p:nvSpPr>
          <p:spPr>
            <a:xfrm>
              <a:off x="2062200" y="3847500"/>
              <a:ext cx="422529" cy="491326"/>
            </a:xfrm>
            <a:custGeom>
              <a:avLst/>
              <a:gdLst/>
              <a:ahLst/>
              <a:cxnLst/>
              <a:rect l="l" t="t" r="r" b="b"/>
              <a:pathLst>
                <a:path w="19557" h="22242" extrusionOk="0">
                  <a:moveTo>
                    <a:pt x="27" y="22215"/>
                  </a:moveTo>
                  <a:cubicBezTo>
                    <a:pt x="82" y="22188"/>
                    <a:pt x="163" y="22133"/>
                    <a:pt x="217" y="22079"/>
                  </a:cubicBezTo>
                  <a:cubicBezTo>
                    <a:pt x="353" y="21944"/>
                    <a:pt x="543" y="21699"/>
                    <a:pt x="841" y="21374"/>
                  </a:cubicBezTo>
                  <a:cubicBezTo>
                    <a:pt x="2143" y="19909"/>
                    <a:pt x="4883" y="16790"/>
                    <a:pt x="7893" y="13400"/>
                  </a:cubicBezTo>
                  <a:cubicBezTo>
                    <a:pt x="10741" y="10172"/>
                    <a:pt x="13779" y="6673"/>
                    <a:pt x="16058" y="4069"/>
                  </a:cubicBezTo>
                  <a:cubicBezTo>
                    <a:pt x="18146" y="1682"/>
                    <a:pt x="19557" y="28"/>
                    <a:pt x="19557" y="28"/>
                  </a:cubicBezTo>
                  <a:cubicBezTo>
                    <a:pt x="19557" y="28"/>
                    <a:pt x="19557" y="28"/>
                    <a:pt x="19557" y="0"/>
                  </a:cubicBezTo>
                  <a:cubicBezTo>
                    <a:pt x="19557" y="0"/>
                    <a:pt x="19529" y="0"/>
                    <a:pt x="19529" y="0"/>
                  </a:cubicBezTo>
                  <a:cubicBezTo>
                    <a:pt x="19529" y="0"/>
                    <a:pt x="18092" y="1628"/>
                    <a:pt x="15976" y="3988"/>
                  </a:cubicBezTo>
                  <a:cubicBezTo>
                    <a:pt x="13698" y="6564"/>
                    <a:pt x="10606" y="10036"/>
                    <a:pt x="7758" y="13291"/>
                  </a:cubicBezTo>
                  <a:cubicBezTo>
                    <a:pt x="4747" y="16682"/>
                    <a:pt x="2035" y="19801"/>
                    <a:pt x="733" y="21265"/>
                  </a:cubicBezTo>
                  <a:cubicBezTo>
                    <a:pt x="461" y="21591"/>
                    <a:pt x="244" y="21835"/>
                    <a:pt x="136" y="21998"/>
                  </a:cubicBezTo>
                  <a:cubicBezTo>
                    <a:pt x="82" y="22052"/>
                    <a:pt x="27" y="22133"/>
                    <a:pt x="0" y="22188"/>
                  </a:cubicBezTo>
                  <a:cubicBezTo>
                    <a:pt x="0" y="22215"/>
                    <a:pt x="0" y="22215"/>
                    <a:pt x="0" y="22215"/>
                  </a:cubicBezTo>
                  <a:cubicBezTo>
                    <a:pt x="0" y="22242"/>
                    <a:pt x="27" y="22215"/>
                    <a:pt x="27"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82" name="Google Shape;3382;p58"/>
            <p:cNvSpPr/>
            <p:nvPr/>
          </p:nvSpPr>
          <p:spPr>
            <a:xfrm>
              <a:off x="2063367" y="3872065"/>
              <a:ext cx="423112" cy="491326"/>
            </a:xfrm>
            <a:custGeom>
              <a:avLst/>
              <a:gdLst/>
              <a:ahLst/>
              <a:cxnLst/>
              <a:rect l="l" t="t" r="r" b="b"/>
              <a:pathLst>
                <a:path w="19584" h="22242" extrusionOk="0">
                  <a:moveTo>
                    <a:pt x="55" y="22215"/>
                  </a:moveTo>
                  <a:cubicBezTo>
                    <a:pt x="109" y="22188"/>
                    <a:pt x="163" y="22133"/>
                    <a:pt x="245" y="22079"/>
                  </a:cubicBezTo>
                  <a:cubicBezTo>
                    <a:pt x="380" y="21944"/>
                    <a:pt x="570" y="21699"/>
                    <a:pt x="868" y="21374"/>
                  </a:cubicBezTo>
                  <a:cubicBezTo>
                    <a:pt x="2170" y="19909"/>
                    <a:pt x="4937" y="16790"/>
                    <a:pt x="7921" y="13400"/>
                  </a:cubicBezTo>
                  <a:cubicBezTo>
                    <a:pt x="10769" y="10172"/>
                    <a:pt x="13807" y="6673"/>
                    <a:pt x="16085" y="4069"/>
                  </a:cubicBezTo>
                  <a:cubicBezTo>
                    <a:pt x="18173" y="1682"/>
                    <a:pt x="19584" y="28"/>
                    <a:pt x="19584" y="28"/>
                  </a:cubicBezTo>
                  <a:cubicBezTo>
                    <a:pt x="19584" y="28"/>
                    <a:pt x="19584" y="28"/>
                    <a:pt x="19584" y="0"/>
                  </a:cubicBezTo>
                  <a:cubicBezTo>
                    <a:pt x="19557" y="0"/>
                    <a:pt x="19557" y="0"/>
                    <a:pt x="19557" y="0"/>
                  </a:cubicBezTo>
                  <a:cubicBezTo>
                    <a:pt x="19557" y="0"/>
                    <a:pt x="18092" y="1628"/>
                    <a:pt x="16004" y="3988"/>
                  </a:cubicBezTo>
                  <a:cubicBezTo>
                    <a:pt x="13698" y="6564"/>
                    <a:pt x="10633" y="10036"/>
                    <a:pt x="7785" y="13264"/>
                  </a:cubicBezTo>
                  <a:cubicBezTo>
                    <a:pt x="4774" y="16654"/>
                    <a:pt x="2035" y="19801"/>
                    <a:pt x="760" y="21266"/>
                  </a:cubicBezTo>
                  <a:cubicBezTo>
                    <a:pt x="489" y="21591"/>
                    <a:pt x="272" y="21835"/>
                    <a:pt x="136" y="21998"/>
                  </a:cubicBezTo>
                  <a:cubicBezTo>
                    <a:pt x="109" y="22052"/>
                    <a:pt x="55" y="22133"/>
                    <a:pt x="28" y="22188"/>
                  </a:cubicBezTo>
                  <a:cubicBezTo>
                    <a:pt x="0" y="22215"/>
                    <a:pt x="0" y="22215"/>
                    <a:pt x="28" y="22215"/>
                  </a:cubicBezTo>
                  <a:cubicBezTo>
                    <a:pt x="28" y="22242"/>
                    <a:pt x="28" y="22242"/>
                    <a:pt x="55"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83" name="Google Shape;3383;p58"/>
            <p:cNvSpPr/>
            <p:nvPr/>
          </p:nvSpPr>
          <p:spPr>
            <a:xfrm>
              <a:off x="2065117" y="3893626"/>
              <a:ext cx="423134" cy="490751"/>
            </a:xfrm>
            <a:custGeom>
              <a:avLst/>
              <a:gdLst/>
              <a:ahLst/>
              <a:cxnLst/>
              <a:rect l="l" t="t" r="r" b="b"/>
              <a:pathLst>
                <a:path w="19585" h="22216" extrusionOk="0">
                  <a:moveTo>
                    <a:pt x="28" y="22215"/>
                  </a:moveTo>
                  <a:cubicBezTo>
                    <a:pt x="109" y="22161"/>
                    <a:pt x="164" y="22107"/>
                    <a:pt x="218" y="22053"/>
                  </a:cubicBezTo>
                  <a:cubicBezTo>
                    <a:pt x="353" y="21917"/>
                    <a:pt x="570" y="21673"/>
                    <a:pt x="869" y="21347"/>
                  </a:cubicBezTo>
                  <a:cubicBezTo>
                    <a:pt x="2171" y="19910"/>
                    <a:pt x="4910" y="16791"/>
                    <a:pt x="7894" y="13400"/>
                  </a:cubicBezTo>
                  <a:cubicBezTo>
                    <a:pt x="10742" y="10145"/>
                    <a:pt x="13807" y="6646"/>
                    <a:pt x="16085" y="4042"/>
                  </a:cubicBezTo>
                  <a:cubicBezTo>
                    <a:pt x="18147" y="1683"/>
                    <a:pt x="19557" y="28"/>
                    <a:pt x="19557" y="28"/>
                  </a:cubicBezTo>
                  <a:cubicBezTo>
                    <a:pt x="19584" y="28"/>
                    <a:pt x="19584" y="1"/>
                    <a:pt x="19557" y="1"/>
                  </a:cubicBezTo>
                  <a:cubicBezTo>
                    <a:pt x="19557" y="1"/>
                    <a:pt x="19530" y="1"/>
                    <a:pt x="19530" y="1"/>
                  </a:cubicBezTo>
                  <a:cubicBezTo>
                    <a:pt x="19530" y="1"/>
                    <a:pt x="18092" y="1601"/>
                    <a:pt x="16004" y="3961"/>
                  </a:cubicBezTo>
                  <a:cubicBezTo>
                    <a:pt x="13698" y="6565"/>
                    <a:pt x="10606" y="10037"/>
                    <a:pt x="7758" y="13264"/>
                  </a:cubicBezTo>
                  <a:cubicBezTo>
                    <a:pt x="4775" y="16655"/>
                    <a:pt x="2035" y="19774"/>
                    <a:pt x="760" y="21266"/>
                  </a:cubicBezTo>
                  <a:cubicBezTo>
                    <a:pt x="462" y="21591"/>
                    <a:pt x="245" y="21808"/>
                    <a:pt x="136" y="21971"/>
                  </a:cubicBezTo>
                  <a:cubicBezTo>
                    <a:pt x="82" y="22053"/>
                    <a:pt x="55" y="22107"/>
                    <a:pt x="1" y="22188"/>
                  </a:cubicBezTo>
                  <a:cubicBezTo>
                    <a:pt x="1" y="22188"/>
                    <a:pt x="1" y="22215"/>
                    <a:pt x="1" y="22215"/>
                  </a:cubicBezTo>
                  <a:cubicBezTo>
                    <a:pt x="28" y="22215"/>
                    <a:pt x="28" y="22215"/>
                    <a:pt x="28"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84" name="Google Shape;3384;p58"/>
            <p:cNvSpPr/>
            <p:nvPr/>
          </p:nvSpPr>
          <p:spPr>
            <a:xfrm>
              <a:off x="2066305" y="3912205"/>
              <a:ext cx="423112" cy="491348"/>
            </a:xfrm>
            <a:custGeom>
              <a:avLst/>
              <a:gdLst/>
              <a:ahLst/>
              <a:cxnLst/>
              <a:rect l="l" t="t" r="r" b="b"/>
              <a:pathLst>
                <a:path w="19584" h="22243" extrusionOk="0">
                  <a:moveTo>
                    <a:pt x="54" y="22215"/>
                  </a:moveTo>
                  <a:cubicBezTo>
                    <a:pt x="109" y="22188"/>
                    <a:pt x="163" y="22134"/>
                    <a:pt x="217" y="22080"/>
                  </a:cubicBezTo>
                  <a:cubicBezTo>
                    <a:pt x="380" y="21944"/>
                    <a:pt x="570" y="21700"/>
                    <a:pt x="868" y="21374"/>
                  </a:cubicBezTo>
                  <a:cubicBezTo>
                    <a:pt x="2170" y="19910"/>
                    <a:pt x="4937" y="16790"/>
                    <a:pt x="7893" y="13400"/>
                  </a:cubicBezTo>
                  <a:cubicBezTo>
                    <a:pt x="10741" y="10172"/>
                    <a:pt x="13806" y="6673"/>
                    <a:pt x="16085" y="4069"/>
                  </a:cubicBezTo>
                  <a:cubicBezTo>
                    <a:pt x="18146" y="1682"/>
                    <a:pt x="19584" y="28"/>
                    <a:pt x="19584" y="28"/>
                  </a:cubicBezTo>
                  <a:cubicBezTo>
                    <a:pt x="19584" y="28"/>
                    <a:pt x="19584" y="28"/>
                    <a:pt x="19584" y="1"/>
                  </a:cubicBezTo>
                  <a:cubicBezTo>
                    <a:pt x="19556" y="1"/>
                    <a:pt x="19556" y="1"/>
                    <a:pt x="19529" y="1"/>
                  </a:cubicBezTo>
                  <a:cubicBezTo>
                    <a:pt x="19529" y="1"/>
                    <a:pt x="18092" y="1628"/>
                    <a:pt x="16003" y="3988"/>
                  </a:cubicBezTo>
                  <a:cubicBezTo>
                    <a:pt x="13698" y="6565"/>
                    <a:pt x="10606" y="10037"/>
                    <a:pt x="7785" y="13264"/>
                  </a:cubicBezTo>
                  <a:cubicBezTo>
                    <a:pt x="4774" y="16655"/>
                    <a:pt x="2034" y="19801"/>
                    <a:pt x="760" y="21266"/>
                  </a:cubicBezTo>
                  <a:cubicBezTo>
                    <a:pt x="488" y="21591"/>
                    <a:pt x="271" y="21835"/>
                    <a:pt x="136" y="21998"/>
                  </a:cubicBezTo>
                  <a:cubicBezTo>
                    <a:pt x="81" y="22052"/>
                    <a:pt x="54" y="22134"/>
                    <a:pt x="27" y="22188"/>
                  </a:cubicBezTo>
                  <a:cubicBezTo>
                    <a:pt x="0" y="22215"/>
                    <a:pt x="0" y="22215"/>
                    <a:pt x="27" y="22215"/>
                  </a:cubicBezTo>
                  <a:cubicBezTo>
                    <a:pt x="27" y="22242"/>
                    <a:pt x="27" y="22242"/>
                    <a:pt x="54"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85" name="Google Shape;3385;p58"/>
            <p:cNvSpPr/>
            <p:nvPr/>
          </p:nvSpPr>
          <p:spPr>
            <a:xfrm>
              <a:off x="1381375" y="3694250"/>
              <a:ext cx="1152125" cy="627950"/>
            </a:xfrm>
            <a:custGeom>
              <a:avLst/>
              <a:gdLst/>
              <a:ahLst/>
              <a:cxnLst/>
              <a:rect l="l" t="t" r="r" b="b"/>
              <a:pathLst>
                <a:path w="46085" h="25118" extrusionOk="0">
                  <a:moveTo>
                    <a:pt x="21022" y="1"/>
                  </a:moveTo>
                  <a:lnTo>
                    <a:pt x="1" y="20181"/>
                  </a:lnTo>
                  <a:lnTo>
                    <a:pt x="26826" y="25117"/>
                  </a:lnTo>
                  <a:lnTo>
                    <a:pt x="46084" y="3229"/>
                  </a:lnTo>
                  <a:close/>
                </a:path>
              </a:pathLst>
            </a:custGeom>
            <a:solidFill>
              <a:srgbClr val="46B2C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86" name="Google Shape;3386;p58"/>
            <p:cNvSpPr/>
            <p:nvPr/>
          </p:nvSpPr>
          <p:spPr>
            <a:xfrm>
              <a:off x="2243250" y="4052975"/>
              <a:ext cx="65800" cy="73925"/>
            </a:xfrm>
            <a:custGeom>
              <a:avLst/>
              <a:gdLst/>
              <a:ahLst/>
              <a:cxnLst/>
              <a:rect l="l" t="t" r="r" b="b"/>
              <a:pathLst>
                <a:path w="2632" h="2957" extrusionOk="0">
                  <a:moveTo>
                    <a:pt x="2631" y="0"/>
                  </a:moveTo>
                  <a:lnTo>
                    <a:pt x="0" y="2957"/>
                  </a:lnTo>
                  <a:lnTo>
                    <a:pt x="1926" y="2957"/>
                  </a:lnTo>
                  <a:close/>
                </a:path>
              </a:pathLst>
            </a:custGeom>
            <a:solidFill>
              <a:srgbClr val="C82917"/>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87" name="Google Shape;3387;p58"/>
            <p:cNvSpPr/>
            <p:nvPr/>
          </p:nvSpPr>
          <p:spPr>
            <a:xfrm>
              <a:off x="1322400" y="3658325"/>
              <a:ext cx="1150750" cy="746600"/>
            </a:xfrm>
            <a:custGeom>
              <a:avLst/>
              <a:gdLst/>
              <a:ahLst/>
              <a:cxnLst/>
              <a:rect l="l" t="t" r="r" b="b"/>
              <a:pathLst>
                <a:path w="46030" h="29864" extrusionOk="0">
                  <a:moveTo>
                    <a:pt x="26039" y="0"/>
                  </a:moveTo>
                  <a:lnTo>
                    <a:pt x="45514" y="12776"/>
                  </a:lnTo>
                  <a:lnTo>
                    <a:pt x="46029" y="18987"/>
                  </a:lnTo>
                  <a:lnTo>
                    <a:pt x="18743" y="29864"/>
                  </a:lnTo>
                  <a:lnTo>
                    <a:pt x="0" y="9114"/>
                  </a:lnTo>
                  <a:close/>
                </a:path>
              </a:pathLst>
            </a:custGeom>
            <a:solidFill>
              <a:srgbClr val="C82917"/>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88" name="Google Shape;3388;p58"/>
            <p:cNvSpPr/>
            <p:nvPr/>
          </p:nvSpPr>
          <p:spPr>
            <a:xfrm>
              <a:off x="1331200" y="3726800"/>
              <a:ext cx="1120250" cy="649650"/>
            </a:xfrm>
            <a:custGeom>
              <a:avLst/>
              <a:gdLst/>
              <a:ahLst/>
              <a:cxnLst/>
              <a:rect l="l" t="t" r="r" b="b"/>
              <a:pathLst>
                <a:path w="44810" h="25986" extrusionOk="0">
                  <a:moveTo>
                    <a:pt x="43914" y="10877"/>
                  </a:moveTo>
                  <a:cubicBezTo>
                    <a:pt x="43426" y="12505"/>
                    <a:pt x="43535" y="14675"/>
                    <a:pt x="44809" y="15895"/>
                  </a:cubicBezTo>
                  <a:lnTo>
                    <a:pt x="18418" y="25985"/>
                  </a:lnTo>
                  <a:lnTo>
                    <a:pt x="570" y="6022"/>
                  </a:lnTo>
                  <a:cubicBezTo>
                    <a:pt x="570" y="6022"/>
                    <a:pt x="1818" y="246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89" name="Google Shape;3389;p58"/>
            <p:cNvSpPr/>
            <p:nvPr/>
          </p:nvSpPr>
          <p:spPr>
            <a:xfrm>
              <a:off x="1799827" y="4012950"/>
              <a:ext cx="611094" cy="243475"/>
            </a:xfrm>
            <a:custGeom>
              <a:avLst/>
              <a:gdLst/>
              <a:ahLst/>
              <a:cxnLst/>
              <a:rect l="l" t="t" r="r" b="b"/>
              <a:pathLst>
                <a:path w="25687" h="9739" extrusionOk="0">
                  <a:moveTo>
                    <a:pt x="25660" y="55"/>
                  </a:moveTo>
                  <a:cubicBezTo>
                    <a:pt x="24873" y="299"/>
                    <a:pt x="24086" y="598"/>
                    <a:pt x="23327" y="896"/>
                  </a:cubicBezTo>
                  <a:cubicBezTo>
                    <a:pt x="21510" y="1601"/>
                    <a:pt x="19719" y="2361"/>
                    <a:pt x="17902" y="3039"/>
                  </a:cubicBezTo>
                  <a:cubicBezTo>
                    <a:pt x="13725" y="4612"/>
                    <a:pt x="9548" y="6185"/>
                    <a:pt x="5398" y="7731"/>
                  </a:cubicBezTo>
                  <a:cubicBezTo>
                    <a:pt x="3608" y="8409"/>
                    <a:pt x="1818" y="9060"/>
                    <a:pt x="28" y="9711"/>
                  </a:cubicBezTo>
                  <a:cubicBezTo>
                    <a:pt x="0" y="9711"/>
                    <a:pt x="0" y="9738"/>
                    <a:pt x="28" y="9738"/>
                  </a:cubicBezTo>
                  <a:cubicBezTo>
                    <a:pt x="28" y="9738"/>
                    <a:pt x="28" y="9738"/>
                    <a:pt x="55" y="9738"/>
                  </a:cubicBezTo>
                  <a:cubicBezTo>
                    <a:pt x="2442" y="8898"/>
                    <a:pt x="4828" y="8030"/>
                    <a:pt x="7215" y="7135"/>
                  </a:cubicBezTo>
                  <a:cubicBezTo>
                    <a:pt x="10796" y="5805"/>
                    <a:pt x="14349" y="4422"/>
                    <a:pt x="17929" y="3066"/>
                  </a:cubicBezTo>
                  <a:cubicBezTo>
                    <a:pt x="19719" y="2388"/>
                    <a:pt x="21537" y="1628"/>
                    <a:pt x="23327" y="923"/>
                  </a:cubicBezTo>
                  <a:cubicBezTo>
                    <a:pt x="24114" y="625"/>
                    <a:pt x="24873" y="326"/>
                    <a:pt x="25660" y="55"/>
                  </a:cubicBezTo>
                  <a:cubicBezTo>
                    <a:pt x="25687" y="82"/>
                    <a:pt x="25687" y="1"/>
                    <a:pt x="2566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90" name="Google Shape;3390;p58"/>
            <p:cNvSpPr/>
            <p:nvPr/>
          </p:nvSpPr>
          <p:spPr>
            <a:xfrm>
              <a:off x="1837250" y="4027200"/>
              <a:ext cx="579477" cy="238025"/>
            </a:xfrm>
            <a:custGeom>
              <a:avLst/>
              <a:gdLst/>
              <a:ahLst/>
              <a:cxnLst/>
              <a:rect l="l" t="t" r="r" b="b"/>
              <a:pathLst>
                <a:path w="24358" h="9521" extrusionOk="0">
                  <a:moveTo>
                    <a:pt x="24331" y="1"/>
                  </a:moveTo>
                  <a:cubicBezTo>
                    <a:pt x="24222" y="28"/>
                    <a:pt x="24114" y="55"/>
                    <a:pt x="24005" y="82"/>
                  </a:cubicBezTo>
                  <a:cubicBezTo>
                    <a:pt x="23625" y="218"/>
                    <a:pt x="23246" y="380"/>
                    <a:pt x="22839" y="543"/>
                  </a:cubicBezTo>
                  <a:cubicBezTo>
                    <a:pt x="18472" y="2225"/>
                    <a:pt x="14078" y="3879"/>
                    <a:pt x="9684" y="5588"/>
                  </a:cubicBezTo>
                  <a:cubicBezTo>
                    <a:pt x="7107" y="6619"/>
                    <a:pt x="4503" y="7622"/>
                    <a:pt x="1926" y="8680"/>
                  </a:cubicBezTo>
                  <a:cubicBezTo>
                    <a:pt x="1303" y="8951"/>
                    <a:pt x="652" y="9223"/>
                    <a:pt x="28" y="9494"/>
                  </a:cubicBezTo>
                  <a:cubicBezTo>
                    <a:pt x="1" y="9521"/>
                    <a:pt x="1" y="9521"/>
                    <a:pt x="28" y="9521"/>
                  </a:cubicBezTo>
                  <a:cubicBezTo>
                    <a:pt x="28" y="9521"/>
                    <a:pt x="28" y="9521"/>
                    <a:pt x="28" y="9521"/>
                  </a:cubicBezTo>
                  <a:cubicBezTo>
                    <a:pt x="624" y="9304"/>
                    <a:pt x="1221" y="9087"/>
                    <a:pt x="1791" y="8843"/>
                  </a:cubicBezTo>
                  <a:cubicBezTo>
                    <a:pt x="4123" y="7948"/>
                    <a:pt x="6456" y="6998"/>
                    <a:pt x="8789" y="6103"/>
                  </a:cubicBezTo>
                  <a:cubicBezTo>
                    <a:pt x="13183" y="4395"/>
                    <a:pt x="17550" y="2713"/>
                    <a:pt x="21917" y="1004"/>
                  </a:cubicBezTo>
                  <a:cubicBezTo>
                    <a:pt x="22649" y="733"/>
                    <a:pt x="23408" y="489"/>
                    <a:pt x="24114" y="163"/>
                  </a:cubicBezTo>
                  <a:cubicBezTo>
                    <a:pt x="24195" y="109"/>
                    <a:pt x="24276" y="82"/>
                    <a:pt x="24358" y="28"/>
                  </a:cubicBezTo>
                  <a:cubicBezTo>
                    <a:pt x="24358" y="28"/>
                    <a:pt x="24358" y="1"/>
                    <a:pt x="24358" y="1"/>
                  </a:cubicBezTo>
                  <a:cubicBezTo>
                    <a:pt x="24331" y="1"/>
                    <a:pt x="24331" y="1"/>
                    <a:pt x="24331" y="1"/>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91" name="Google Shape;3391;p58"/>
            <p:cNvSpPr/>
            <p:nvPr/>
          </p:nvSpPr>
          <p:spPr>
            <a:xfrm>
              <a:off x="1792738" y="4061100"/>
              <a:ext cx="613663" cy="248900"/>
            </a:xfrm>
            <a:custGeom>
              <a:avLst/>
              <a:gdLst/>
              <a:ahLst/>
              <a:cxnLst/>
              <a:rect l="l" t="t" r="r" b="b"/>
              <a:pathLst>
                <a:path w="25795" h="9956" extrusionOk="0">
                  <a:moveTo>
                    <a:pt x="25795" y="1"/>
                  </a:moveTo>
                  <a:cubicBezTo>
                    <a:pt x="25713" y="1"/>
                    <a:pt x="25659" y="28"/>
                    <a:pt x="25578" y="55"/>
                  </a:cubicBezTo>
                  <a:cubicBezTo>
                    <a:pt x="24954" y="245"/>
                    <a:pt x="24330" y="516"/>
                    <a:pt x="23706" y="733"/>
                  </a:cubicBezTo>
                  <a:cubicBezTo>
                    <a:pt x="20967" y="1737"/>
                    <a:pt x="18200" y="2822"/>
                    <a:pt x="15461" y="3879"/>
                  </a:cubicBezTo>
                  <a:cubicBezTo>
                    <a:pt x="12369" y="5046"/>
                    <a:pt x="9276" y="6239"/>
                    <a:pt x="6184" y="7460"/>
                  </a:cubicBezTo>
                  <a:cubicBezTo>
                    <a:pt x="4557" y="8084"/>
                    <a:pt x="2902" y="8707"/>
                    <a:pt x="1248" y="9358"/>
                  </a:cubicBezTo>
                  <a:cubicBezTo>
                    <a:pt x="841" y="9521"/>
                    <a:pt x="434" y="9711"/>
                    <a:pt x="27" y="9874"/>
                  </a:cubicBezTo>
                  <a:cubicBezTo>
                    <a:pt x="27" y="9874"/>
                    <a:pt x="0" y="9901"/>
                    <a:pt x="0" y="9928"/>
                  </a:cubicBezTo>
                  <a:cubicBezTo>
                    <a:pt x="27" y="9928"/>
                    <a:pt x="27" y="9955"/>
                    <a:pt x="54" y="9955"/>
                  </a:cubicBezTo>
                  <a:cubicBezTo>
                    <a:pt x="570" y="9765"/>
                    <a:pt x="1112" y="9575"/>
                    <a:pt x="1627" y="9386"/>
                  </a:cubicBezTo>
                  <a:cubicBezTo>
                    <a:pt x="3689" y="8626"/>
                    <a:pt x="5750" y="7812"/>
                    <a:pt x="7812" y="6999"/>
                  </a:cubicBezTo>
                  <a:cubicBezTo>
                    <a:pt x="12613" y="5154"/>
                    <a:pt x="17414" y="3283"/>
                    <a:pt x="22214" y="1411"/>
                  </a:cubicBezTo>
                  <a:cubicBezTo>
                    <a:pt x="23299" y="1004"/>
                    <a:pt x="24384" y="625"/>
                    <a:pt x="25469" y="163"/>
                  </a:cubicBezTo>
                  <a:cubicBezTo>
                    <a:pt x="25578" y="109"/>
                    <a:pt x="25686" y="55"/>
                    <a:pt x="25795" y="1"/>
                  </a:cubicBezTo>
                  <a:cubicBezTo>
                    <a:pt x="25795" y="1"/>
                    <a:pt x="25795" y="1"/>
                    <a:pt x="25795" y="1"/>
                  </a:cubicBezTo>
                  <a:cubicBezTo>
                    <a:pt x="25795" y="1"/>
                    <a:pt x="25795" y="1"/>
                    <a:pt x="25795" y="1"/>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92" name="Google Shape;3392;p58"/>
            <p:cNvSpPr/>
            <p:nvPr/>
          </p:nvSpPr>
          <p:spPr>
            <a:xfrm>
              <a:off x="1818527" y="4071275"/>
              <a:ext cx="606597" cy="242775"/>
            </a:xfrm>
            <a:custGeom>
              <a:avLst/>
              <a:gdLst/>
              <a:ahLst/>
              <a:cxnLst/>
              <a:rect l="l" t="t" r="r" b="b"/>
              <a:pathLst>
                <a:path w="25498" h="9711" extrusionOk="0">
                  <a:moveTo>
                    <a:pt x="25470" y="1"/>
                  </a:moveTo>
                  <a:cubicBezTo>
                    <a:pt x="25308" y="55"/>
                    <a:pt x="25118" y="109"/>
                    <a:pt x="24955" y="163"/>
                  </a:cubicBezTo>
                  <a:cubicBezTo>
                    <a:pt x="23409" y="679"/>
                    <a:pt x="21890" y="1303"/>
                    <a:pt x="20344" y="1872"/>
                  </a:cubicBezTo>
                  <a:cubicBezTo>
                    <a:pt x="16953" y="3174"/>
                    <a:pt x="13563" y="4503"/>
                    <a:pt x="10172" y="5805"/>
                  </a:cubicBezTo>
                  <a:cubicBezTo>
                    <a:pt x="7460" y="6836"/>
                    <a:pt x="4748" y="7894"/>
                    <a:pt x="2035" y="8897"/>
                  </a:cubicBezTo>
                  <a:lnTo>
                    <a:pt x="1" y="9657"/>
                  </a:lnTo>
                  <a:cubicBezTo>
                    <a:pt x="1" y="9684"/>
                    <a:pt x="1" y="9684"/>
                    <a:pt x="1" y="9684"/>
                  </a:cubicBezTo>
                  <a:cubicBezTo>
                    <a:pt x="28" y="9711"/>
                    <a:pt x="28" y="9711"/>
                    <a:pt x="28" y="9684"/>
                  </a:cubicBezTo>
                  <a:cubicBezTo>
                    <a:pt x="543" y="9521"/>
                    <a:pt x="1059" y="9358"/>
                    <a:pt x="1574" y="9168"/>
                  </a:cubicBezTo>
                  <a:cubicBezTo>
                    <a:pt x="3636" y="8436"/>
                    <a:pt x="5670" y="7677"/>
                    <a:pt x="7704" y="6917"/>
                  </a:cubicBezTo>
                  <a:cubicBezTo>
                    <a:pt x="10688" y="5778"/>
                    <a:pt x="13644" y="4639"/>
                    <a:pt x="16601" y="3472"/>
                  </a:cubicBezTo>
                  <a:cubicBezTo>
                    <a:pt x="19286" y="2442"/>
                    <a:pt x="21944" y="1411"/>
                    <a:pt x="24602" y="380"/>
                  </a:cubicBezTo>
                  <a:cubicBezTo>
                    <a:pt x="24819" y="326"/>
                    <a:pt x="25036" y="245"/>
                    <a:pt x="25226" y="163"/>
                  </a:cubicBezTo>
                  <a:cubicBezTo>
                    <a:pt x="25308" y="109"/>
                    <a:pt x="25416" y="82"/>
                    <a:pt x="25497" y="28"/>
                  </a:cubicBezTo>
                  <a:cubicBezTo>
                    <a:pt x="25497" y="28"/>
                    <a:pt x="25497" y="1"/>
                    <a:pt x="25497" y="1"/>
                  </a:cubicBezTo>
                  <a:cubicBezTo>
                    <a:pt x="25470" y="1"/>
                    <a:pt x="25470" y="1"/>
                    <a:pt x="25470" y="1"/>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93" name="Google Shape;3393;p58"/>
            <p:cNvSpPr/>
            <p:nvPr/>
          </p:nvSpPr>
          <p:spPr>
            <a:xfrm>
              <a:off x="1787575" y="4089575"/>
              <a:ext cx="636264" cy="256350"/>
            </a:xfrm>
            <a:custGeom>
              <a:avLst/>
              <a:gdLst/>
              <a:ahLst/>
              <a:cxnLst/>
              <a:rect l="l" t="t" r="r" b="b"/>
              <a:pathLst>
                <a:path w="26745" h="10254" extrusionOk="0">
                  <a:moveTo>
                    <a:pt x="26690" y="28"/>
                  </a:moveTo>
                  <a:cubicBezTo>
                    <a:pt x="26663" y="28"/>
                    <a:pt x="26609" y="28"/>
                    <a:pt x="26581" y="28"/>
                  </a:cubicBezTo>
                  <a:cubicBezTo>
                    <a:pt x="26473" y="55"/>
                    <a:pt x="26392" y="82"/>
                    <a:pt x="26310" y="137"/>
                  </a:cubicBezTo>
                  <a:cubicBezTo>
                    <a:pt x="25144" y="543"/>
                    <a:pt x="23978" y="977"/>
                    <a:pt x="22838" y="1411"/>
                  </a:cubicBezTo>
                  <a:cubicBezTo>
                    <a:pt x="19828" y="2551"/>
                    <a:pt x="16844" y="3717"/>
                    <a:pt x="13860" y="4883"/>
                  </a:cubicBezTo>
                  <a:cubicBezTo>
                    <a:pt x="10633" y="6131"/>
                    <a:pt x="7351" y="7297"/>
                    <a:pt x="4123" y="8572"/>
                  </a:cubicBezTo>
                  <a:cubicBezTo>
                    <a:pt x="2740" y="9087"/>
                    <a:pt x="1356" y="9684"/>
                    <a:pt x="0" y="10254"/>
                  </a:cubicBezTo>
                  <a:lnTo>
                    <a:pt x="0" y="10254"/>
                  </a:lnTo>
                  <a:lnTo>
                    <a:pt x="0" y="10254"/>
                  </a:lnTo>
                  <a:cubicBezTo>
                    <a:pt x="922" y="9874"/>
                    <a:pt x="1844" y="9521"/>
                    <a:pt x="2767" y="9169"/>
                  </a:cubicBezTo>
                  <a:cubicBezTo>
                    <a:pt x="6483" y="7731"/>
                    <a:pt x="10226" y="6429"/>
                    <a:pt x="13915" y="4992"/>
                  </a:cubicBezTo>
                  <a:cubicBezTo>
                    <a:pt x="17739" y="3500"/>
                    <a:pt x="21591" y="2008"/>
                    <a:pt x="25442" y="543"/>
                  </a:cubicBezTo>
                  <a:cubicBezTo>
                    <a:pt x="25849" y="435"/>
                    <a:pt x="26229" y="272"/>
                    <a:pt x="26609" y="109"/>
                  </a:cubicBezTo>
                  <a:cubicBezTo>
                    <a:pt x="26636" y="82"/>
                    <a:pt x="26690" y="55"/>
                    <a:pt x="26717" y="28"/>
                  </a:cubicBezTo>
                  <a:cubicBezTo>
                    <a:pt x="26744" y="28"/>
                    <a:pt x="26744" y="1"/>
                    <a:pt x="26717" y="1"/>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94" name="Google Shape;3394;p58"/>
            <p:cNvSpPr/>
            <p:nvPr/>
          </p:nvSpPr>
          <p:spPr>
            <a:xfrm>
              <a:off x="1810152" y="4102475"/>
              <a:ext cx="631101" cy="248875"/>
            </a:xfrm>
            <a:custGeom>
              <a:avLst/>
              <a:gdLst/>
              <a:ahLst/>
              <a:cxnLst/>
              <a:rect l="l" t="t" r="r" b="b"/>
              <a:pathLst>
                <a:path w="26528" h="9955" extrusionOk="0">
                  <a:moveTo>
                    <a:pt x="26446" y="0"/>
                  </a:moveTo>
                  <a:cubicBezTo>
                    <a:pt x="26365" y="27"/>
                    <a:pt x="26256" y="55"/>
                    <a:pt x="26175" y="82"/>
                  </a:cubicBezTo>
                  <a:cubicBezTo>
                    <a:pt x="25361" y="326"/>
                    <a:pt x="24575" y="678"/>
                    <a:pt x="23788" y="977"/>
                  </a:cubicBezTo>
                  <a:cubicBezTo>
                    <a:pt x="20289" y="2333"/>
                    <a:pt x="16763" y="3662"/>
                    <a:pt x="13237" y="4964"/>
                  </a:cubicBezTo>
                  <a:cubicBezTo>
                    <a:pt x="9277" y="6456"/>
                    <a:pt x="5317" y="7866"/>
                    <a:pt x="1357" y="9385"/>
                  </a:cubicBezTo>
                  <a:cubicBezTo>
                    <a:pt x="923" y="9548"/>
                    <a:pt x="461" y="9711"/>
                    <a:pt x="28" y="9873"/>
                  </a:cubicBezTo>
                  <a:cubicBezTo>
                    <a:pt x="28" y="9900"/>
                    <a:pt x="0" y="9900"/>
                    <a:pt x="0" y="9928"/>
                  </a:cubicBezTo>
                  <a:cubicBezTo>
                    <a:pt x="28" y="9955"/>
                    <a:pt x="28" y="9955"/>
                    <a:pt x="55" y="9955"/>
                  </a:cubicBezTo>
                  <a:cubicBezTo>
                    <a:pt x="597" y="9765"/>
                    <a:pt x="1112" y="9575"/>
                    <a:pt x="1655" y="9385"/>
                  </a:cubicBezTo>
                  <a:cubicBezTo>
                    <a:pt x="6429" y="7703"/>
                    <a:pt x="11175" y="5913"/>
                    <a:pt x="15949" y="4150"/>
                  </a:cubicBezTo>
                  <a:cubicBezTo>
                    <a:pt x="19096" y="2930"/>
                    <a:pt x="22269" y="1736"/>
                    <a:pt x="25415" y="489"/>
                  </a:cubicBezTo>
                  <a:cubicBezTo>
                    <a:pt x="25687" y="380"/>
                    <a:pt x="25985" y="299"/>
                    <a:pt x="26256" y="163"/>
                  </a:cubicBezTo>
                  <a:cubicBezTo>
                    <a:pt x="26311" y="109"/>
                    <a:pt x="26392" y="82"/>
                    <a:pt x="26446" y="55"/>
                  </a:cubicBezTo>
                  <a:cubicBezTo>
                    <a:pt x="26528" y="0"/>
                    <a:pt x="26473" y="27"/>
                    <a:pt x="26446" y="27"/>
                  </a:cubicBezTo>
                  <a:cubicBezTo>
                    <a:pt x="26446" y="0"/>
                    <a:pt x="26446" y="0"/>
                    <a:pt x="26446" y="0"/>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95" name="Google Shape;3395;p58"/>
            <p:cNvSpPr/>
            <p:nvPr/>
          </p:nvSpPr>
          <p:spPr>
            <a:xfrm>
              <a:off x="1290525" y="3732225"/>
              <a:ext cx="492325" cy="520125"/>
            </a:xfrm>
            <a:custGeom>
              <a:avLst/>
              <a:gdLst/>
              <a:ahLst/>
              <a:cxnLst/>
              <a:rect l="l" t="t" r="r" b="b"/>
              <a:pathLst>
                <a:path w="19693" h="20805" extrusionOk="0">
                  <a:moveTo>
                    <a:pt x="19692" y="20805"/>
                  </a:moveTo>
                  <a:cubicBezTo>
                    <a:pt x="19638" y="20750"/>
                    <a:pt x="19611" y="20669"/>
                    <a:pt x="19557" y="20615"/>
                  </a:cubicBezTo>
                  <a:cubicBezTo>
                    <a:pt x="19421" y="20452"/>
                    <a:pt x="19204" y="20235"/>
                    <a:pt x="18933" y="19937"/>
                  </a:cubicBezTo>
                  <a:cubicBezTo>
                    <a:pt x="17658" y="18553"/>
                    <a:pt x="14891" y="15624"/>
                    <a:pt x="11881" y="12451"/>
                  </a:cubicBezTo>
                  <a:cubicBezTo>
                    <a:pt x="9033" y="9413"/>
                    <a:pt x="5913" y="6158"/>
                    <a:pt x="3608" y="3717"/>
                  </a:cubicBezTo>
                  <a:cubicBezTo>
                    <a:pt x="1492" y="1520"/>
                    <a:pt x="55" y="1"/>
                    <a:pt x="55" y="1"/>
                  </a:cubicBezTo>
                  <a:cubicBezTo>
                    <a:pt x="27" y="1"/>
                    <a:pt x="27" y="1"/>
                    <a:pt x="27" y="1"/>
                  </a:cubicBezTo>
                  <a:cubicBezTo>
                    <a:pt x="0" y="1"/>
                    <a:pt x="0" y="1"/>
                    <a:pt x="27" y="28"/>
                  </a:cubicBezTo>
                  <a:cubicBezTo>
                    <a:pt x="27" y="28"/>
                    <a:pt x="1438" y="1574"/>
                    <a:pt x="3526" y="3798"/>
                  </a:cubicBezTo>
                  <a:cubicBezTo>
                    <a:pt x="5805" y="6239"/>
                    <a:pt x="8897" y="9521"/>
                    <a:pt x="11745" y="12559"/>
                  </a:cubicBezTo>
                  <a:cubicBezTo>
                    <a:pt x="14756" y="15733"/>
                    <a:pt x="17522" y="18662"/>
                    <a:pt x="18824" y="20018"/>
                  </a:cubicBezTo>
                  <a:cubicBezTo>
                    <a:pt x="19123" y="20316"/>
                    <a:pt x="19312" y="20533"/>
                    <a:pt x="19475" y="20669"/>
                  </a:cubicBezTo>
                  <a:cubicBezTo>
                    <a:pt x="19529" y="20723"/>
                    <a:pt x="19584" y="20778"/>
                    <a:pt x="19638" y="20805"/>
                  </a:cubicBezTo>
                  <a:cubicBezTo>
                    <a:pt x="19665" y="20805"/>
                    <a:pt x="19665" y="20805"/>
                    <a:pt x="19692" y="20805"/>
                  </a:cubicBezTo>
                  <a:cubicBezTo>
                    <a:pt x="19692" y="20805"/>
                    <a:pt x="19692" y="20805"/>
                    <a:pt x="19692" y="2080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96" name="Google Shape;3396;p58"/>
            <p:cNvSpPr/>
            <p:nvPr/>
          </p:nvSpPr>
          <p:spPr>
            <a:xfrm>
              <a:off x="1289175" y="3762750"/>
              <a:ext cx="491625" cy="520800"/>
            </a:xfrm>
            <a:custGeom>
              <a:avLst/>
              <a:gdLst/>
              <a:ahLst/>
              <a:cxnLst/>
              <a:rect l="l" t="t" r="r" b="b"/>
              <a:pathLst>
                <a:path w="19665" h="20832" extrusionOk="0">
                  <a:moveTo>
                    <a:pt x="19665" y="20831"/>
                  </a:moveTo>
                  <a:cubicBezTo>
                    <a:pt x="19638" y="20750"/>
                    <a:pt x="19583" y="20696"/>
                    <a:pt x="19529" y="20641"/>
                  </a:cubicBezTo>
                  <a:cubicBezTo>
                    <a:pt x="19421" y="20479"/>
                    <a:pt x="19204" y="20262"/>
                    <a:pt x="18932" y="19963"/>
                  </a:cubicBezTo>
                  <a:cubicBezTo>
                    <a:pt x="17631" y="18580"/>
                    <a:pt x="14891" y="15651"/>
                    <a:pt x="11880" y="12450"/>
                  </a:cubicBezTo>
                  <a:cubicBezTo>
                    <a:pt x="9005" y="9439"/>
                    <a:pt x="5913" y="6157"/>
                    <a:pt x="3607" y="3743"/>
                  </a:cubicBezTo>
                  <a:cubicBezTo>
                    <a:pt x="1492" y="1546"/>
                    <a:pt x="27" y="27"/>
                    <a:pt x="27" y="27"/>
                  </a:cubicBezTo>
                  <a:cubicBezTo>
                    <a:pt x="27" y="0"/>
                    <a:pt x="27" y="0"/>
                    <a:pt x="0" y="27"/>
                  </a:cubicBezTo>
                  <a:cubicBezTo>
                    <a:pt x="0" y="27"/>
                    <a:pt x="0" y="27"/>
                    <a:pt x="0" y="27"/>
                  </a:cubicBezTo>
                  <a:cubicBezTo>
                    <a:pt x="0" y="27"/>
                    <a:pt x="1438" y="1573"/>
                    <a:pt x="3526" y="3825"/>
                  </a:cubicBezTo>
                  <a:cubicBezTo>
                    <a:pt x="5805" y="6266"/>
                    <a:pt x="8897" y="9548"/>
                    <a:pt x="11745" y="12559"/>
                  </a:cubicBezTo>
                  <a:cubicBezTo>
                    <a:pt x="14755" y="15759"/>
                    <a:pt x="17495" y="18661"/>
                    <a:pt x="18824" y="20018"/>
                  </a:cubicBezTo>
                  <a:cubicBezTo>
                    <a:pt x="19122" y="20316"/>
                    <a:pt x="19312" y="20560"/>
                    <a:pt x="19475" y="20696"/>
                  </a:cubicBezTo>
                  <a:cubicBezTo>
                    <a:pt x="19529" y="20750"/>
                    <a:pt x="19583" y="20777"/>
                    <a:pt x="19638" y="20831"/>
                  </a:cubicBezTo>
                  <a:cubicBezTo>
                    <a:pt x="19638" y="20831"/>
                    <a:pt x="19665" y="20831"/>
                    <a:pt x="19665" y="20831"/>
                  </a:cubicBezTo>
                  <a:cubicBezTo>
                    <a:pt x="19665" y="20831"/>
                    <a:pt x="19665" y="20831"/>
                    <a:pt x="19665" y="20831"/>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97" name="Google Shape;3397;p58"/>
            <p:cNvSpPr/>
            <p:nvPr/>
          </p:nvSpPr>
          <p:spPr>
            <a:xfrm>
              <a:off x="1287800" y="3789875"/>
              <a:ext cx="492325" cy="521475"/>
            </a:xfrm>
            <a:custGeom>
              <a:avLst/>
              <a:gdLst/>
              <a:ahLst/>
              <a:cxnLst/>
              <a:rect l="l" t="t" r="r" b="b"/>
              <a:pathLst>
                <a:path w="19693" h="20859" extrusionOk="0">
                  <a:moveTo>
                    <a:pt x="19666" y="20831"/>
                  </a:moveTo>
                  <a:cubicBezTo>
                    <a:pt x="19611" y="20750"/>
                    <a:pt x="19584" y="20696"/>
                    <a:pt x="19530" y="20641"/>
                  </a:cubicBezTo>
                  <a:cubicBezTo>
                    <a:pt x="19421" y="20479"/>
                    <a:pt x="19204" y="20262"/>
                    <a:pt x="18906" y="19963"/>
                  </a:cubicBezTo>
                  <a:cubicBezTo>
                    <a:pt x="17631" y="18580"/>
                    <a:pt x="14865" y="15651"/>
                    <a:pt x="11854" y="12450"/>
                  </a:cubicBezTo>
                  <a:cubicBezTo>
                    <a:pt x="9006" y="9439"/>
                    <a:pt x="5887" y="6184"/>
                    <a:pt x="3581" y="3743"/>
                  </a:cubicBezTo>
                  <a:cubicBezTo>
                    <a:pt x="1465" y="1546"/>
                    <a:pt x="28" y="27"/>
                    <a:pt x="28" y="27"/>
                  </a:cubicBezTo>
                  <a:cubicBezTo>
                    <a:pt x="28" y="0"/>
                    <a:pt x="1" y="0"/>
                    <a:pt x="1" y="27"/>
                  </a:cubicBezTo>
                  <a:cubicBezTo>
                    <a:pt x="1" y="27"/>
                    <a:pt x="1" y="27"/>
                    <a:pt x="1" y="54"/>
                  </a:cubicBezTo>
                  <a:cubicBezTo>
                    <a:pt x="1" y="54"/>
                    <a:pt x="1411" y="1573"/>
                    <a:pt x="3500" y="3825"/>
                  </a:cubicBezTo>
                  <a:cubicBezTo>
                    <a:pt x="5805" y="6266"/>
                    <a:pt x="8870" y="9548"/>
                    <a:pt x="11745" y="12586"/>
                  </a:cubicBezTo>
                  <a:cubicBezTo>
                    <a:pt x="14756" y="15759"/>
                    <a:pt x="17496" y="18689"/>
                    <a:pt x="18825" y="20045"/>
                  </a:cubicBezTo>
                  <a:cubicBezTo>
                    <a:pt x="19096" y="20343"/>
                    <a:pt x="19313" y="20587"/>
                    <a:pt x="19449" y="20696"/>
                  </a:cubicBezTo>
                  <a:cubicBezTo>
                    <a:pt x="19503" y="20750"/>
                    <a:pt x="19557" y="20804"/>
                    <a:pt x="19638" y="20858"/>
                  </a:cubicBezTo>
                  <a:cubicBezTo>
                    <a:pt x="19638" y="20858"/>
                    <a:pt x="19693" y="20831"/>
                    <a:pt x="19666" y="20831"/>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98" name="Google Shape;3398;p58"/>
            <p:cNvSpPr/>
            <p:nvPr/>
          </p:nvSpPr>
          <p:spPr>
            <a:xfrm>
              <a:off x="1286450" y="3813600"/>
              <a:ext cx="491650" cy="520800"/>
            </a:xfrm>
            <a:custGeom>
              <a:avLst/>
              <a:gdLst/>
              <a:ahLst/>
              <a:cxnLst/>
              <a:rect l="l" t="t" r="r" b="b"/>
              <a:pathLst>
                <a:path w="19666" h="20832" extrusionOk="0">
                  <a:moveTo>
                    <a:pt x="19665" y="20805"/>
                  </a:moveTo>
                  <a:cubicBezTo>
                    <a:pt x="19638" y="20750"/>
                    <a:pt x="19584" y="20669"/>
                    <a:pt x="19530" y="20615"/>
                  </a:cubicBezTo>
                  <a:cubicBezTo>
                    <a:pt x="19421" y="20479"/>
                    <a:pt x="19204" y="20262"/>
                    <a:pt x="18906" y="19937"/>
                  </a:cubicBezTo>
                  <a:cubicBezTo>
                    <a:pt x="17631" y="18553"/>
                    <a:pt x="14864" y="15624"/>
                    <a:pt x="11854" y="12450"/>
                  </a:cubicBezTo>
                  <a:cubicBezTo>
                    <a:pt x="9006" y="9413"/>
                    <a:pt x="5886" y="6158"/>
                    <a:pt x="3581" y="3744"/>
                  </a:cubicBezTo>
                  <a:cubicBezTo>
                    <a:pt x="1465" y="1519"/>
                    <a:pt x="28" y="1"/>
                    <a:pt x="28" y="1"/>
                  </a:cubicBezTo>
                  <a:cubicBezTo>
                    <a:pt x="28" y="1"/>
                    <a:pt x="1" y="1"/>
                    <a:pt x="1" y="1"/>
                  </a:cubicBezTo>
                  <a:cubicBezTo>
                    <a:pt x="1" y="1"/>
                    <a:pt x="1" y="28"/>
                    <a:pt x="1" y="28"/>
                  </a:cubicBezTo>
                  <a:cubicBezTo>
                    <a:pt x="1" y="28"/>
                    <a:pt x="1411" y="1574"/>
                    <a:pt x="3499" y="3825"/>
                  </a:cubicBezTo>
                  <a:cubicBezTo>
                    <a:pt x="5778" y="6266"/>
                    <a:pt x="8870" y="9548"/>
                    <a:pt x="11718" y="12559"/>
                  </a:cubicBezTo>
                  <a:cubicBezTo>
                    <a:pt x="14729" y="15759"/>
                    <a:pt x="17495" y="18662"/>
                    <a:pt x="18797" y="20018"/>
                  </a:cubicBezTo>
                  <a:cubicBezTo>
                    <a:pt x="19096" y="20316"/>
                    <a:pt x="19286" y="20560"/>
                    <a:pt x="19448" y="20696"/>
                  </a:cubicBezTo>
                  <a:cubicBezTo>
                    <a:pt x="19503" y="20750"/>
                    <a:pt x="19557" y="20777"/>
                    <a:pt x="19611" y="20832"/>
                  </a:cubicBezTo>
                  <a:cubicBezTo>
                    <a:pt x="19638" y="20832"/>
                    <a:pt x="19638" y="20832"/>
                    <a:pt x="19665" y="20832"/>
                  </a:cubicBezTo>
                  <a:cubicBezTo>
                    <a:pt x="19665" y="20832"/>
                    <a:pt x="19665" y="20832"/>
                    <a:pt x="19665" y="2080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399" name="Google Shape;3399;p58"/>
            <p:cNvSpPr/>
            <p:nvPr/>
          </p:nvSpPr>
          <p:spPr>
            <a:xfrm>
              <a:off x="1308825" y="3524725"/>
              <a:ext cx="1150750" cy="718125"/>
            </a:xfrm>
            <a:custGeom>
              <a:avLst/>
              <a:gdLst/>
              <a:ahLst/>
              <a:cxnLst/>
              <a:rect l="l" t="t" r="r" b="b"/>
              <a:pathLst>
                <a:path w="46030" h="28725" extrusionOk="0">
                  <a:moveTo>
                    <a:pt x="24955" y="1"/>
                  </a:moveTo>
                  <a:lnTo>
                    <a:pt x="46030" y="18309"/>
                  </a:lnTo>
                  <a:lnTo>
                    <a:pt x="19367" y="28725"/>
                  </a:lnTo>
                  <a:lnTo>
                    <a:pt x="1" y="8192"/>
                  </a:lnTo>
                  <a:close/>
                </a:path>
              </a:pathLst>
            </a:custGeom>
            <a:solidFill>
              <a:srgbClr val="C82917"/>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00" name="Google Shape;3400;p58"/>
            <p:cNvSpPr/>
            <p:nvPr/>
          </p:nvSpPr>
          <p:spPr>
            <a:xfrm>
              <a:off x="1241025" y="3530825"/>
              <a:ext cx="1151425" cy="646950"/>
            </a:xfrm>
            <a:custGeom>
              <a:avLst/>
              <a:gdLst/>
              <a:ahLst/>
              <a:cxnLst/>
              <a:rect l="l" t="t" r="r" b="b"/>
              <a:pathLst>
                <a:path w="46057" h="25878" extrusionOk="0">
                  <a:moveTo>
                    <a:pt x="19909" y="1"/>
                  </a:moveTo>
                  <a:lnTo>
                    <a:pt x="488" y="14865"/>
                  </a:lnTo>
                  <a:lnTo>
                    <a:pt x="0" y="20561"/>
                  </a:lnTo>
                  <a:lnTo>
                    <a:pt x="27422" y="25877"/>
                  </a:lnTo>
                  <a:lnTo>
                    <a:pt x="46057" y="3880"/>
                  </a:ln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01" name="Google Shape;3401;p58"/>
            <p:cNvSpPr/>
            <p:nvPr/>
          </p:nvSpPr>
          <p:spPr>
            <a:xfrm>
              <a:off x="1262050" y="3485400"/>
              <a:ext cx="1120225" cy="667275"/>
            </a:xfrm>
            <a:custGeom>
              <a:avLst/>
              <a:gdLst/>
              <a:ahLst/>
              <a:cxnLst/>
              <a:rect l="l" t="t" r="r" b="b"/>
              <a:pathLst>
                <a:path w="44809" h="26691" extrusionOk="0">
                  <a:moveTo>
                    <a:pt x="868" y="17251"/>
                  </a:moveTo>
                  <a:cubicBezTo>
                    <a:pt x="1356" y="18662"/>
                    <a:pt x="1248" y="20642"/>
                    <a:pt x="0" y="21971"/>
                  </a:cubicBezTo>
                  <a:lnTo>
                    <a:pt x="26527" y="26690"/>
                  </a:lnTo>
                  <a:lnTo>
                    <a:pt x="44266" y="5561"/>
                  </a:lnTo>
                  <a:cubicBezTo>
                    <a:pt x="44266" y="5561"/>
                    <a:pt x="43019" y="2550"/>
                    <a:pt x="44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02" name="Google Shape;3402;p58"/>
            <p:cNvSpPr/>
            <p:nvPr/>
          </p:nvSpPr>
          <p:spPr>
            <a:xfrm>
              <a:off x="1320570" y="3933625"/>
              <a:ext cx="595565" cy="112600"/>
            </a:xfrm>
            <a:custGeom>
              <a:avLst/>
              <a:gdLst/>
              <a:ahLst/>
              <a:cxnLst/>
              <a:rect l="l" t="t" r="r" b="b"/>
              <a:pathLst>
                <a:path w="25796" h="4504" extrusionOk="0">
                  <a:moveTo>
                    <a:pt x="1" y="28"/>
                  </a:moveTo>
                  <a:cubicBezTo>
                    <a:pt x="787" y="136"/>
                    <a:pt x="1574" y="245"/>
                    <a:pt x="2360" y="407"/>
                  </a:cubicBezTo>
                  <a:cubicBezTo>
                    <a:pt x="4178" y="733"/>
                    <a:pt x="5995" y="1140"/>
                    <a:pt x="7812" y="1438"/>
                  </a:cubicBezTo>
                  <a:cubicBezTo>
                    <a:pt x="11393" y="2089"/>
                    <a:pt x="14973" y="2740"/>
                    <a:pt x="18580" y="3337"/>
                  </a:cubicBezTo>
                  <a:cubicBezTo>
                    <a:pt x="20967" y="3744"/>
                    <a:pt x="23381" y="4123"/>
                    <a:pt x="25768" y="4503"/>
                  </a:cubicBezTo>
                  <a:cubicBezTo>
                    <a:pt x="25768" y="4503"/>
                    <a:pt x="25795" y="4503"/>
                    <a:pt x="25795" y="4476"/>
                  </a:cubicBezTo>
                  <a:cubicBezTo>
                    <a:pt x="25795" y="4449"/>
                    <a:pt x="25795" y="4449"/>
                    <a:pt x="25768" y="4449"/>
                  </a:cubicBezTo>
                  <a:cubicBezTo>
                    <a:pt x="23978" y="4150"/>
                    <a:pt x="22188" y="3852"/>
                    <a:pt x="20398" y="3554"/>
                  </a:cubicBezTo>
                  <a:cubicBezTo>
                    <a:pt x="16193" y="2848"/>
                    <a:pt x="12016" y="2116"/>
                    <a:pt x="7812" y="1384"/>
                  </a:cubicBezTo>
                  <a:cubicBezTo>
                    <a:pt x="5995" y="1085"/>
                    <a:pt x="4178" y="679"/>
                    <a:pt x="2360" y="380"/>
                  </a:cubicBezTo>
                  <a:cubicBezTo>
                    <a:pt x="1601" y="217"/>
                    <a:pt x="814" y="109"/>
                    <a:pt x="28" y="0"/>
                  </a:cubicBezTo>
                  <a:cubicBezTo>
                    <a:pt x="1" y="0"/>
                    <a:pt x="1" y="0"/>
                    <a:pt x="1" y="0"/>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03" name="Google Shape;3403;p58"/>
            <p:cNvSpPr/>
            <p:nvPr/>
          </p:nvSpPr>
          <p:spPr>
            <a:xfrm>
              <a:off x="1315559" y="3946500"/>
              <a:ext cx="564882" cy="113950"/>
            </a:xfrm>
            <a:custGeom>
              <a:avLst/>
              <a:gdLst/>
              <a:ahLst/>
              <a:cxnLst/>
              <a:rect l="l" t="t" r="r" b="b"/>
              <a:pathLst>
                <a:path w="24467" h="4558" extrusionOk="0">
                  <a:moveTo>
                    <a:pt x="1" y="1"/>
                  </a:moveTo>
                  <a:cubicBezTo>
                    <a:pt x="82" y="28"/>
                    <a:pt x="163" y="82"/>
                    <a:pt x="245" y="82"/>
                  </a:cubicBezTo>
                  <a:cubicBezTo>
                    <a:pt x="977" y="272"/>
                    <a:pt x="1709" y="381"/>
                    <a:pt x="2442" y="516"/>
                  </a:cubicBezTo>
                  <a:cubicBezTo>
                    <a:pt x="6836" y="1303"/>
                    <a:pt x="11257" y="2116"/>
                    <a:pt x="15651" y="2930"/>
                  </a:cubicBezTo>
                  <a:cubicBezTo>
                    <a:pt x="17984" y="3337"/>
                    <a:pt x="20343" y="3798"/>
                    <a:pt x="22676" y="4232"/>
                  </a:cubicBezTo>
                  <a:cubicBezTo>
                    <a:pt x="23273" y="4341"/>
                    <a:pt x="23842" y="4449"/>
                    <a:pt x="24439" y="4558"/>
                  </a:cubicBezTo>
                  <a:lnTo>
                    <a:pt x="24466" y="4558"/>
                  </a:lnTo>
                  <a:cubicBezTo>
                    <a:pt x="24466" y="4530"/>
                    <a:pt x="24466" y="4530"/>
                    <a:pt x="24466" y="4530"/>
                  </a:cubicBezTo>
                  <a:cubicBezTo>
                    <a:pt x="23815" y="4395"/>
                    <a:pt x="23164" y="4232"/>
                    <a:pt x="22513" y="4097"/>
                  </a:cubicBezTo>
                  <a:cubicBezTo>
                    <a:pt x="19937" y="3554"/>
                    <a:pt x="17306" y="3093"/>
                    <a:pt x="14729" y="2605"/>
                  </a:cubicBezTo>
                  <a:cubicBezTo>
                    <a:pt x="10308" y="1791"/>
                    <a:pt x="5914" y="1004"/>
                    <a:pt x="1519" y="218"/>
                  </a:cubicBezTo>
                  <a:cubicBezTo>
                    <a:pt x="1113" y="164"/>
                    <a:pt x="733" y="55"/>
                    <a:pt x="326" y="28"/>
                  </a:cubicBezTo>
                  <a:cubicBezTo>
                    <a:pt x="245" y="28"/>
                    <a:pt x="136" y="28"/>
                    <a:pt x="28" y="1"/>
                  </a:cubicBezTo>
                  <a:cubicBezTo>
                    <a:pt x="28" y="1"/>
                    <a:pt x="28" y="1"/>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04" name="Google Shape;3404;p58"/>
            <p:cNvSpPr/>
            <p:nvPr/>
          </p:nvSpPr>
          <p:spPr>
            <a:xfrm>
              <a:off x="1324333" y="3975000"/>
              <a:ext cx="599305" cy="118000"/>
            </a:xfrm>
            <a:custGeom>
              <a:avLst/>
              <a:gdLst/>
              <a:ahLst/>
              <a:cxnLst/>
              <a:rect l="l" t="t" r="r" b="b"/>
              <a:pathLst>
                <a:path w="25958" h="4720" extrusionOk="0">
                  <a:moveTo>
                    <a:pt x="27" y="27"/>
                  </a:moveTo>
                  <a:cubicBezTo>
                    <a:pt x="163" y="54"/>
                    <a:pt x="272" y="81"/>
                    <a:pt x="380" y="109"/>
                  </a:cubicBezTo>
                  <a:cubicBezTo>
                    <a:pt x="1465" y="326"/>
                    <a:pt x="2577" y="515"/>
                    <a:pt x="3662" y="705"/>
                  </a:cubicBezTo>
                  <a:cubicBezTo>
                    <a:pt x="8490" y="1573"/>
                    <a:pt x="13318" y="2468"/>
                    <a:pt x="18146" y="3363"/>
                  </a:cubicBezTo>
                  <a:cubicBezTo>
                    <a:pt x="20208" y="3716"/>
                    <a:pt x="22269" y="4123"/>
                    <a:pt x="24358" y="4448"/>
                  </a:cubicBezTo>
                  <a:cubicBezTo>
                    <a:pt x="24873" y="4557"/>
                    <a:pt x="25388" y="4638"/>
                    <a:pt x="25904" y="4720"/>
                  </a:cubicBezTo>
                  <a:cubicBezTo>
                    <a:pt x="25931" y="4720"/>
                    <a:pt x="25958" y="4692"/>
                    <a:pt x="25958" y="4665"/>
                  </a:cubicBezTo>
                  <a:cubicBezTo>
                    <a:pt x="25958" y="4638"/>
                    <a:pt x="25958" y="4638"/>
                    <a:pt x="25931" y="4638"/>
                  </a:cubicBezTo>
                  <a:cubicBezTo>
                    <a:pt x="25524" y="4557"/>
                    <a:pt x="25090" y="4448"/>
                    <a:pt x="24683" y="4367"/>
                  </a:cubicBezTo>
                  <a:cubicBezTo>
                    <a:pt x="23028" y="4069"/>
                    <a:pt x="21374" y="3770"/>
                    <a:pt x="19719" y="3472"/>
                  </a:cubicBezTo>
                  <a:cubicBezTo>
                    <a:pt x="16627" y="2902"/>
                    <a:pt x="13508" y="2333"/>
                    <a:pt x="10416" y="1763"/>
                  </a:cubicBezTo>
                  <a:cubicBezTo>
                    <a:pt x="7649" y="1275"/>
                    <a:pt x="4883" y="787"/>
                    <a:pt x="2116" y="326"/>
                  </a:cubicBezTo>
                  <a:cubicBezTo>
                    <a:pt x="1492" y="217"/>
                    <a:pt x="868" y="81"/>
                    <a:pt x="244" y="0"/>
                  </a:cubicBezTo>
                  <a:lnTo>
                    <a:pt x="27" y="0"/>
                  </a:lnTo>
                  <a:cubicBezTo>
                    <a:pt x="27" y="0"/>
                    <a:pt x="27" y="0"/>
                    <a:pt x="0" y="0"/>
                  </a:cubicBezTo>
                  <a:cubicBezTo>
                    <a:pt x="27" y="0"/>
                    <a:pt x="27" y="27"/>
                    <a:pt x="27"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05" name="Google Shape;3405;p58"/>
            <p:cNvSpPr/>
            <p:nvPr/>
          </p:nvSpPr>
          <p:spPr>
            <a:xfrm>
              <a:off x="1307409" y="3987875"/>
              <a:ext cx="591802" cy="113275"/>
            </a:xfrm>
            <a:custGeom>
              <a:avLst/>
              <a:gdLst/>
              <a:ahLst/>
              <a:cxnLst/>
              <a:rect l="l" t="t" r="r" b="b"/>
              <a:pathLst>
                <a:path w="25633" h="4531" extrusionOk="0">
                  <a:moveTo>
                    <a:pt x="1" y="27"/>
                  </a:moveTo>
                  <a:lnTo>
                    <a:pt x="272" y="109"/>
                  </a:lnTo>
                  <a:cubicBezTo>
                    <a:pt x="489" y="136"/>
                    <a:pt x="679" y="163"/>
                    <a:pt x="896" y="217"/>
                  </a:cubicBezTo>
                  <a:cubicBezTo>
                    <a:pt x="3581" y="678"/>
                    <a:pt x="6267" y="1167"/>
                    <a:pt x="8952" y="1655"/>
                  </a:cubicBezTo>
                  <a:cubicBezTo>
                    <a:pt x="11935" y="2225"/>
                    <a:pt x="14919" y="2767"/>
                    <a:pt x="17903" y="3282"/>
                  </a:cubicBezTo>
                  <a:cubicBezTo>
                    <a:pt x="19937" y="3635"/>
                    <a:pt x="21998" y="4015"/>
                    <a:pt x="24060" y="4313"/>
                  </a:cubicBezTo>
                  <a:lnTo>
                    <a:pt x="25606" y="4503"/>
                  </a:lnTo>
                  <a:cubicBezTo>
                    <a:pt x="25606" y="4530"/>
                    <a:pt x="25633" y="4503"/>
                    <a:pt x="25633" y="4503"/>
                  </a:cubicBezTo>
                  <a:cubicBezTo>
                    <a:pt x="25633" y="4476"/>
                    <a:pt x="25606" y="4476"/>
                    <a:pt x="25606" y="4476"/>
                  </a:cubicBezTo>
                  <a:lnTo>
                    <a:pt x="23572" y="4123"/>
                  </a:lnTo>
                  <a:cubicBezTo>
                    <a:pt x="20832" y="3662"/>
                    <a:pt x="18120" y="3174"/>
                    <a:pt x="15380" y="2686"/>
                  </a:cubicBezTo>
                  <a:cubicBezTo>
                    <a:pt x="11963" y="2062"/>
                    <a:pt x="8572" y="1438"/>
                    <a:pt x="5154" y="841"/>
                  </a:cubicBezTo>
                  <a:cubicBezTo>
                    <a:pt x="3636" y="570"/>
                    <a:pt x="2117" y="244"/>
                    <a:pt x="543" y="55"/>
                  </a:cubicBezTo>
                  <a:cubicBezTo>
                    <a:pt x="381" y="27"/>
                    <a:pt x="218" y="0"/>
                    <a:pt x="28" y="0"/>
                  </a:cubicBezTo>
                  <a:cubicBezTo>
                    <a:pt x="28" y="0"/>
                    <a:pt x="1" y="0"/>
                    <a:pt x="1" y="0"/>
                  </a:cubicBezTo>
                  <a:cubicBezTo>
                    <a:pt x="1" y="0"/>
                    <a:pt x="1" y="27"/>
                    <a:pt x="1"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06" name="Google Shape;3406;p58"/>
            <p:cNvSpPr/>
            <p:nvPr/>
          </p:nvSpPr>
          <p:spPr>
            <a:xfrm>
              <a:off x="1308679" y="4004150"/>
              <a:ext cx="620592" cy="120725"/>
            </a:xfrm>
            <a:custGeom>
              <a:avLst/>
              <a:gdLst/>
              <a:ahLst/>
              <a:cxnLst/>
              <a:rect l="l" t="t" r="r" b="b"/>
              <a:pathLst>
                <a:path w="26880" h="4829" extrusionOk="0">
                  <a:moveTo>
                    <a:pt x="27" y="27"/>
                  </a:moveTo>
                  <a:cubicBezTo>
                    <a:pt x="54" y="55"/>
                    <a:pt x="109" y="82"/>
                    <a:pt x="163" y="82"/>
                  </a:cubicBezTo>
                  <a:cubicBezTo>
                    <a:pt x="543" y="190"/>
                    <a:pt x="922" y="244"/>
                    <a:pt x="1302" y="299"/>
                  </a:cubicBezTo>
                  <a:cubicBezTo>
                    <a:pt x="5181" y="977"/>
                    <a:pt x="9032" y="1682"/>
                    <a:pt x="12884" y="2387"/>
                  </a:cubicBezTo>
                  <a:cubicBezTo>
                    <a:pt x="16627" y="3065"/>
                    <a:pt x="20343" y="3635"/>
                    <a:pt x="24086" y="4313"/>
                  </a:cubicBezTo>
                  <a:cubicBezTo>
                    <a:pt x="25008" y="4476"/>
                    <a:pt x="25958" y="4639"/>
                    <a:pt x="26880" y="4828"/>
                  </a:cubicBezTo>
                  <a:lnTo>
                    <a:pt x="26880" y="4828"/>
                  </a:lnTo>
                  <a:lnTo>
                    <a:pt x="26880" y="4828"/>
                  </a:lnTo>
                  <a:cubicBezTo>
                    <a:pt x="25497" y="4503"/>
                    <a:pt x="24086" y="4232"/>
                    <a:pt x="22703" y="3960"/>
                  </a:cubicBezTo>
                  <a:cubicBezTo>
                    <a:pt x="19448" y="3337"/>
                    <a:pt x="16166" y="2848"/>
                    <a:pt x="12911" y="2252"/>
                  </a:cubicBezTo>
                  <a:cubicBezTo>
                    <a:pt x="9900" y="1709"/>
                    <a:pt x="6917" y="1140"/>
                    <a:pt x="3906" y="624"/>
                  </a:cubicBezTo>
                  <a:cubicBezTo>
                    <a:pt x="2740" y="407"/>
                    <a:pt x="1573" y="217"/>
                    <a:pt x="407" y="27"/>
                  </a:cubicBezTo>
                  <a:cubicBezTo>
                    <a:pt x="326" y="27"/>
                    <a:pt x="244" y="0"/>
                    <a:pt x="136" y="0"/>
                  </a:cubicBezTo>
                  <a:cubicBezTo>
                    <a:pt x="109" y="0"/>
                    <a:pt x="54" y="0"/>
                    <a:pt x="27" y="0"/>
                  </a:cubicBezTo>
                  <a:cubicBezTo>
                    <a:pt x="0" y="0"/>
                    <a:pt x="0" y="27"/>
                    <a:pt x="0" y="27"/>
                  </a:cubicBezTo>
                  <a:cubicBezTo>
                    <a:pt x="0" y="27"/>
                    <a:pt x="27" y="27"/>
                    <a:pt x="27"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07" name="Google Shape;3407;p58"/>
            <p:cNvSpPr/>
            <p:nvPr/>
          </p:nvSpPr>
          <p:spPr>
            <a:xfrm>
              <a:off x="1293025" y="4018375"/>
              <a:ext cx="613712" cy="114625"/>
            </a:xfrm>
            <a:custGeom>
              <a:avLst/>
              <a:gdLst/>
              <a:ahLst/>
              <a:cxnLst/>
              <a:rect l="l" t="t" r="r" b="b"/>
              <a:pathLst>
                <a:path w="26582" h="4585" extrusionOk="0">
                  <a:moveTo>
                    <a:pt x="27" y="28"/>
                  </a:moveTo>
                  <a:cubicBezTo>
                    <a:pt x="81" y="55"/>
                    <a:pt x="163" y="82"/>
                    <a:pt x="217" y="109"/>
                  </a:cubicBezTo>
                  <a:cubicBezTo>
                    <a:pt x="488" y="191"/>
                    <a:pt x="787" y="218"/>
                    <a:pt x="1058" y="272"/>
                  </a:cubicBezTo>
                  <a:cubicBezTo>
                    <a:pt x="4231" y="869"/>
                    <a:pt x="7405" y="1439"/>
                    <a:pt x="10606" y="1981"/>
                  </a:cubicBezTo>
                  <a:cubicBezTo>
                    <a:pt x="15379" y="2795"/>
                    <a:pt x="20153" y="3608"/>
                    <a:pt x="24954" y="4341"/>
                  </a:cubicBezTo>
                  <a:cubicBezTo>
                    <a:pt x="25469" y="4422"/>
                    <a:pt x="26012" y="4503"/>
                    <a:pt x="26554" y="4585"/>
                  </a:cubicBezTo>
                  <a:cubicBezTo>
                    <a:pt x="26581" y="4585"/>
                    <a:pt x="26581" y="4585"/>
                    <a:pt x="26581" y="4558"/>
                  </a:cubicBezTo>
                  <a:cubicBezTo>
                    <a:pt x="26581" y="4531"/>
                    <a:pt x="26581" y="4531"/>
                    <a:pt x="26554" y="4531"/>
                  </a:cubicBezTo>
                  <a:cubicBezTo>
                    <a:pt x="26120" y="4449"/>
                    <a:pt x="25686" y="4341"/>
                    <a:pt x="25225" y="4287"/>
                  </a:cubicBezTo>
                  <a:cubicBezTo>
                    <a:pt x="21265" y="3608"/>
                    <a:pt x="17278" y="2957"/>
                    <a:pt x="13291" y="2279"/>
                  </a:cubicBezTo>
                  <a:cubicBezTo>
                    <a:pt x="9738" y="1683"/>
                    <a:pt x="6211" y="1059"/>
                    <a:pt x="2685" y="435"/>
                  </a:cubicBezTo>
                  <a:cubicBezTo>
                    <a:pt x="1872" y="299"/>
                    <a:pt x="1085" y="109"/>
                    <a:pt x="298" y="28"/>
                  </a:cubicBezTo>
                  <a:cubicBezTo>
                    <a:pt x="217" y="28"/>
                    <a:pt x="136" y="28"/>
                    <a:pt x="27" y="1"/>
                  </a:cubicBezTo>
                  <a:cubicBezTo>
                    <a:pt x="27" y="1"/>
                    <a:pt x="27" y="1"/>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08" name="Google Shape;3408;p58"/>
            <p:cNvSpPr/>
            <p:nvPr/>
          </p:nvSpPr>
          <p:spPr>
            <a:xfrm>
              <a:off x="1933350" y="3483375"/>
              <a:ext cx="489625" cy="556050"/>
            </a:xfrm>
            <a:custGeom>
              <a:avLst/>
              <a:gdLst/>
              <a:ahLst/>
              <a:cxnLst/>
              <a:rect l="l" t="t" r="r" b="b"/>
              <a:pathLst>
                <a:path w="19585" h="22242" extrusionOk="0">
                  <a:moveTo>
                    <a:pt x="28" y="22215"/>
                  </a:moveTo>
                  <a:cubicBezTo>
                    <a:pt x="109" y="22188"/>
                    <a:pt x="163" y="22133"/>
                    <a:pt x="218" y="22079"/>
                  </a:cubicBezTo>
                  <a:cubicBezTo>
                    <a:pt x="380" y="21943"/>
                    <a:pt x="570" y="21699"/>
                    <a:pt x="869" y="21374"/>
                  </a:cubicBezTo>
                  <a:cubicBezTo>
                    <a:pt x="2171" y="19909"/>
                    <a:pt x="4910" y="16790"/>
                    <a:pt x="7894" y="13399"/>
                  </a:cubicBezTo>
                  <a:cubicBezTo>
                    <a:pt x="10742" y="10172"/>
                    <a:pt x="13807" y="6673"/>
                    <a:pt x="16085" y="4069"/>
                  </a:cubicBezTo>
                  <a:cubicBezTo>
                    <a:pt x="18147" y="1682"/>
                    <a:pt x="19557" y="27"/>
                    <a:pt x="19557" y="27"/>
                  </a:cubicBezTo>
                  <a:cubicBezTo>
                    <a:pt x="19584" y="27"/>
                    <a:pt x="19584" y="27"/>
                    <a:pt x="19557" y="0"/>
                  </a:cubicBezTo>
                  <a:cubicBezTo>
                    <a:pt x="19557" y="0"/>
                    <a:pt x="19557" y="0"/>
                    <a:pt x="19530" y="0"/>
                  </a:cubicBezTo>
                  <a:cubicBezTo>
                    <a:pt x="19530" y="0"/>
                    <a:pt x="18092" y="1628"/>
                    <a:pt x="16004" y="3987"/>
                  </a:cubicBezTo>
                  <a:cubicBezTo>
                    <a:pt x="13698" y="6564"/>
                    <a:pt x="10606" y="10036"/>
                    <a:pt x="7758" y="13264"/>
                  </a:cubicBezTo>
                  <a:cubicBezTo>
                    <a:pt x="4774" y="16654"/>
                    <a:pt x="2035" y="19801"/>
                    <a:pt x="760" y="21265"/>
                  </a:cubicBezTo>
                  <a:cubicBezTo>
                    <a:pt x="462" y="21618"/>
                    <a:pt x="245" y="21835"/>
                    <a:pt x="136" y="21998"/>
                  </a:cubicBezTo>
                  <a:cubicBezTo>
                    <a:pt x="82" y="22052"/>
                    <a:pt x="55" y="22133"/>
                    <a:pt x="1" y="22188"/>
                  </a:cubicBezTo>
                  <a:lnTo>
                    <a:pt x="1" y="22215"/>
                  </a:lnTo>
                  <a:cubicBezTo>
                    <a:pt x="28" y="22242"/>
                    <a:pt x="28" y="22242"/>
                    <a:pt x="28"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09" name="Google Shape;3409;p58"/>
            <p:cNvSpPr/>
            <p:nvPr/>
          </p:nvSpPr>
          <p:spPr>
            <a:xfrm>
              <a:off x="1935400" y="3511175"/>
              <a:ext cx="489600" cy="556050"/>
            </a:xfrm>
            <a:custGeom>
              <a:avLst/>
              <a:gdLst/>
              <a:ahLst/>
              <a:cxnLst/>
              <a:rect l="l" t="t" r="r" b="b"/>
              <a:pathLst>
                <a:path w="19584" h="22242" extrusionOk="0">
                  <a:moveTo>
                    <a:pt x="27" y="22215"/>
                  </a:moveTo>
                  <a:cubicBezTo>
                    <a:pt x="109" y="22188"/>
                    <a:pt x="163" y="22133"/>
                    <a:pt x="217" y="22079"/>
                  </a:cubicBezTo>
                  <a:cubicBezTo>
                    <a:pt x="353" y="21943"/>
                    <a:pt x="570" y="21699"/>
                    <a:pt x="868" y="21374"/>
                  </a:cubicBezTo>
                  <a:cubicBezTo>
                    <a:pt x="2170" y="19909"/>
                    <a:pt x="4937" y="16790"/>
                    <a:pt x="7893" y="13399"/>
                  </a:cubicBezTo>
                  <a:cubicBezTo>
                    <a:pt x="10741" y="10172"/>
                    <a:pt x="13806" y="6673"/>
                    <a:pt x="16085" y="4069"/>
                  </a:cubicBezTo>
                  <a:cubicBezTo>
                    <a:pt x="18146" y="1682"/>
                    <a:pt x="19556" y="27"/>
                    <a:pt x="19556" y="27"/>
                  </a:cubicBezTo>
                  <a:cubicBezTo>
                    <a:pt x="19583" y="27"/>
                    <a:pt x="19556" y="0"/>
                    <a:pt x="19529" y="0"/>
                  </a:cubicBezTo>
                  <a:cubicBezTo>
                    <a:pt x="19529" y="0"/>
                    <a:pt x="18092" y="1628"/>
                    <a:pt x="16003" y="3988"/>
                  </a:cubicBezTo>
                  <a:cubicBezTo>
                    <a:pt x="13698" y="6564"/>
                    <a:pt x="10605" y="10036"/>
                    <a:pt x="7757" y="13264"/>
                  </a:cubicBezTo>
                  <a:cubicBezTo>
                    <a:pt x="4774" y="16654"/>
                    <a:pt x="2034" y="19801"/>
                    <a:pt x="760" y="21265"/>
                  </a:cubicBezTo>
                  <a:cubicBezTo>
                    <a:pt x="461" y="21591"/>
                    <a:pt x="244" y="21835"/>
                    <a:pt x="136" y="21998"/>
                  </a:cubicBezTo>
                  <a:cubicBezTo>
                    <a:pt x="81" y="22052"/>
                    <a:pt x="54" y="22133"/>
                    <a:pt x="0" y="22188"/>
                  </a:cubicBezTo>
                  <a:lnTo>
                    <a:pt x="0" y="22215"/>
                  </a:lnTo>
                  <a:cubicBezTo>
                    <a:pt x="27" y="22242"/>
                    <a:pt x="27" y="22242"/>
                    <a:pt x="27"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10" name="Google Shape;3410;p58"/>
            <p:cNvSpPr/>
            <p:nvPr/>
          </p:nvSpPr>
          <p:spPr>
            <a:xfrm>
              <a:off x="1937425" y="3535575"/>
              <a:ext cx="488925" cy="555400"/>
            </a:xfrm>
            <a:custGeom>
              <a:avLst/>
              <a:gdLst/>
              <a:ahLst/>
              <a:cxnLst/>
              <a:rect l="l" t="t" r="r" b="b"/>
              <a:pathLst>
                <a:path w="19557" h="22216" extrusionOk="0">
                  <a:moveTo>
                    <a:pt x="28" y="22215"/>
                  </a:moveTo>
                  <a:cubicBezTo>
                    <a:pt x="82" y="22161"/>
                    <a:pt x="163" y="22107"/>
                    <a:pt x="217" y="22052"/>
                  </a:cubicBezTo>
                  <a:cubicBezTo>
                    <a:pt x="353" y="21917"/>
                    <a:pt x="543" y="21673"/>
                    <a:pt x="841" y="21347"/>
                  </a:cubicBezTo>
                  <a:cubicBezTo>
                    <a:pt x="2143" y="19910"/>
                    <a:pt x="4883" y="16790"/>
                    <a:pt x="7893" y="13400"/>
                  </a:cubicBezTo>
                  <a:cubicBezTo>
                    <a:pt x="10741" y="10145"/>
                    <a:pt x="13779" y="6646"/>
                    <a:pt x="16058" y="4042"/>
                  </a:cubicBezTo>
                  <a:cubicBezTo>
                    <a:pt x="18146" y="1682"/>
                    <a:pt x="19557" y="28"/>
                    <a:pt x="19557" y="28"/>
                  </a:cubicBezTo>
                  <a:cubicBezTo>
                    <a:pt x="19557" y="28"/>
                    <a:pt x="19557" y="1"/>
                    <a:pt x="19557" y="1"/>
                  </a:cubicBezTo>
                  <a:cubicBezTo>
                    <a:pt x="19557" y="1"/>
                    <a:pt x="19530" y="1"/>
                    <a:pt x="19530" y="1"/>
                  </a:cubicBezTo>
                  <a:cubicBezTo>
                    <a:pt x="19530" y="1"/>
                    <a:pt x="18092" y="1601"/>
                    <a:pt x="15976" y="3961"/>
                  </a:cubicBezTo>
                  <a:cubicBezTo>
                    <a:pt x="13698" y="6565"/>
                    <a:pt x="10606" y="10037"/>
                    <a:pt x="7758" y="13264"/>
                  </a:cubicBezTo>
                  <a:cubicBezTo>
                    <a:pt x="4747" y="16655"/>
                    <a:pt x="2035" y="19801"/>
                    <a:pt x="733" y="21266"/>
                  </a:cubicBezTo>
                  <a:cubicBezTo>
                    <a:pt x="462" y="21618"/>
                    <a:pt x="245" y="21835"/>
                    <a:pt x="136" y="21998"/>
                  </a:cubicBezTo>
                  <a:cubicBezTo>
                    <a:pt x="82" y="22052"/>
                    <a:pt x="28" y="22107"/>
                    <a:pt x="0" y="22188"/>
                  </a:cubicBezTo>
                  <a:lnTo>
                    <a:pt x="0" y="22215"/>
                  </a:lnTo>
                  <a:cubicBezTo>
                    <a:pt x="0" y="22215"/>
                    <a:pt x="28" y="22215"/>
                    <a:pt x="28"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11" name="Google Shape;3411;p58"/>
            <p:cNvSpPr/>
            <p:nvPr/>
          </p:nvSpPr>
          <p:spPr>
            <a:xfrm>
              <a:off x="1938100" y="3556600"/>
              <a:ext cx="489600" cy="556075"/>
            </a:xfrm>
            <a:custGeom>
              <a:avLst/>
              <a:gdLst/>
              <a:ahLst/>
              <a:cxnLst/>
              <a:rect l="l" t="t" r="r" b="b"/>
              <a:pathLst>
                <a:path w="19584" h="22243" extrusionOk="0">
                  <a:moveTo>
                    <a:pt x="55" y="22215"/>
                  </a:moveTo>
                  <a:cubicBezTo>
                    <a:pt x="109" y="22188"/>
                    <a:pt x="190" y="22134"/>
                    <a:pt x="245" y="22079"/>
                  </a:cubicBezTo>
                  <a:cubicBezTo>
                    <a:pt x="380" y="21944"/>
                    <a:pt x="570" y="21700"/>
                    <a:pt x="869" y="21374"/>
                  </a:cubicBezTo>
                  <a:cubicBezTo>
                    <a:pt x="2170" y="19910"/>
                    <a:pt x="4937" y="16790"/>
                    <a:pt x="7921" y="13400"/>
                  </a:cubicBezTo>
                  <a:cubicBezTo>
                    <a:pt x="10769" y="10172"/>
                    <a:pt x="13834" y="6673"/>
                    <a:pt x="16085" y="4069"/>
                  </a:cubicBezTo>
                  <a:cubicBezTo>
                    <a:pt x="18174" y="1682"/>
                    <a:pt x="19584" y="28"/>
                    <a:pt x="19584" y="28"/>
                  </a:cubicBezTo>
                  <a:cubicBezTo>
                    <a:pt x="19584" y="28"/>
                    <a:pt x="19584" y="28"/>
                    <a:pt x="19584" y="1"/>
                  </a:cubicBezTo>
                  <a:cubicBezTo>
                    <a:pt x="19557" y="1"/>
                    <a:pt x="19557" y="1"/>
                    <a:pt x="19557" y="1"/>
                  </a:cubicBezTo>
                  <a:cubicBezTo>
                    <a:pt x="19557" y="1"/>
                    <a:pt x="18092" y="1628"/>
                    <a:pt x="16004" y="3988"/>
                  </a:cubicBezTo>
                  <a:cubicBezTo>
                    <a:pt x="13698" y="6565"/>
                    <a:pt x="10633" y="10036"/>
                    <a:pt x="7785" y="13291"/>
                  </a:cubicBezTo>
                  <a:cubicBezTo>
                    <a:pt x="4774" y="16682"/>
                    <a:pt x="2035" y="19801"/>
                    <a:pt x="760" y="21266"/>
                  </a:cubicBezTo>
                  <a:cubicBezTo>
                    <a:pt x="489" y="21591"/>
                    <a:pt x="272" y="21835"/>
                    <a:pt x="136" y="21998"/>
                  </a:cubicBezTo>
                  <a:cubicBezTo>
                    <a:pt x="82" y="22052"/>
                    <a:pt x="55" y="22134"/>
                    <a:pt x="28" y="22188"/>
                  </a:cubicBezTo>
                  <a:cubicBezTo>
                    <a:pt x="1" y="22215"/>
                    <a:pt x="1" y="22215"/>
                    <a:pt x="28" y="22215"/>
                  </a:cubicBezTo>
                  <a:cubicBezTo>
                    <a:pt x="28" y="22242"/>
                    <a:pt x="55" y="22242"/>
                    <a:pt x="55"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12" name="Google Shape;3412;p58"/>
            <p:cNvSpPr/>
            <p:nvPr/>
          </p:nvSpPr>
          <p:spPr>
            <a:xfrm>
              <a:off x="1252550" y="3403350"/>
              <a:ext cx="1152100" cy="627950"/>
            </a:xfrm>
            <a:custGeom>
              <a:avLst/>
              <a:gdLst/>
              <a:ahLst/>
              <a:cxnLst/>
              <a:rect l="l" t="t" r="r" b="b"/>
              <a:pathLst>
                <a:path w="46084" h="25118" extrusionOk="0">
                  <a:moveTo>
                    <a:pt x="21021" y="1"/>
                  </a:moveTo>
                  <a:lnTo>
                    <a:pt x="0" y="20181"/>
                  </a:lnTo>
                  <a:lnTo>
                    <a:pt x="26826" y="25117"/>
                  </a:lnTo>
                  <a:lnTo>
                    <a:pt x="46084" y="3228"/>
                  </a:lnTo>
                  <a:close/>
                </a:path>
              </a:pathLst>
            </a:custGeom>
            <a:solidFill>
              <a:schemeClr val="lt2"/>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13" name="Google Shape;3413;p58"/>
            <p:cNvSpPr/>
            <p:nvPr/>
          </p:nvSpPr>
          <p:spPr>
            <a:xfrm>
              <a:off x="1738750" y="4061100"/>
              <a:ext cx="105800" cy="57000"/>
            </a:xfrm>
            <a:custGeom>
              <a:avLst/>
              <a:gdLst/>
              <a:ahLst/>
              <a:cxnLst/>
              <a:rect l="l" t="t" r="r" b="b"/>
              <a:pathLst>
                <a:path w="4232" h="2280" extrusionOk="0">
                  <a:moveTo>
                    <a:pt x="4231" y="733"/>
                  </a:moveTo>
                  <a:lnTo>
                    <a:pt x="0" y="1"/>
                  </a:lnTo>
                  <a:lnTo>
                    <a:pt x="2713" y="2279"/>
                  </a:lnTo>
                  <a:close/>
                </a:path>
              </a:pathLst>
            </a:custGeom>
            <a:solidFill>
              <a:srgbClr val="C82917"/>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14" name="Google Shape;3414;p58"/>
            <p:cNvSpPr/>
            <p:nvPr/>
          </p:nvSpPr>
          <p:spPr>
            <a:xfrm>
              <a:off x="1339350" y="3442675"/>
              <a:ext cx="991400" cy="531650"/>
            </a:xfrm>
            <a:custGeom>
              <a:avLst/>
              <a:gdLst/>
              <a:ahLst/>
              <a:cxnLst/>
              <a:rect l="l" t="t" r="r" b="b"/>
              <a:pathLst>
                <a:path w="39656" h="21266" extrusionOk="0">
                  <a:moveTo>
                    <a:pt x="17739" y="28"/>
                  </a:moveTo>
                  <a:cubicBezTo>
                    <a:pt x="17739" y="28"/>
                    <a:pt x="17305" y="381"/>
                    <a:pt x="16627" y="1032"/>
                  </a:cubicBezTo>
                  <a:cubicBezTo>
                    <a:pt x="16410" y="1249"/>
                    <a:pt x="16193" y="1466"/>
                    <a:pt x="15922" y="1710"/>
                  </a:cubicBezTo>
                  <a:cubicBezTo>
                    <a:pt x="13698" y="3907"/>
                    <a:pt x="9765" y="7758"/>
                    <a:pt x="6374" y="11094"/>
                  </a:cubicBezTo>
                  <a:cubicBezTo>
                    <a:pt x="2902" y="14485"/>
                    <a:pt x="27" y="17360"/>
                    <a:pt x="27" y="17360"/>
                  </a:cubicBezTo>
                  <a:cubicBezTo>
                    <a:pt x="0" y="17360"/>
                    <a:pt x="0" y="17387"/>
                    <a:pt x="0" y="17414"/>
                  </a:cubicBezTo>
                  <a:cubicBezTo>
                    <a:pt x="0" y="17441"/>
                    <a:pt x="27" y="17469"/>
                    <a:pt x="54" y="17469"/>
                  </a:cubicBezTo>
                  <a:lnTo>
                    <a:pt x="22757" y="21266"/>
                  </a:lnTo>
                  <a:cubicBezTo>
                    <a:pt x="22757" y="21266"/>
                    <a:pt x="22784" y="21266"/>
                    <a:pt x="22811" y="21239"/>
                  </a:cubicBezTo>
                  <a:cubicBezTo>
                    <a:pt x="22811" y="21239"/>
                    <a:pt x="28236" y="15326"/>
                    <a:pt x="32901" y="10227"/>
                  </a:cubicBezTo>
                  <a:cubicBezTo>
                    <a:pt x="36482" y="6294"/>
                    <a:pt x="39628" y="2849"/>
                    <a:pt x="39628" y="2849"/>
                  </a:cubicBezTo>
                  <a:cubicBezTo>
                    <a:pt x="39655" y="2822"/>
                    <a:pt x="39655" y="2795"/>
                    <a:pt x="39628" y="2767"/>
                  </a:cubicBezTo>
                  <a:cubicBezTo>
                    <a:pt x="39628" y="2740"/>
                    <a:pt x="39601" y="2713"/>
                    <a:pt x="39547" y="2713"/>
                  </a:cubicBezTo>
                  <a:cubicBezTo>
                    <a:pt x="39547" y="2713"/>
                    <a:pt x="25442" y="896"/>
                    <a:pt x="19909" y="218"/>
                  </a:cubicBezTo>
                  <a:cubicBezTo>
                    <a:pt x="19285" y="164"/>
                    <a:pt x="18743" y="82"/>
                    <a:pt x="18390" y="55"/>
                  </a:cubicBezTo>
                  <a:cubicBezTo>
                    <a:pt x="17956" y="1"/>
                    <a:pt x="17712" y="1"/>
                    <a:pt x="17712" y="1"/>
                  </a:cubicBezTo>
                  <a:close/>
                  <a:moveTo>
                    <a:pt x="17739" y="82"/>
                  </a:moveTo>
                  <a:cubicBezTo>
                    <a:pt x="17739" y="82"/>
                    <a:pt x="17956" y="109"/>
                    <a:pt x="18363" y="191"/>
                  </a:cubicBezTo>
                  <a:cubicBezTo>
                    <a:pt x="18797" y="245"/>
                    <a:pt x="19258" y="299"/>
                    <a:pt x="19909" y="381"/>
                  </a:cubicBezTo>
                  <a:cubicBezTo>
                    <a:pt x="25063" y="1059"/>
                    <a:pt x="37757" y="2659"/>
                    <a:pt x="39384" y="2849"/>
                  </a:cubicBezTo>
                  <a:cubicBezTo>
                    <a:pt x="38787" y="3500"/>
                    <a:pt x="35939" y="6619"/>
                    <a:pt x="32766" y="10091"/>
                  </a:cubicBezTo>
                  <a:cubicBezTo>
                    <a:pt x="28263" y="15000"/>
                    <a:pt x="23137" y="20696"/>
                    <a:pt x="22730" y="21130"/>
                  </a:cubicBezTo>
                  <a:lnTo>
                    <a:pt x="217" y="17360"/>
                  </a:lnTo>
                  <a:cubicBezTo>
                    <a:pt x="733" y="16818"/>
                    <a:pt x="3391" y="14241"/>
                    <a:pt x="6483" y="11203"/>
                  </a:cubicBezTo>
                  <a:cubicBezTo>
                    <a:pt x="9873" y="7867"/>
                    <a:pt x="13806" y="4015"/>
                    <a:pt x="16003" y="1818"/>
                  </a:cubicBezTo>
                  <a:cubicBezTo>
                    <a:pt x="16274" y="1547"/>
                    <a:pt x="16519" y="1330"/>
                    <a:pt x="16708" y="1113"/>
                  </a:cubicBezTo>
                  <a:cubicBezTo>
                    <a:pt x="17359" y="435"/>
                    <a:pt x="17739" y="28"/>
                    <a:pt x="17739"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15" name="Google Shape;3415;p58"/>
            <p:cNvSpPr/>
            <p:nvPr/>
          </p:nvSpPr>
          <p:spPr>
            <a:xfrm>
              <a:off x="1386800" y="3468450"/>
              <a:ext cx="896475" cy="480125"/>
            </a:xfrm>
            <a:custGeom>
              <a:avLst/>
              <a:gdLst/>
              <a:ahLst/>
              <a:cxnLst/>
              <a:rect l="l" t="t" r="r" b="b"/>
              <a:pathLst>
                <a:path w="35859" h="19205" extrusionOk="0">
                  <a:moveTo>
                    <a:pt x="16031" y="28"/>
                  </a:moveTo>
                  <a:cubicBezTo>
                    <a:pt x="16031" y="28"/>
                    <a:pt x="15651" y="353"/>
                    <a:pt x="15027" y="923"/>
                  </a:cubicBezTo>
                  <a:cubicBezTo>
                    <a:pt x="14838" y="1113"/>
                    <a:pt x="14621" y="1330"/>
                    <a:pt x="14404" y="1547"/>
                  </a:cubicBezTo>
                  <a:cubicBezTo>
                    <a:pt x="12396" y="3527"/>
                    <a:pt x="8843" y="6971"/>
                    <a:pt x="5778" y="10009"/>
                  </a:cubicBezTo>
                  <a:cubicBezTo>
                    <a:pt x="2659" y="13047"/>
                    <a:pt x="28" y="15651"/>
                    <a:pt x="28" y="15651"/>
                  </a:cubicBezTo>
                  <a:cubicBezTo>
                    <a:pt x="28" y="15678"/>
                    <a:pt x="1" y="15705"/>
                    <a:pt x="28" y="15732"/>
                  </a:cubicBezTo>
                  <a:cubicBezTo>
                    <a:pt x="28" y="15759"/>
                    <a:pt x="55" y="15759"/>
                    <a:pt x="82" y="15787"/>
                  </a:cubicBezTo>
                  <a:lnTo>
                    <a:pt x="20561" y="19177"/>
                  </a:lnTo>
                  <a:cubicBezTo>
                    <a:pt x="20588" y="19204"/>
                    <a:pt x="20615" y="19177"/>
                    <a:pt x="20615" y="19177"/>
                  </a:cubicBezTo>
                  <a:cubicBezTo>
                    <a:pt x="20615" y="19177"/>
                    <a:pt x="25524" y="13861"/>
                    <a:pt x="29756" y="9223"/>
                  </a:cubicBezTo>
                  <a:cubicBezTo>
                    <a:pt x="32983" y="5697"/>
                    <a:pt x="35804" y="2577"/>
                    <a:pt x="35804" y="2577"/>
                  </a:cubicBezTo>
                  <a:cubicBezTo>
                    <a:pt x="35859" y="2523"/>
                    <a:pt x="35831" y="2442"/>
                    <a:pt x="35750" y="2442"/>
                  </a:cubicBezTo>
                  <a:cubicBezTo>
                    <a:pt x="35750" y="2442"/>
                    <a:pt x="23002" y="814"/>
                    <a:pt x="18011" y="190"/>
                  </a:cubicBezTo>
                  <a:cubicBezTo>
                    <a:pt x="17441" y="136"/>
                    <a:pt x="16980" y="82"/>
                    <a:pt x="16628" y="28"/>
                  </a:cubicBezTo>
                  <a:cubicBezTo>
                    <a:pt x="16302" y="1"/>
                    <a:pt x="16031" y="1"/>
                    <a:pt x="16031" y="1"/>
                  </a:cubicBezTo>
                  <a:close/>
                  <a:moveTo>
                    <a:pt x="16031" y="82"/>
                  </a:moveTo>
                  <a:cubicBezTo>
                    <a:pt x="16031" y="82"/>
                    <a:pt x="16248" y="109"/>
                    <a:pt x="16628" y="163"/>
                  </a:cubicBezTo>
                  <a:cubicBezTo>
                    <a:pt x="17008" y="245"/>
                    <a:pt x="17414" y="272"/>
                    <a:pt x="17984" y="353"/>
                  </a:cubicBezTo>
                  <a:cubicBezTo>
                    <a:pt x="22649" y="977"/>
                    <a:pt x="34041" y="2387"/>
                    <a:pt x="35560" y="2577"/>
                  </a:cubicBezTo>
                  <a:cubicBezTo>
                    <a:pt x="34991" y="3201"/>
                    <a:pt x="32441" y="5968"/>
                    <a:pt x="29593" y="9087"/>
                  </a:cubicBezTo>
                  <a:cubicBezTo>
                    <a:pt x="25552" y="13535"/>
                    <a:pt x="20913" y="18635"/>
                    <a:pt x="20561" y="19069"/>
                  </a:cubicBezTo>
                  <a:lnTo>
                    <a:pt x="218" y="15678"/>
                  </a:lnTo>
                  <a:cubicBezTo>
                    <a:pt x="733" y="15163"/>
                    <a:pt x="3120" y="12857"/>
                    <a:pt x="5887" y="10118"/>
                  </a:cubicBezTo>
                  <a:cubicBezTo>
                    <a:pt x="8952" y="7107"/>
                    <a:pt x="12505" y="3635"/>
                    <a:pt x="14485" y="1655"/>
                  </a:cubicBezTo>
                  <a:cubicBezTo>
                    <a:pt x="14729" y="1411"/>
                    <a:pt x="14946" y="1221"/>
                    <a:pt x="15136" y="1031"/>
                  </a:cubicBezTo>
                  <a:cubicBezTo>
                    <a:pt x="15706" y="407"/>
                    <a:pt x="16031" y="55"/>
                    <a:pt x="16031"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16" name="Google Shape;3416;p58"/>
            <p:cNvSpPr/>
            <p:nvPr/>
          </p:nvSpPr>
          <p:spPr>
            <a:xfrm>
              <a:off x="1576675" y="3527450"/>
              <a:ext cx="467900" cy="353975"/>
            </a:xfrm>
            <a:custGeom>
              <a:avLst/>
              <a:gdLst/>
              <a:ahLst/>
              <a:cxnLst/>
              <a:rect l="l" t="t" r="r" b="b"/>
              <a:pathLst>
                <a:path w="18716" h="14159" extrusionOk="0">
                  <a:moveTo>
                    <a:pt x="16166" y="190"/>
                  </a:moveTo>
                  <a:lnTo>
                    <a:pt x="16166" y="163"/>
                  </a:lnTo>
                  <a:cubicBezTo>
                    <a:pt x="16166" y="163"/>
                    <a:pt x="16058" y="136"/>
                    <a:pt x="16004" y="109"/>
                  </a:cubicBezTo>
                  <a:cubicBezTo>
                    <a:pt x="15732" y="27"/>
                    <a:pt x="15434" y="0"/>
                    <a:pt x="15136" y="27"/>
                  </a:cubicBezTo>
                  <a:cubicBezTo>
                    <a:pt x="14837" y="27"/>
                    <a:pt x="14566" y="109"/>
                    <a:pt x="14295" y="217"/>
                  </a:cubicBezTo>
                  <a:cubicBezTo>
                    <a:pt x="12857" y="760"/>
                    <a:pt x="11745" y="2279"/>
                    <a:pt x="10497" y="2414"/>
                  </a:cubicBezTo>
                  <a:cubicBezTo>
                    <a:pt x="9711" y="2496"/>
                    <a:pt x="8843" y="2007"/>
                    <a:pt x="8029" y="1953"/>
                  </a:cubicBezTo>
                  <a:cubicBezTo>
                    <a:pt x="7649" y="1899"/>
                    <a:pt x="7270" y="1953"/>
                    <a:pt x="6944" y="2143"/>
                  </a:cubicBezTo>
                  <a:cubicBezTo>
                    <a:pt x="6646" y="2360"/>
                    <a:pt x="6429" y="2658"/>
                    <a:pt x="6320" y="2984"/>
                  </a:cubicBezTo>
                  <a:cubicBezTo>
                    <a:pt x="6212" y="3309"/>
                    <a:pt x="6076" y="3608"/>
                    <a:pt x="5886" y="3879"/>
                  </a:cubicBezTo>
                  <a:cubicBezTo>
                    <a:pt x="5778" y="4015"/>
                    <a:pt x="5669" y="4123"/>
                    <a:pt x="5534" y="4205"/>
                  </a:cubicBezTo>
                  <a:cubicBezTo>
                    <a:pt x="4829" y="4584"/>
                    <a:pt x="3716" y="4584"/>
                    <a:pt x="2876" y="4937"/>
                  </a:cubicBezTo>
                  <a:cubicBezTo>
                    <a:pt x="2496" y="5072"/>
                    <a:pt x="2170" y="5371"/>
                    <a:pt x="1953" y="5723"/>
                  </a:cubicBezTo>
                  <a:cubicBezTo>
                    <a:pt x="1872" y="5886"/>
                    <a:pt x="1845" y="6103"/>
                    <a:pt x="1899" y="6293"/>
                  </a:cubicBezTo>
                  <a:cubicBezTo>
                    <a:pt x="2035" y="6619"/>
                    <a:pt x="2225" y="6917"/>
                    <a:pt x="2469" y="7188"/>
                  </a:cubicBezTo>
                  <a:cubicBezTo>
                    <a:pt x="2713" y="7432"/>
                    <a:pt x="2821" y="7785"/>
                    <a:pt x="2767" y="8110"/>
                  </a:cubicBezTo>
                  <a:cubicBezTo>
                    <a:pt x="2659" y="8490"/>
                    <a:pt x="2252" y="8788"/>
                    <a:pt x="1764" y="9087"/>
                  </a:cubicBezTo>
                  <a:cubicBezTo>
                    <a:pt x="1113" y="9521"/>
                    <a:pt x="353" y="9982"/>
                    <a:pt x="136" y="10606"/>
                  </a:cubicBezTo>
                  <a:cubicBezTo>
                    <a:pt x="1" y="11013"/>
                    <a:pt x="55" y="11528"/>
                    <a:pt x="543" y="12125"/>
                  </a:cubicBezTo>
                  <a:cubicBezTo>
                    <a:pt x="868" y="12586"/>
                    <a:pt x="1384" y="12857"/>
                    <a:pt x="1953" y="12884"/>
                  </a:cubicBezTo>
                  <a:cubicBezTo>
                    <a:pt x="3120" y="12938"/>
                    <a:pt x="4503" y="12206"/>
                    <a:pt x="5615" y="12450"/>
                  </a:cubicBezTo>
                  <a:cubicBezTo>
                    <a:pt x="5805" y="12477"/>
                    <a:pt x="5968" y="12559"/>
                    <a:pt x="6103" y="12694"/>
                  </a:cubicBezTo>
                  <a:cubicBezTo>
                    <a:pt x="6320" y="12857"/>
                    <a:pt x="6510" y="13074"/>
                    <a:pt x="6727" y="13264"/>
                  </a:cubicBezTo>
                  <a:cubicBezTo>
                    <a:pt x="7107" y="13535"/>
                    <a:pt x="7514" y="13752"/>
                    <a:pt x="7948" y="13915"/>
                  </a:cubicBezTo>
                  <a:cubicBezTo>
                    <a:pt x="8409" y="14078"/>
                    <a:pt x="8870" y="14159"/>
                    <a:pt x="9331" y="14132"/>
                  </a:cubicBezTo>
                  <a:cubicBezTo>
                    <a:pt x="9711" y="14105"/>
                    <a:pt x="10036" y="13942"/>
                    <a:pt x="10335" y="13725"/>
                  </a:cubicBezTo>
                  <a:cubicBezTo>
                    <a:pt x="10959" y="13264"/>
                    <a:pt x="11393" y="12504"/>
                    <a:pt x="12125" y="12152"/>
                  </a:cubicBezTo>
                  <a:cubicBezTo>
                    <a:pt x="12776" y="11853"/>
                    <a:pt x="13617" y="12233"/>
                    <a:pt x="14295" y="12125"/>
                  </a:cubicBezTo>
                  <a:cubicBezTo>
                    <a:pt x="14512" y="12098"/>
                    <a:pt x="14702" y="12016"/>
                    <a:pt x="14837" y="11908"/>
                  </a:cubicBezTo>
                  <a:cubicBezTo>
                    <a:pt x="15163" y="11691"/>
                    <a:pt x="15434" y="11392"/>
                    <a:pt x="15597" y="11067"/>
                  </a:cubicBezTo>
                  <a:cubicBezTo>
                    <a:pt x="16004" y="10280"/>
                    <a:pt x="15570" y="9548"/>
                    <a:pt x="16085" y="8544"/>
                  </a:cubicBezTo>
                  <a:cubicBezTo>
                    <a:pt x="16248" y="8246"/>
                    <a:pt x="16438" y="8029"/>
                    <a:pt x="16682" y="7839"/>
                  </a:cubicBezTo>
                  <a:cubicBezTo>
                    <a:pt x="17333" y="7324"/>
                    <a:pt x="18146" y="7134"/>
                    <a:pt x="18499" y="6483"/>
                  </a:cubicBezTo>
                  <a:cubicBezTo>
                    <a:pt x="18716" y="6076"/>
                    <a:pt x="18689" y="5588"/>
                    <a:pt x="18391" y="5235"/>
                  </a:cubicBezTo>
                  <a:cubicBezTo>
                    <a:pt x="17984" y="4801"/>
                    <a:pt x="17523" y="4449"/>
                    <a:pt x="17007" y="4150"/>
                  </a:cubicBezTo>
                  <a:cubicBezTo>
                    <a:pt x="16682" y="3960"/>
                    <a:pt x="16410" y="3689"/>
                    <a:pt x="16221" y="3364"/>
                  </a:cubicBezTo>
                  <a:cubicBezTo>
                    <a:pt x="16166" y="3228"/>
                    <a:pt x="16275" y="3038"/>
                    <a:pt x="16410" y="2794"/>
                  </a:cubicBezTo>
                  <a:cubicBezTo>
                    <a:pt x="16709" y="2333"/>
                    <a:pt x="16953" y="1845"/>
                    <a:pt x="17089" y="1329"/>
                  </a:cubicBezTo>
                  <a:cubicBezTo>
                    <a:pt x="17170" y="923"/>
                    <a:pt x="16980" y="516"/>
                    <a:pt x="16627" y="326"/>
                  </a:cubicBezTo>
                  <a:cubicBezTo>
                    <a:pt x="16492" y="244"/>
                    <a:pt x="16329" y="190"/>
                    <a:pt x="16166" y="163"/>
                  </a:cubicBezTo>
                  <a:close/>
                  <a:moveTo>
                    <a:pt x="16139" y="272"/>
                  </a:moveTo>
                  <a:cubicBezTo>
                    <a:pt x="16275" y="326"/>
                    <a:pt x="16410" y="380"/>
                    <a:pt x="16546" y="461"/>
                  </a:cubicBezTo>
                  <a:cubicBezTo>
                    <a:pt x="16817" y="624"/>
                    <a:pt x="16980" y="977"/>
                    <a:pt x="16926" y="1302"/>
                  </a:cubicBezTo>
                  <a:cubicBezTo>
                    <a:pt x="16763" y="1790"/>
                    <a:pt x="16546" y="2279"/>
                    <a:pt x="16248" y="2713"/>
                  </a:cubicBezTo>
                  <a:cubicBezTo>
                    <a:pt x="16112" y="2930"/>
                    <a:pt x="16031" y="3174"/>
                    <a:pt x="16085" y="3445"/>
                  </a:cubicBezTo>
                  <a:cubicBezTo>
                    <a:pt x="16275" y="3798"/>
                    <a:pt x="16573" y="4069"/>
                    <a:pt x="16926" y="4286"/>
                  </a:cubicBezTo>
                  <a:cubicBezTo>
                    <a:pt x="17414" y="4557"/>
                    <a:pt x="17875" y="4910"/>
                    <a:pt x="18282" y="5317"/>
                  </a:cubicBezTo>
                  <a:cubicBezTo>
                    <a:pt x="18526" y="5615"/>
                    <a:pt x="18580" y="6049"/>
                    <a:pt x="18363" y="6402"/>
                  </a:cubicBezTo>
                  <a:cubicBezTo>
                    <a:pt x="18038" y="7053"/>
                    <a:pt x="17251" y="7242"/>
                    <a:pt x="16627" y="7731"/>
                  </a:cubicBezTo>
                  <a:cubicBezTo>
                    <a:pt x="16356" y="7920"/>
                    <a:pt x="16139" y="8165"/>
                    <a:pt x="15976" y="8463"/>
                  </a:cubicBezTo>
                  <a:cubicBezTo>
                    <a:pt x="15543" y="9331"/>
                    <a:pt x="15787" y="10009"/>
                    <a:pt x="15624" y="10660"/>
                  </a:cubicBezTo>
                  <a:cubicBezTo>
                    <a:pt x="15488" y="11121"/>
                    <a:pt x="15190" y="11528"/>
                    <a:pt x="14783" y="11799"/>
                  </a:cubicBezTo>
                  <a:cubicBezTo>
                    <a:pt x="14647" y="11908"/>
                    <a:pt x="14458" y="11962"/>
                    <a:pt x="14295" y="11989"/>
                  </a:cubicBezTo>
                  <a:cubicBezTo>
                    <a:pt x="13590" y="12098"/>
                    <a:pt x="12749" y="11718"/>
                    <a:pt x="12071" y="12016"/>
                  </a:cubicBezTo>
                  <a:cubicBezTo>
                    <a:pt x="11311" y="12369"/>
                    <a:pt x="10877" y="13128"/>
                    <a:pt x="10226" y="13589"/>
                  </a:cubicBezTo>
                  <a:cubicBezTo>
                    <a:pt x="9982" y="13806"/>
                    <a:pt x="9657" y="13915"/>
                    <a:pt x="9331" y="13969"/>
                  </a:cubicBezTo>
                  <a:cubicBezTo>
                    <a:pt x="8897" y="13969"/>
                    <a:pt x="8436" y="13888"/>
                    <a:pt x="8029" y="13725"/>
                  </a:cubicBezTo>
                  <a:cubicBezTo>
                    <a:pt x="7622" y="13589"/>
                    <a:pt x="7215" y="13372"/>
                    <a:pt x="6863" y="13128"/>
                  </a:cubicBezTo>
                  <a:cubicBezTo>
                    <a:pt x="6592" y="12911"/>
                    <a:pt x="6375" y="12640"/>
                    <a:pt x="6103" y="12450"/>
                  </a:cubicBezTo>
                  <a:cubicBezTo>
                    <a:pt x="5968" y="12342"/>
                    <a:pt x="5832" y="12287"/>
                    <a:pt x="5669" y="12260"/>
                  </a:cubicBezTo>
                  <a:cubicBezTo>
                    <a:pt x="4557" y="12016"/>
                    <a:pt x="3147" y="12776"/>
                    <a:pt x="1981" y="12721"/>
                  </a:cubicBezTo>
                  <a:cubicBezTo>
                    <a:pt x="1465" y="12694"/>
                    <a:pt x="977" y="12450"/>
                    <a:pt x="651" y="12043"/>
                  </a:cubicBezTo>
                  <a:cubicBezTo>
                    <a:pt x="218" y="11474"/>
                    <a:pt x="136" y="11013"/>
                    <a:pt x="272" y="10633"/>
                  </a:cubicBezTo>
                  <a:cubicBezTo>
                    <a:pt x="489" y="10036"/>
                    <a:pt x="1221" y="9602"/>
                    <a:pt x="1845" y="9195"/>
                  </a:cubicBezTo>
                  <a:cubicBezTo>
                    <a:pt x="2333" y="8843"/>
                    <a:pt x="2794" y="8517"/>
                    <a:pt x="2903" y="8137"/>
                  </a:cubicBezTo>
                  <a:cubicBezTo>
                    <a:pt x="2957" y="7758"/>
                    <a:pt x="2821" y="7378"/>
                    <a:pt x="2550" y="7107"/>
                  </a:cubicBezTo>
                  <a:cubicBezTo>
                    <a:pt x="2333" y="6863"/>
                    <a:pt x="2143" y="6564"/>
                    <a:pt x="2008" y="6239"/>
                  </a:cubicBezTo>
                  <a:cubicBezTo>
                    <a:pt x="1953" y="6076"/>
                    <a:pt x="1981" y="5913"/>
                    <a:pt x="2062" y="5778"/>
                  </a:cubicBezTo>
                  <a:cubicBezTo>
                    <a:pt x="2252" y="5452"/>
                    <a:pt x="2550" y="5208"/>
                    <a:pt x="2930" y="5072"/>
                  </a:cubicBezTo>
                  <a:cubicBezTo>
                    <a:pt x="3771" y="4720"/>
                    <a:pt x="4883" y="4720"/>
                    <a:pt x="5588" y="4340"/>
                  </a:cubicBezTo>
                  <a:cubicBezTo>
                    <a:pt x="5751" y="4259"/>
                    <a:pt x="5886" y="4123"/>
                    <a:pt x="5995" y="3988"/>
                  </a:cubicBezTo>
                  <a:cubicBezTo>
                    <a:pt x="6185" y="3716"/>
                    <a:pt x="6348" y="3391"/>
                    <a:pt x="6456" y="3065"/>
                  </a:cubicBezTo>
                  <a:cubicBezTo>
                    <a:pt x="6537" y="2740"/>
                    <a:pt x="6727" y="2496"/>
                    <a:pt x="6998" y="2306"/>
                  </a:cubicBezTo>
                  <a:cubicBezTo>
                    <a:pt x="7297" y="2143"/>
                    <a:pt x="7649" y="2062"/>
                    <a:pt x="8002" y="2116"/>
                  </a:cubicBezTo>
                  <a:cubicBezTo>
                    <a:pt x="8816" y="2197"/>
                    <a:pt x="9711" y="2631"/>
                    <a:pt x="10497" y="2550"/>
                  </a:cubicBezTo>
                  <a:cubicBezTo>
                    <a:pt x="11772" y="2414"/>
                    <a:pt x="12884" y="895"/>
                    <a:pt x="14322" y="326"/>
                  </a:cubicBezTo>
                  <a:cubicBezTo>
                    <a:pt x="14566" y="217"/>
                    <a:pt x="14837" y="163"/>
                    <a:pt x="15136" y="136"/>
                  </a:cubicBezTo>
                  <a:cubicBezTo>
                    <a:pt x="15407" y="109"/>
                    <a:pt x="15678" y="136"/>
                    <a:pt x="15949" y="190"/>
                  </a:cubicBezTo>
                  <a:cubicBezTo>
                    <a:pt x="16004" y="190"/>
                    <a:pt x="16058" y="244"/>
                    <a:pt x="16139" y="244"/>
                  </a:cubicBezTo>
                  <a:cubicBezTo>
                    <a:pt x="16193" y="244"/>
                    <a:pt x="16139" y="244"/>
                    <a:pt x="16139" y="217"/>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17" name="Google Shape;3417;p58"/>
            <p:cNvSpPr/>
            <p:nvPr/>
          </p:nvSpPr>
          <p:spPr>
            <a:xfrm>
              <a:off x="1717050" y="3618300"/>
              <a:ext cx="50200" cy="88175"/>
            </a:xfrm>
            <a:custGeom>
              <a:avLst/>
              <a:gdLst/>
              <a:ahLst/>
              <a:cxnLst/>
              <a:rect l="l" t="t" r="r" b="b"/>
              <a:pathLst>
                <a:path w="2008" h="3527" extrusionOk="0">
                  <a:moveTo>
                    <a:pt x="1980" y="1"/>
                  </a:moveTo>
                  <a:lnTo>
                    <a:pt x="1926" y="1"/>
                  </a:lnTo>
                  <a:cubicBezTo>
                    <a:pt x="1899" y="1"/>
                    <a:pt x="1872" y="28"/>
                    <a:pt x="1872" y="55"/>
                  </a:cubicBezTo>
                  <a:cubicBezTo>
                    <a:pt x="1628" y="326"/>
                    <a:pt x="1411" y="625"/>
                    <a:pt x="1248" y="950"/>
                  </a:cubicBezTo>
                  <a:cubicBezTo>
                    <a:pt x="895" y="1574"/>
                    <a:pt x="570" y="2334"/>
                    <a:pt x="244" y="2930"/>
                  </a:cubicBezTo>
                  <a:cubicBezTo>
                    <a:pt x="190" y="3039"/>
                    <a:pt x="136" y="3147"/>
                    <a:pt x="82" y="3256"/>
                  </a:cubicBezTo>
                  <a:cubicBezTo>
                    <a:pt x="54" y="3310"/>
                    <a:pt x="27" y="3364"/>
                    <a:pt x="0" y="3419"/>
                  </a:cubicBezTo>
                  <a:cubicBezTo>
                    <a:pt x="0" y="3446"/>
                    <a:pt x="0" y="3473"/>
                    <a:pt x="27" y="3500"/>
                  </a:cubicBezTo>
                  <a:cubicBezTo>
                    <a:pt x="54" y="3527"/>
                    <a:pt x="82" y="3500"/>
                    <a:pt x="109" y="3473"/>
                  </a:cubicBezTo>
                  <a:cubicBezTo>
                    <a:pt x="163" y="3446"/>
                    <a:pt x="190" y="3419"/>
                    <a:pt x="217" y="3364"/>
                  </a:cubicBezTo>
                  <a:cubicBezTo>
                    <a:pt x="271" y="3310"/>
                    <a:pt x="326" y="3229"/>
                    <a:pt x="353" y="3147"/>
                  </a:cubicBezTo>
                  <a:cubicBezTo>
                    <a:pt x="624" y="2713"/>
                    <a:pt x="868" y="2171"/>
                    <a:pt x="1112" y="1628"/>
                  </a:cubicBezTo>
                  <a:cubicBezTo>
                    <a:pt x="1275" y="1276"/>
                    <a:pt x="1438" y="923"/>
                    <a:pt x="1628" y="598"/>
                  </a:cubicBezTo>
                  <a:cubicBezTo>
                    <a:pt x="1736" y="435"/>
                    <a:pt x="1845" y="245"/>
                    <a:pt x="1980" y="82"/>
                  </a:cubicBezTo>
                  <a:cubicBezTo>
                    <a:pt x="1980" y="82"/>
                    <a:pt x="2007" y="82"/>
                    <a:pt x="2007" y="55"/>
                  </a:cubicBezTo>
                  <a:lnTo>
                    <a:pt x="2007" y="1"/>
                  </a:lnTo>
                  <a:lnTo>
                    <a:pt x="2007" y="1"/>
                  </a:ln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18" name="Google Shape;3418;p58"/>
            <p:cNvSpPr/>
            <p:nvPr/>
          </p:nvSpPr>
          <p:spPr>
            <a:xfrm>
              <a:off x="1712300" y="3616275"/>
              <a:ext cx="94275" cy="93600"/>
            </a:xfrm>
            <a:custGeom>
              <a:avLst/>
              <a:gdLst/>
              <a:ahLst/>
              <a:cxnLst/>
              <a:rect l="l" t="t" r="r" b="b"/>
              <a:pathLst>
                <a:path w="3771" h="3744" extrusionOk="0">
                  <a:moveTo>
                    <a:pt x="1682" y="1302"/>
                  </a:moveTo>
                  <a:cubicBezTo>
                    <a:pt x="1492" y="1275"/>
                    <a:pt x="1275" y="1330"/>
                    <a:pt x="1112" y="1411"/>
                  </a:cubicBezTo>
                  <a:cubicBezTo>
                    <a:pt x="1058" y="1411"/>
                    <a:pt x="1031" y="1438"/>
                    <a:pt x="1031" y="1465"/>
                  </a:cubicBezTo>
                  <a:cubicBezTo>
                    <a:pt x="1004" y="1547"/>
                    <a:pt x="1058" y="1655"/>
                    <a:pt x="1167" y="1628"/>
                  </a:cubicBezTo>
                  <a:lnTo>
                    <a:pt x="1411" y="1574"/>
                  </a:lnTo>
                  <a:lnTo>
                    <a:pt x="1682" y="1519"/>
                  </a:lnTo>
                  <a:cubicBezTo>
                    <a:pt x="2007" y="1574"/>
                    <a:pt x="2306" y="1682"/>
                    <a:pt x="2604" y="1845"/>
                  </a:cubicBezTo>
                  <a:cubicBezTo>
                    <a:pt x="3065" y="2089"/>
                    <a:pt x="3418" y="2523"/>
                    <a:pt x="3228" y="2930"/>
                  </a:cubicBezTo>
                  <a:cubicBezTo>
                    <a:pt x="3065" y="3283"/>
                    <a:pt x="2631" y="3418"/>
                    <a:pt x="2143" y="3445"/>
                  </a:cubicBezTo>
                  <a:cubicBezTo>
                    <a:pt x="1682" y="3472"/>
                    <a:pt x="1194" y="3418"/>
                    <a:pt x="733" y="3337"/>
                  </a:cubicBezTo>
                  <a:cubicBezTo>
                    <a:pt x="570" y="3310"/>
                    <a:pt x="434" y="3283"/>
                    <a:pt x="299" y="3283"/>
                  </a:cubicBezTo>
                  <a:lnTo>
                    <a:pt x="109" y="3283"/>
                  </a:lnTo>
                  <a:cubicBezTo>
                    <a:pt x="82" y="3255"/>
                    <a:pt x="27" y="3283"/>
                    <a:pt x="0" y="3337"/>
                  </a:cubicBezTo>
                  <a:cubicBezTo>
                    <a:pt x="0" y="3391"/>
                    <a:pt x="27" y="3445"/>
                    <a:pt x="82" y="3445"/>
                  </a:cubicBezTo>
                  <a:cubicBezTo>
                    <a:pt x="136" y="3472"/>
                    <a:pt x="190" y="3500"/>
                    <a:pt x="244" y="3527"/>
                  </a:cubicBezTo>
                  <a:cubicBezTo>
                    <a:pt x="407" y="3554"/>
                    <a:pt x="543" y="3581"/>
                    <a:pt x="678" y="3608"/>
                  </a:cubicBezTo>
                  <a:cubicBezTo>
                    <a:pt x="1167" y="3716"/>
                    <a:pt x="1682" y="3744"/>
                    <a:pt x="2170" y="3716"/>
                  </a:cubicBezTo>
                  <a:cubicBezTo>
                    <a:pt x="2767" y="3662"/>
                    <a:pt x="3282" y="3472"/>
                    <a:pt x="3445" y="3038"/>
                  </a:cubicBezTo>
                  <a:cubicBezTo>
                    <a:pt x="3635" y="2632"/>
                    <a:pt x="3418" y="2143"/>
                    <a:pt x="2984" y="1818"/>
                  </a:cubicBezTo>
                  <a:cubicBezTo>
                    <a:pt x="2794" y="1682"/>
                    <a:pt x="2577" y="1547"/>
                    <a:pt x="2360" y="1465"/>
                  </a:cubicBezTo>
                  <a:cubicBezTo>
                    <a:pt x="2658" y="1438"/>
                    <a:pt x="2957" y="1384"/>
                    <a:pt x="3228" y="1275"/>
                  </a:cubicBezTo>
                  <a:cubicBezTo>
                    <a:pt x="3445" y="1221"/>
                    <a:pt x="3608" y="1058"/>
                    <a:pt x="3689" y="841"/>
                  </a:cubicBezTo>
                  <a:cubicBezTo>
                    <a:pt x="3771" y="516"/>
                    <a:pt x="3445" y="272"/>
                    <a:pt x="3011" y="163"/>
                  </a:cubicBezTo>
                  <a:cubicBezTo>
                    <a:pt x="2577" y="28"/>
                    <a:pt x="2143" y="1"/>
                    <a:pt x="1709" y="55"/>
                  </a:cubicBezTo>
                  <a:cubicBezTo>
                    <a:pt x="1682" y="55"/>
                    <a:pt x="1628" y="55"/>
                    <a:pt x="1601" y="82"/>
                  </a:cubicBezTo>
                  <a:cubicBezTo>
                    <a:pt x="1601" y="82"/>
                    <a:pt x="1573" y="109"/>
                    <a:pt x="1573" y="136"/>
                  </a:cubicBezTo>
                  <a:lnTo>
                    <a:pt x="1573" y="136"/>
                  </a:lnTo>
                  <a:lnTo>
                    <a:pt x="1573" y="136"/>
                  </a:lnTo>
                  <a:cubicBezTo>
                    <a:pt x="1573" y="136"/>
                    <a:pt x="1601" y="163"/>
                    <a:pt x="1628" y="163"/>
                  </a:cubicBezTo>
                  <a:cubicBezTo>
                    <a:pt x="1655" y="163"/>
                    <a:pt x="1682" y="163"/>
                    <a:pt x="1709" y="163"/>
                  </a:cubicBezTo>
                  <a:cubicBezTo>
                    <a:pt x="2143" y="136"/>
                    <a:pt x="2550" y="163"/>
                    <a:pt x="2957" y="299"/>
                  </a:cubicBezTo>
                  <a:cubicBezTo>
                    <a:pt x="3309" y="407"/>
                    <a:pt x="3581" y="543"/>
                    <a:pt x="3499" y="814"/>
                  </a:cubicBezTo>
                  <a:cubicBezTo>
                    <a:pt x="3472" y="977"/>
                    <a:pt x="3228" y="1085"/>
                    <a:pt x="2984" y="1140"/>
                  </a:cubicBezTo>
                  <a:cubicBezTo>
                    <a:pt x="2631" y="1221"/>
                    <a:pt x="2252" y="1275"/>
                    <a:pt x="1872" y="1275"/>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19" name="Google Shape;3419;p58"/>
            <p:cNvSpPr/>
            <p:nvPr/>
          </p:nvSpPr>
          <p:spPr>
            <a:xfrm>
              <a:off x="1801125" y="3637300"/>
              <a:ext cx="56300" cy="82750"/>
            </a:xfrm>
            <a:custGeom>
              <a:avLst/>
              <a:gdLst/>
              <a:ahLst/>
              <a:cxnLst/>
              <a:rect l="l" t="t" r="r" b="b"/>
              <a:pathLst>
                <a:path w="2252" h="3310" extrusionOk="0">
                  <a:moveTo>
                    <a:pt x="1330" y="326"/>
                  </a:moveTo>
                  <a:cubicBezTo>
                    <a:pt x="950" y="760"/>
                    <a:pt x="624" y="1248"/>
                    <a:pt x="380" y="1763"/>
                  </a:cubicBezTo>
                  <a:cubicBezTo>
                    <a:pt x="218" y="2062"/>
                    <a:pt x="109" y="2387"/>
                    <a:pt x="28" y="2713"/>
                  </a:cubicBezTo>
                  <a:cubicBezTo>
                    <a:pt x="1" y="2903"/>
                    <a:pt x="55" y="3065"/>
                    <a:pt x="163" y="3201"/>
                  </a:cubicBezTo>
                  <a:cubicBezTo>
                    <a:pt x="299" y="3309"/>
                    <a:pt x="516" y="3282"/>
                    <a:pt x="733" y="3120"/>
                  </a:cubicBezTo>
                  <a:cubicBezTo>
                    <a:pt x="1248" y="2686"/>
                    <a:pt x="1655" y="2143"/>
                    <a:pt x="1953" y="1519"/>
                  </a:cubicBezTo>
                  <a:cubicBezTo>
                    <a:pt x="2170" y="1167"/>
                    <a:pt x="2252" y="760"/>
                    <a:pt x="2198" y="353"/>
                  </a:cubicBezTo>
                  <a:cubicBezTo>
                    <a:pt x="2143" y="163"/>
                    <a:pt x="1953" y="27"/>
                    <a:pt x="1764" y="27"/>
                  </a:cubicBezTo>
                  <a:cubicBezTo>
                    <a:pt x="1682" y="0"/>
                    <a:pt x="1601" y="27"/>
                    <a:pt x="1519" y="82"/>
                  </a:cubicBezTo>
                  <a:cubicBezTo>
                    <a:pt x="1438" y="136"/>
                    <a:pt x="1384" y="190"/>
                    <a:pt x="1330" y="272"/>
                  </a:cubicBezTo>
                  <a:cubicBezTo>
                    <a:pt x="1302" y="299"/>
                    <a:pt x="1302" y="326"/>
                    <a:pt x="1330" y="326"/>
                  </a:cubicBezTo>
                  <a:close/>
                  <a:moveTo>
                    <a:pt x="1628" y="190"/>
                  </a:moveTo>
                  <a:cubicBezTo>
                    <a:pt x="1601" y="217"/>
                    <a:pt x="1574" y="244"/>
                    <a:pt x="1547" y="244"/>
                  </a:cubicBezTo>
                  <a:cubicBezTo>
                    <a:pt x="1140" y="733"/>
                    <a:pt x="814" y="1275"/>
                    <a:pt x="543" y="1845"/>
                  </a:cubicBezTo>
                  <a:cubicBezTo>
                    <a:pt x="380" y="2116"/>
                    <a:pt x="299" y="2442"/>
                    <a:pt x="245" y="2740"/>
                  </a:cubicBezTo>
                  <a:cubicBezTo>
                    <a:pt x="190" y="2848"/>
                    <a:pt x="218" y="2957"/>
                    <a:pt x="299" y="3065"/>
                  </a:cubicBezTo>
                  <a:cubicBezTo>
                    <a:pt x="326" y="3065"/>
                    <a:pt x="353" y="3065"/>
                    <a:pt x="380" y="3065"/>
                  </a:cubicBezTo>
                  <a:cubicBezTo>
                    <a:pt x="462" y="3038"/>
                    <a:pt x="543" y="2984"/>
                    <a:pt x="597" y="2930"/>
                  </a:cubicBezTo>
                  <a:cubicBezTo>
                    <a:pt x="1085" y="2523"/>
                    <a:pt x="1492" y="2008"/>
                    <a:pt x="1764" y="1438"/>
                  </a:cubicBezTo>
                  <a:cubicBezTo>
                    <a:pt x="1899" y="1167"/>
                    <a:pt x="2008" y="841"/>
                    <a:pt x="2008" y="543"/>
                  </a:cubicBezTo>
                  <a:cubicBezTo>
                    <a:pt x="2008" y="353"/>
                    <a:pt x="1899" y="190"/>
                    <a:pt x="1709" y="190"/>
                  </a:cubicBezTo>
                  <a:cubicBezTo>
                    <a:pt x="1682" y="190"/>
                    <a:pt x="1655" y="190"/>
                    <a:pt x="1628" y="190"/>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20" name="Google Shape;3420;p58"/>
            <p:cNvSpPr/>
            <p:nvPr/>
          </p:nvSpPr>
          <p:spPr>
            <a:xfrm>
              <a:off x="1842500" y="3647475"/>
              <a:ext cx="72575" cy="85450"/>
            </a:xfrm>
            <a:custGeom>
              <a:avLst/>
              <a:gdLst/>
              <a:ahLst/>
              <a:cxnLst/>
              <a:rect l="l" t="t" r="r" b="b"/>
              <a:pathLst>
                <a:path w="2903" h="3418" extrusionOk="0">
                  <a:moveTo>
                    <a:pt x="1845" y="299"/>
                  </a:moveTo>
                  <a:cubicBezTo>
                    <a:pt x="1411" y="570"/>
                    <a:pt x="1031" y="895"/>
                    <a:pt x="760" y="1302"/>
                  </a:cubicBezTo>
                  <a:cubicBezTo>
                    <a:pt x="461" y="1709"/>
                    <a:pt x="217" y="2170"/>
                    <a:pt x="81" y="2658"/>
                  </a:cubicBezTo>
                  <a:cubicBezTo>
                    <a:pt x="0" y="2902"/>
                    <a:pt x="54" y="3147"/>
                    <a:pt x="190" y="3364"/>
                  </a:cubicBezTo>
                  <a:cubicBezTo>
                    <a:pt x="244" y="3391"/>
                    <a:pt x="326" y="3418"/>
                    <a:pt x="407" y="3418"/>
                  </a:cubicBezTo>
                  <a:cubicBezTo>
                    <a:pt x="515" y="3391"/>
                    <a:pt x="624" y="3364"/>
                    <a:pt x="705" y="3336"/>
                  </a:cubicBezTo>
                  <a:cubicBezTo>
                    <a:pt x="1194" y="3147"/>
                    <a:pt x="1628" y="2848"/>
                    <a:pt x="1980" y="2468"/>
                  </a:cubicBezTo>
                  <a:cubicBezTo>
                    <a:pt x="2333" y="2116"/>
                    <a:pt x="2604" y="1682"/>
                    <a:pt x="2794" y="1221"/>
                  </a:cubicBezTo>
                  <a:cubicBezTo>
                    <a:pt x="2902" y="895"/>
                    <a:pt x="2875" y="543"/>
                    <a:pt x="2685" y="299"/>
                  </a:cubicBezTo>
                  <a:cubicBezTo>
                    <a:pt x="2550" y="82"/>
                    <a:pt x="2278" y="0"/>
                    <a:pt x="2034" y="109"/>
                  </a:cubicBezTo>
                  <a:cubicBezTo>
                    <a:pt x="1953" y="136"/>
                    <a:pt x="1872" y="190"/>
                    <a:pt x="1817" y="244"/>
                  </a:cubicBezTo>
                  <a:cubicBezTo>
                    <a:pt x="1790" y="271"/>
                    <a:pt x="1790" y="299"/>
                    <a:pt x="1817" y="299"/>
                  </a:cubicBezTo>
                  <a:cubicBezTo>
                    <a:pt x="1817" y="299"/>
                    <a:pt x="1817" y="299"/>
                    <a:pt x="1845" y="299"/>
                  </a:cubicBezTo>
                  <a:close/>
                  <a:moveTo>
                    <a:pt x="2414" y="299"/>
                  </a:moveTo>
                  <a:lnTo>
                    <a:pt x="2387" y="299"/>
                  </a:lnTo>
                  <a:cubicBezTo>
                    <a:pt x="2333" y="299"/>
                    <a:pt x="2251" y="299"/>
                    <a:pt x="2170" y="299"/>
                  </a:cubicBezTo>
                  <a:cubicBezTo>
                    <a:pt x="1763" y="461"/>
                    <a:pt x="1411" y="733"/>
                    <a:pt x="1166" y="1085"/>
                  </a:cubicBezTo>
                  <a:cubicBezTo>
                    <a:pt x="977" y="1329"/>
                    <a:pt x="814" y="1573"/>
                    <a:pt x="678" y="1818"/>
                  </a:cubicBezTo>
                  <a:cubicBezTo>
                    <a:pt x="543" y="2062"/>
                    <a:pt x="434" y="2306"/>
                    <a:pt x="353" y="2577"/>
                  </a:cubicBezTo>
                  <a:cubicBezTo>
                    <a:pt x="271" y="2848"/>
                    <a:pt x="244" y="3065"/>
                    <a:pt x="353" y="3201"/>
                  </a:cubicBezTo>
                  <a:lnTo>
                    <a:pt x="353" y="3201"/>
                  </a:lnTo>
                  <a:cubicBezTo>
                    <a:pt x="380" y="3201"/>
                    <a:pt x="407" y="3201"/>
                    <a:pt x="434" y="3201"/>
                  </a:cubicBezTo>
                  <a:cubicBezTo>
                    <a:pt x="515" y="3174"/>
                    <a:pt x="597" y="3147"/>
                    <a:pt x="651" y="3147"/>
                  </a:cubicBezTo>
                  <a:cubicBezTo>
                    <a:pt x="1085" y="2984"/>
                    <a:pt x="1492" y="2713"/>
                    <a:pt x="1817" y="2360"/>
                  </a:cubicBezTo>
                  <a:cubicBezTo>
                    <a:pt x="2143" y="2007"/>
                    <a:pt x="2414" y="1601"/>
                    <a:pt x="2577" y="1139"/>
                  </a:cubicBezTo>
                  <a:cubicBezTo>
                    <a:pt x="2658" y="895"/>
                    <a:pt x="2631" y="651"/>
                    <a:pt x="2495" y="434"/>
                  </a:cubicBezTo>
                  <a:cubicBezTo>
                    <a:pt x="2468" y="380"/>
                    <a:pt x="2441" y="353"/>
                    <a:pt x="2414" y="299"/>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21" name="Google Shape;3421;p58"/>
            <p:cNvSpPr/>
            <p:nvPr/>
          </p:nvSpPr>
          <p:spPr>
            <a:xfrm>
              <a:off x="1885900" y="3669175"/>
              <a:ext cx="69850" cy="76650"/>
            </a:xfrm>
            <a:custGeom>
              <a:avLst/>
              <a:gdLst/>
              <a:ahLst/>
              <a:cxnLst/>
              <a:rect l="l" t="t" r="r" b="b"/>
              <a:pathLst>
                <a:path w="2794" h="3066" extrusionOk="0">
                  <a:moveTo>
                    <a:pt x="2740" y="0"/>
                  </a:moveTo>
                  <a:cubicBezTo>
                    <a:pt x="2712" y="0"/>
                    <a:pt x="2712" y="0"/>
                    <a:pt x="2685" y="0"/>
                  </a:cubicBezTo>
                  <a:cubicBezTo>
                    <a:pt x="2658" y="0"/>
                    <a:pt x="2631" y="54"/>
                    <a:pt x="2577" y="82"/>
                  </a:cubicBezTo>
                  <a:cubicBezTo>
                    <a:pt x="2387" y="217"/>
                    <a:pt x="2197" y="353"/>
                    <a:pt x="2034" y="516"/>
                  </a:cubicBezTo>
                  <a:cubicBezTo>
                    <a:pt x="1844" y="678"/>
                    <a:pt x="1682" y="868"/>
                    <a:pt x="1519" y="1031"/>
                  </a:cubicBezTo>
                  <a:cubicBezTo>
                    <a:pt x="1031" y="1573"/>
                    <a:pt x="570" y="2143"/>
                    <a:pt x="163" y="2713"/>
                  </a:cubicBezTo>
                  <a:cubicBezTo>
                    <a:pt x="136" y="2740"/>
                    <a:pt x="109" y="2794"/>
                    <a:pt x="81" y="2821"/>
                  </a:cubicBezTo>
                  <a:cubicBezTo>
                    <a:pt x="81" y="2848"/>
                    <a:pt x="54" y="2875"/>
                    <a:pt x="54" y="2930"/>
                  </a:cubicBezTo>
                  <a:cubicBezTo>
                    <a:pt x="0" y="2957"/>
                    <a:pt x="27" y="3011"/>
                    <a:pt x="54" y="3038"/>
                  </a:cubicBezTo>
                  <a:cubicBezTo>
                    <a:pt x="81" y="3065"/>
                    <a:pt x="136" y="3065"/>
                    <a:pt x="163" y="3038"/>
                  </a:cubicBezTo>
                  <a:cubicBezTo>
                    <a:pt x="217" y="3011"/>
                    <a:pt x="244" y="3011"/>
                    <a:pt x="271" y="2984"/>
                  </a:cubicBezTo>
                  <a:cubicBezTo>
                    <a:pt x="298" y="2957"/>
                    <a:pt x="326" y="2930"/>
                    <a:pt x="353" y="2875"/>
                  </a:cubicBezTo>
                  <a:cubicBezTo>
                    <a:pt x="814" y="2333"/>
                    <a:pt x="1221" y="1736"/>
                    <a:pt x="1682" y="1194"/>
                  </a:cubicBezTo>
                  <a:cubicBezTo>
                    <a:pt x="1844" y="1004"/>
                    <a:pt x="2007" y="841"/>
                    <a:pt x="2170" y="651"/>
                  </a:cubicBezTo>
                  <a:cubicBezTo>
                    <a:pt x="2333" y="488"/>
                    <a:pt x="2495" y="326"/>
                    <a:pt x="2685" y="163"/>
                  </a:cubicBezTo>
                  <a:cubicBezTo>
                    <a:pt x="2712" y="136"/>
                    <a:pt x="2740" y="109"/>
                    <a:pt x="2767" y="82"/>
                  </a:cubicBezTo>
                  <a:cubicBezTo>
                    <a:pt x="2794" y="27"/>
                    <a:pt x="2767" y="54"/>
                    <a:pt x="2767"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22" name="Google Shape;3422;p58"/>
            <p:cNvSpPr/>
            <p:nvPr/>
          </p:nvSpPr>
          <p:spPr>
            <a:xfrm>
              <a:off x="1919800" y="3690200"/>
              <a:ext cx="71225" cy="73250"/>
            </a:xfrm>
            <a:custGeom>
              <a:avLst/>
              <a:gdLst/>
              <a:ahLst/>
              <a:cxnLst/>
              <a:rect l="l" t="t" r="r" b="b"/>
              <a:pathLst>
                <a:path w="2849" h="2930" extrusionOk="0">
                  <a:moveTo>
                    <a:pt x="2848" y="0"/>
                  </a:moveTo>
                  <a:lnTo>
                    <a:pt x="2685" y="0"/>
                  </a:lnTo>
                  <a:cubicBezTo>
                    <a:pt x="2550" y="27"/>
                    <a:pt x="2414" y="54"/>
                    <a:pt x="2279" y="81"/>
                  </a:cubicBezTo>
                  <a:cubicBezTo>
                    <a:pt x="1845" y="163"/>
                    <a:pt x="1438" y="271"/>
                    <a:pt x="1004" y="353"/>
                  </a:cubicBezTo>
                  <a:cubicBezTo>
                    <a:pt x="733" y="380"/>
                    <a:pt x="488" y="461"/>
                    <a:pt x="244" y="570"/>
                  </a:cubicBezTo>
                  <a:cubicBezTo>
                    <a:pt x="190" y="597"/>
                    <a:pt x="109" y="678"/>
                    <a:pt x="82" y="732"/>
                  </a:cubicBezTo>
                  <a:cubicBezTo>
                    <a:pt x="0" y="949"/>
                    <a:pt x="0" y="1193"/>
                    <a:pt x="82" y="1410"/>
                  </a:cubicBezTo>
                  <a:cubicBezTo>
                    <a:pt x="136" y="1763"/>
                    <a:pt x="217" y="2116"/>
                    <a:pt x="353" y="2468"/>
                  </a:cubicBezTo>
                  <a:cubicBezTo>
                    <a:pt x="380" y="2577"/>
                    <a:pt x="434" y="2685"/>
                    <a:pt x="516" y="2794"/>
                  </a:cubicBezTo>
                  <a:cubicBezTo>
                    <a:pt x="543" y="2821"/>
                    <a:pt x="570" y="2848"/>
                    <a:pt x="597" y="2848"/>
                  </a:cubicBezTo>
                  <a:cubicBezTo>
                    <a:pt x="624" y="2902"/>
                    <a:pt x="705" y="2929"/>
                    <a:pt x="733" y="2902"/>
                  </a:cubicBezTo>
                  <a:cubicBezTo>
                    <a:pt x="787" y="2875"/>
                    <a:pt x="814" y="2794"/>
                    <a:pt x="787" y="2740"/>
                  </a:cubicBezTo>
                  <a:cubicBezTo>
                    <a:pt x="787" y="2712"/>
                    <a:pt x="787" y="2685"/>
                    <a:pt x="787" y="2658"/>
                  </a:cubicBezTo>
                  <a:cubicBezTo>
                    <a:pt x="760" y="2604"/>
                    <a:pt x="733" y="2550"/>
                    <a:pt x="705" y="2468"/>
                  </a:cubicBezTo>
                  <a:cubicBezTo>
                    <a:pt x="651" y="2360"/>
                    <a:pt x="597" y="2224"/>
                    <a:pt x="543" y="2116"/>
                  </a:cubicBezTo>
                  <a:cubicBezTo>
                    <a:pt x="488" y="1872"/>
                    <a:pt x="434" y="1627"/>
                    <a:pt x="380" y="1383"/>
                  </a:cubicBezTo>
                  <a:cubicBezTo>
                    <a:pt x="326" y="1221"/>
                    <a:pt x="299" y="1085"/>
                    <a:pt x="326" y="922"/>
                  </a:cubicBezTo>
                  <a:cubicBezTo>
                    <a:pt x="326" y="895"/>
                    <a:pt x="326" y="895"/>
                    <a:pt x="326" y="868"/>
                  </a:cubicBezTo>
                  <a:cubicBezTo>
                    <a:pt x="326" y="841"/>
                    <a:pt x="326" y="787"/>
                    <a:pt x="353" y="759"/>
                  </a:cubicBezTo>
                  <a:cubicBezTo>
                    <a:pt x="461" y="651"/>
                    <a:pt x="678" y="624"/>
                    <a:pt x="1004" y="543"/>
                  </a:cubicBezTo>
                  <a:cubicBezTo>
                    <a:pt x="1329" y="461"/>
                    <a:pt x="1628" y="407"/>
                    <a:pt x="1926" y="326"/>
                  </a:cubicBezTo>
                  <a:cubicBezTo>
                    <a:pt x="2170" y="244"/>
                    <a:pt x="2414" y="190"/>
                    <a:pt x="2658" y="109"/>
                  </a:cubicBezTo>
                  <a:lnTo>
                    <a:pt x="2848" y="54"/>
                  </a:lnTo>
                  <a:lnTo>
                    <a:pt x="2848" y="54"/>
                  </a:lnTo>
                  <a:cubicBezTo>
                    <a:pt x="2848" y="54"/>
                    <a:pt x="2848" y="0"/>
                    <a:pt x="2848" y="0"/>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23" name="Google Shape;3423;p58"/>
            <p:cNvSpPr/>
            <p:nvPr/>
          </p:nvSpPr>
          <p:spPr>
            <a:xfrm>
              <a:off x="1879775" y="3585750"/>
              <a:ext cx="19025" cy="22425"/>
            </a:xfrm>
            <a:custGeom>
              <a:avLst/>
              <a:gdLst/>
              <a:ahLst/>
              <a:cxnLst/>
              <a:rect l="l" t="t" r="r" b="b"/>
              <a:pathLst>
                <a:path w="761" h="897" extrusionOk="0">
                  <a:moveTo>
                    <a:pt x="706" y="28"/>
                  </a:moveTo>
                  <a:lnTo>
                    <a:pt x="679" y="28"/>
                  </a:lnTo>
                  <a:cubicBezTo>
                    <a:pt x="679" y="28"/>
                    <a:pt x="652" y="55"/>
                    <a:pt x="652" y="55"/>
                  </a:cubicBezTo>
                  <a:cubicBezTo>
                    <a:pt x="516" y="164"/>
                    <a:pt x="408" y="272"/>
                    <a:pt x="299" y="408"/>
                  </a:cubicBezTo>
                  <a:cubicBezTo>
                    <a:pt x="191" y="489"/>
                    <a:pt x="109" y="625"/>
                    <a:pt x="28" y="733"/>
                  </a:cubicBezTo>
                  <a:cubicBezTo>
                    <a:pt x="28" y="760"/>
                    <a:pt x="1" y="815"/>
                    <a:pt x="1" y="842"/>
                  </a:cubicBezTo>
                  <a:cubicBezTo>
                    <a:pt x="1" y="842"/>
                    <a:pt x="1" y="869"/>
                    <a:pt x="1" y="896"/>
                  </a:cubicBezTo>
                  <a:cubicBezTo>
                    <a:pt x="1" y="896"/>
                    <a:pt x="28" y="896"/>
                    <a:pt x="55" y="896"/>
                  </a:cubicBezTo>
                  <a:cubicBezTo>
                    <a:pt x="82" y="869"/>
                    <a:pt x="109" y="842"/>
                    <a:pt x="137" y="815"/>
                  </a:cubicBezTo>
                  <a:cubicBezTo>
                    <a:pt x="245" y="679"/>
                    <a:pt x="354" y="516"/>
                    <a:pt x="489" y="354"/>
                  </a:cubicBezTo>
                  <a:cubicBezTo>
                    <a:pt x="571" y="272"/>
                    <a:pt x="652" y="191"/>
                    <a:pt x="733" y="109"/>
                  </a:cubicBezTo>
                  <a:cubicBezTo>
                    <a:pt x="733" y="109"/>
                    <a:pt x="733" y="109"/>
                    <a:pt x="733" y="82"/>
                  </a:cubicBezTo>
                  <a:cubicBezTo>
                    <a:pt x="733" y="55"/>
                    <a:pt x="733" y="82"/>
                    <a:pt x="733" y="82"/>
                  </a:cubicBezTo>
                  <a:cubicBezTo>
                    <a:pt x="760" y="55"/>
                    <a:pt x="760" y="55"/>
                    <a:pt x="733" y="28"/>
                  </a:cubicBezTo>
                  <a:cubicBezTo>
                    <a:pt x="760" y="1"/>
                    <a:pt x="706" y="1"/>
                    <a:pt x="706"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24" name="Google Shape;3424;p58"/>
            <p:cNvSpPr/>
            <p:nvPr/>
          </p:nvSpPr>
          <p:spPr>
            <a:xfrm>
              <a:off x="1885200" y="3583050"/>
              <a:ext cx="26475" cy="6800"/>
            </a:xfrm>
            <a:custGeom>
              <a:avLst/>
              <a:gdLst/>
              <a:ahLst/>
              <a:cxnLst/>
              <a:rect l="l" t="t" r="r" b="b"/>
              <a:pathLst>
                <a:path w="1059" h="272" extrusionOk="0">
                  <a:moveTo>
                    <a:pt x="1" y="55"/>
                  </a:moveTo>
                  <a:cubicBezTo>
                    <a:pt x="1" y="82"/>
                    <a:pt x="1" y="55"/>
                    <a:pt x="1" y="82"/>
                  </a:cubicBezTo>
                  <a:cubicBezTo>
                    <a:pt x="28" y="109"/>
                    <a:pt x="82" y="82"/>
                    <a:pt x="109" y="82"/>
                  </a:cubicBezTo>
                  <a:cubicBezTo>
                    <a:pt x="354" y="136"/>
                    <a:pt x="598" y="190"/>
                    <a:pt x="842" y="245"/>
                  </a:cubicBezTo>
                  <a:lnTo>
                    <a:pt x="1032" y="272"/>
                  </a:lnTo>
                  <a:cubicBezTo>
                    <a:pt x="1032" y="272"/>
                    <a:pt x="1059" y="272"/>
                    <a:pt x="1059" y="272"/>
                  </a:cubicBezTo>
                  <a:cubicBezTo>
                    <a:pt x="1059" y="272"/>
                    <a:pt x="1059" y="245"/>
                    <a:pt x="1032" y="245"/>
                  </a:cubicBezTo>
                  <a:cubicBezTo>
                    <a:pt x="977" y="217"/>
                    <a:pt x="923" y="190"/>
                    <a:pt x="869" y="163"/>
                  </a:cubicBezTo>
                  <a:cubicBezTo>
                    <a:pt x="733" y="109"/>
                    <a:pt x="570" y="82"/>
                    <a:pt x="435" y="55"/>
                  </a:cubicBezTo>
                  <a:cubicBezTo>
                    <a:pt x="299" y="28"/>
                    <a:pt x="164" y="0"/>
                    <a:pt x="55" y="0"/>
                  </a:cubicBezTo>
                  <a:lnTo>
                    <a:pt x="28" y="0"/>
                  </a:lnTo>
                  <a:cubicBezTo>
                    <a:pt x="1" y="0"/>
                    <a:pt x="28" y="0"/>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25" name="Google Shape;3425;p58"/>
            <p:cNvSpPr/>
            <p:nvPr/>
          </p:nvSpPr>
          <p:spPr>
            <a:xfrm>
              <a:off x="1890625" y="3588475"/>
              <a:ext cx="23100" cy="23075"/>
            </a:xfrm>
            <a:custGeom>
              <a:avLst/>
              <a:gdLst/>
              <a:ahLst/>
              <a:cxnLst/>
              <a:rect l="l" t="t" r="r" b="b"/>
              <a:pathLst>
                <a:path w="924" h="923" extrusionOk="0">
                  <a:moveTo>
                    <a:pt x="923" y="0"/>
                  </a:moveTo>
                  <a:lnTo>
                    <a:pt x="869" y="0"/>
                  </a:lnTo>
                  <a:cubicBezTo>
                    <a:pt x="869" y="0"/>
                    <a:pt x="842" y="28"/>
                    <a:pt x="815" y="28"/>
                  </a:cubicBezTo>
                  <a:cubicBezTo>
                    <a:pt x="598" y="190"/>
                    <a:pt x="408" y="353"/>
                    <a:pt x="191" y="543"/>
                  </a:cubicBezTo>
                  <a:cubicBezTo>
                    <a:pt x="109" y="624"/>
                    <a:pt x="55" y="733"/>
                    <a:pt x="1" y="868"/>
                  </a:cubicBezTo>
                  <a:lnTo>
                    <a:pt x="1" y="896"/>
                  </a:lnTo>
                  <a:cubicBezTo>
                    <a:pt x="1" y="896"/>
                    <a:pt x="1" y="896"/>
                    <a:pt x="28" y="896"/>
                  </a:cubicBezTo>
                  <a:cubicBezTo>
                    <a:pt x="1" y="923"/>
                    <a:pt x="82" y="923"/>
                    <a:pt x="55" y="896"/>
                  </a:cubicBezTo>
                  <a:lnTo>
                    <a:pt x="82" y="896"/>
                  </a:lnTo>
                  <a:lnTo>
                    <a:pt x="82" y="896"/>
                  </a:lnTo>
                  <a:cubicBezTo>
                    <a:pt x="137" y="787"/>
                    <a:pt x="191" y="706"/>
                    <a:pt x="272" y="624"/>
                  </a:cubicBezTo>
                  <a:cubicBezTo>
                    <a:pt x="462" y="434"/>
                    <a:pt x="706" y="217"/>
                    <a:pt x="869" y="82"/>
                  </a:cubicBezTo>
                  <a:cubicBezTo>
                    <a:pt x="896" y="82"/>
                    <a:pt x="896" y="55"/>
                    <a:pt x="923" y="28"/>
                  </a:cubicBezTo>
                  <a:cubicBezTo>
                    <a:pt x="923" y="28"/>
                    <a:pt x="923" y="0"/>
                    <a:pt x="923" y="0"/>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26" name="Google Shape;3426;p58"/>
            <p:cNvSpPr/>
            <p:nvPr/>
          </p:nvSpPr>
          <p:spPr>
            <a:xfrm>
              <a:off x="1900125" y="3589150"/>
              <a:ext cx="21725" cy="27825"/>
            </a:xfrm>
            <a:custGeom>
              <a:avLst/>
              <a:gdLst/>
              <a:ahLst/>
              <a:cxnLst/>
              <a:rect l="l" t="t" r="r" b="b"/>
              <a:pathLst>
                <a:path w="869" h="1113" extrusionOk="0">
                  <a:moveTo>
                    <a:pt x="814" y="28"/>
                  </a:moveTo>
                  <a:cubicBezTo>
                    <a:pt x="814" y="28"/>
                    <a:pt x="787" y="55"/>
                    <a:pt x="760" y="55"/>
                  </a:cubicBezTo>
                  <a:cubicBezTo>
                    <a:pt x="652" y="218"/>
                    <a:pt x="543" y="380"/>
                    <a:pt x="435" y="543"/>
                  </a:cubicBezTo>
                  <a:cubicBezTo>
                    <a:pt x="326" y="706"/>
                    <a:pt x="190" y="814"/>
                    <a:pt x="82" y="950"/>
                  </a:cubicBezTo>
                  <a:cubicBezTo>
                    <a:pt x="55" y="950"/>
                    <a:pt x="28" y="977"/>
                    <a:pt x="28" y="1004"/>
                  </a:cubicBezTo>
                  <a:cubicBezTo>
                    <a:pt x="28" y="1031"/>
                    <a:pt x="28" y="1031"/>
                    <a:pt x="28" y="1031"/>
                  </a:cubicBezTo>
                  <a:cubicBezTo>
                    <a:pt x="1" y="1058"/>
                    <a:pt x="1" y="1086"/>
                    <a:pt x="28" y="1086"/>
                  </a:cubicBezTo>
                  <a:cubicBezTo>
                    <a:pt x="28" y="1113"/>
                    <a:pt x="55" y="1113"/>
                    <a:pt x="82" y="1086"/>
                  </a:cubicBezTo>
                  <a:lnTo>
                    <a:pt x="109" y="1086"/>
                  </a:lnTo>
                  <a:cubicBezTo>
                    <a:pt x="136" y="1058"/>
                    <a:pt x="163" y="1031"/>
                    <a:pt x="218" y="1004"/>
                  </a:cubicBezTo>
                  <a:cubicBezTo>
                    <a:pt x="299" y="923"/>
                    <a:pt x="380" y="814"/>
                    <a:pt x="462" y="733"/>
                  </a:cubicBezTo>
                  <a:cubicBezTo>
                    <a:pt x="597" y="543"/>
                    <a:pt x="733" y="326"/>
                    <a:pt x="841" y="109"/>
                  </a:cubicBezTo>
                  <a:cubicBezTo>
                    <a:pt x="841" y="109"/>
                    <a:pt x="841" y="82"/>
                    <a:pt x="869" y="55"/>
                  </a:cubicBezTo>
                  <a:lnTo>
                    <a:pt x="869" y="28"/>
                  </a:lnTo>
                  <a:cubicBezTo>
                    <a:pt x="869" y="28"/>
                    <a:pt x="869" y="28"/>
                    <a:pt x="869" y="28"/>
                  </a:cubicBezTo>
                  <a:cubicBezTo>
                    <a:pt x="869" y="28"/>
                    <a:pt x="814" y="1"/>
                    <a:pt x="814"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27" name="Google Shape;3427;p58"/>
            <p:cNvSpPr/>
            <p:nvPr/>
          </p:nvSpPr>
          <p:spPr>
            <a:xfrm>
              <a:off x="1897425" y="3600675"/>
              <a:ext cx="19675" cy="4775"/>
            </a:xfrm>
            <a:custGeom>
              <a:avLst/>
              <a:gdLst/>
              <a:ahLst/>
              <a:cxnLst/>
              <a:rect l="l" t="t" r="r" b="b"/>
              <a:pathLst>
                <a:path w="787" h="191" extrusionOk="0">
                  <a:moveTo>
                    <a:pt x="0" y="28"/>
                  </a:moveTo>
                  <a:cubicBezTo>
                    <a:pt x="27" y="55"/>
                    <a:pt x="54" y="82"/>
                    <a:pt x="81" y="82"/>
                  </a:cubicBezTo>
                  <a:cubicBezTo>
                    <a:pt x="163" y="109"/>
                    <a:pt x="271" y="136"/>
                    <a:pt x="353" y="136"/>
                  </a:cubicBezTo>
                  <a:cubicBezTo>
                    <a:pt x="434" y="163"/>
                    <a:pt x="488" y="163"/>
                    <a:pt x="543" y="191"/>
                  </a:cubicBezTo>
                  <a:cubicBezTo>
                    <a:pt x="624" y="191"/>
                    <a:pt x="678" y="191"/>
                    <a:pt x="732" y="191"/>
                  </a:cubicBezTo>
                  <a:cubicBezTo>
                    <a:pt x="787" y="191"/>
                    <a:pt x="787" y="136"/>
                    <a:pt x="732" y="136"/>
                  </a:cubicBezTo>
                  <a:cubicBezTo>
                    <a:pt x="678" y="109"/>
                    <a:pt x="624" y="82"/>
                    <a:pt x="570" y="82"/>
                  </a:cubicBezTo>
                  <a:cubicBezTo>
                    <a:pt x="434" y="55"/>
                    <a:pt x="298" y="28"/>
                    <a:pt x="163" y="1"/>
                  </a:cubicBezTo>
                  <a:cubicBezTo>
                    <a:pt x="136" y="1"/>
                    <a:pt x="81" y="1"/>
                    <a:pt x="54" y="1"/>
                  </a:cubicBezTo>
                  <a:lnTo>
                    <a:pt x="0" y="28"/>
                  </a:lnTo>
                  <a:lnTo>
                    <a:pt x="0" y="28"/>
                  </a:ln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28" name="Google Shape;3428;p58"/>
            <p:cNvSpPr/>
            <p:nvPr/>
          </p:nvSpPr>
          <p:spPr>
            <a:xfrm>
              <a:off x="1913700" y="3596600"/>
              <a:ext cx="24425" cy="21725"/>
            </a:xfrm>
            <a:custGeom>
              <a:avLst/>
              <a:gdLst/>
              <a:ahLst/>
              <a:cxnLst/>
              <a:rect l="l" t="t" r="r" b="b"/>
              <a:pathLst>
                <a:path w="977" h="869" extrusionOk="0">
                  <a:moveTo>
                    <a:pt x="244" y="733"/>
                  </a:moveTo>
                  <a:lnTo>
                    <a:pt x="271" y="679"/>
                  </a:lnTo>
                  <a:cubicBezTo>
                    <a:pt x="380" y="516"/>
                    <a:pt x="515" y="354"/>
                    <a:pt x="651" y="191"/>
                  </a:cubicBezTo>
                  <a:cubicBezTo>
                    <a:pt x="732" y="137"/>
                    <a:pt x="841" y="109"/>
                    <a:pt x="922" y="164"/>
                  </a:cubicBezTo>
                  <a:lnTo>
                    <a:pt x="977" y="164"/>
                  </a:lnTo>
                  <a:lnTo>
                    <a:pt x="977" y="164"/>
                  </a:lnTo>
                  <a:cubicBezTo>
                    <a:pt x="977" y="137"/>
                    <a:pt x="949" y="137"/>
                    <a:pt x="949" y="109"/>
                  </a:cubicBezTo>
                  <a:cubicBezTo>
                    <a:pt x="868" y="28"/>
                    <a:pt x="760" y="1"/>
                    <a:pt x="678" y="55"/>
                  </a:cubicBezTo>
                  <a:cubicBezTo>
                    <a:pt x="461" y="137"/>
                    <a:pt x="298" y="462"/>
                    <a:pt x="163" y="598"/>
                  </a:cubicBezTo>
                  <a:cubicBezTo>
                    <a:pt x="163" y="598"/>
                    <a:pt x="54" y="706"/>
                    <a:pt x="27" y="733"/>
                  </a:cubicBezTo>
                  <a:cubicBezTo>
                    <a:pt x="0" y="760"/>
                    <a:pt x="0" y="815"/>
                    <a:pt x="27" y="869"/>
                  </a:cubicBezTo>
                  <a:cubicBezTo>
                    <a:pt x="54" y="869"/>
                    <a:pt x="81" y="869"/>
                    <a:pt x="136" y="869"/>
                  </a:cubicBezTo>
                  <a:cubicBezTo>
                    <a:pt x="190" y="869"/>
                    <a:pt x="326" y="842"/>
                    <a:pt x="353" y="842"/>
                  </a:cubicBezTo>
                  <a:lnTo>
                    <a:pt x="814" y="788"/>
                  </a:lnTo>
                  <a:cubicBezTo>
                    <a:pt x="841" y="788"/>
                    <a:pt x="841" y="733"/>
                    <a:pt x="814" y="733"/>
                  </a:cubicBezTo>
                  <a:lnTo>
                    <a:pt x="353" y="733"/>
                  </a:lnTo>
                  <a:close/>
                  <a:moveTo>
                    <a:pt x="163" y="815"/>
                  </a:moveTo>
                  <a:cubicBezTo>
                    <a:pt x="163" y="842"/>
                    <a:pt x="163" y="842"/>
                    <a:pt x="136" y="842"/>
                  </a:cubicBezTo>
                  <a:lnTo>
                    <a:pt x="136" y="842"/>
                  </a:ln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29" name="Google Shape;3429;p58"/>
            <p:cNvSpPr/>
            <p:nvPr/>
          </p:nvSpPr>
          <p:spPr>
            <a:xfrm>
              <a:off x="1923175" y="3605425"/>
              <a:ext cx="11550" cy="3425"/>
            </a:xfrm>
            <a:custGeom>
              <a:avLst/>
              <a:gdLst/>
              <a:ahLst/>
              <a:cxnLst/>
              <a:rect l="l" t="t" r="r" b="b"/>
              <a:pathLst>
                <a:path w="462" h="137" extrusionOk="0">
                  <a:moveTo>
                    <a:pt x="1" y="28"/>
                  </a:moveTo>
                  <a:cubicBezTo>
                    <a:pt x="55" y="55"/>
                    <a:pt x="55" y="55"/>
                    <a:pt x="82" y="82"/>
                  </a:cubicBezTo>
                  <a:cubicBezTo>
                    <a:pt x="109" y="82"/>
                    <a:pt x="109" y="82"/>
                    <a:pt x="136" y="82"/>
                  </a:cubicBezTo>
                  <a:cubicBezTo>
                    <a:pt x="218" y="109"/>
                    <a:pt x="299" y="109"/>
                    <a:pt x="408" y="109"/>
                  </a:cubicBezTo>
                  <a:cubicBezTo>
                    <a:pt x="435" y="136"/>
                    <a:pt x="435" y="109"/>
                    <a:pt x="462" y="82"/>
                  </a:cubicBezTo>
                  <a:cubicBezTo>
                    <a:pt x="435" y="82"/>
                    <a:pt x="435" y="55"/>
                    <a:pt x="408" y="82"/>
                  </a:cubicBezTo>
                  <a:cubicBezTo>
                    <a:pt x="326" y="55"/>
                    <a:pt x="218" y="28"/>
                    <a:pt x="136" y="1"/>
                  </a:cubicBezTo>
                  <a:lnTo>
                    <a:pt x="109" y="1"/>
                  </a:lnTo>
                  <a:cubicBezTo>
                    <a:pt x="55" y="1"/>
                    <a:pt x="28" y="28"/>
                    <a:pt x="1" y="28"/>
                  </a:cubicBezTo>
                  <a:lnTo>
                    <a:pt x="1" y="28"/>
                  </a:ln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30" name="Google Shape;3430;p58"/>
            <p:cNvSpPr/>
            <p:nvPr/>
          </p:nvSpPr>
          <p:spPr>
            <a:xfrm>
              <a:off x="1708900" y="3728850"/>
              <a:ext cx="202775" cy="55625"/>
            </a:xfrm>
            <a:custGeom>
              <a:avLst/>
              <a:gdLst/>
              <a:ahLst/>
              <a:cxnLst/>
              <a:rect l="l" t="t" r="r" b="b"/>
              <a:pathLst>
                <a:path w="8111" h="2225" extrusionOk="0">
                  <a:moveTo>
                    <a:pt x="1" y="81"/>
                  </a:moveTo>
                  <a:cubicBezTo>
                    <a:pt x="55" y="109"/>
                    <a:pt x="109" y="136"/>
                    <a:pt x="163" y="163"/>
                  </a:cubicBezTo>
                  <a:cubicBezTo>
                    <a:pt x="380" y="217"/>
                    <a:pt x="597" y="244"/>
                    <a:pt x="842" y="244"/>
                  </a:cubicBezTo>
                  <a:cubicBezTo>
                    <a:pt x="1248" y="298"/>
                    <a:pt x="1709" y="380"/>
                    <a:pt x="2143" y="461"/>
                  </a:cubicBezTo>
                  <a:cubicBezTo>
                    <a:pt x="2794" y="597"/>
                    <a:pt x="3445" y="732"/>
                    <a:pt x="4096" y="895"/>
                  </a:cubicBezTo>
                  <a:cubicBezTo>
                    <a:pt x="5154" y="1166"/>
                    <a:pt x="6212" y="1519"/>
                    <a:pt x="7243" y="1926"/>
                  </a:cubicBezTo>
                  <a:cubicBezTo>
                    <a:pt x="7433" y="2007"/>
                    <a:pt x="7595" y="2089"/>
                    <a:pt x="7785" y="2143"/>
                  </a:cubicBezTo>
                  <a:cubicBezTo>
                    <a:pt x="7867" y="2170"/>
                    <a:pt x="7948" y="2197"/>
                    <a:pt x="8029" y="2224"/>
                  </a:cubicBezTo>
                  <a:cubicBezTo>
                    <a:pt x="8084" y="2224"/>
                    <a:pt x="8111" y="2143"/>
                    <a:pt x="8084" y="2143"/>
                  </a:cubicBezTo>
                  <a:cubicBezTo>
                    <a:pt x="8002" y="2061"/>
                    <a:pt x="7948" y="2007"/>
                    <a:pt x="7867" y="1980"/>
                  </a:cubicBezTo>
                  <a:cubicBezTo>
                    <a:pt x="7704" y="1872"/>
                    <a:pt x="7514" y="1790"/>
                    <a:pt x="7351" y="1709"/>
                  </a:cubicBezTo>
                  <a:cubicBezTo>
                    <a:pt x="6321" y="1275"/>
                    <a:pt x="5236" y="895"/>
                    <a:pt x="4151" y="624"/>
                  </a:cubicBezTo>
                  <a:cubicBezTo>
                    <a:pt x="3500" y="461"/>
                    <a:pt x="2849" y="326"/>
                    <a:pt x="2198" y="217"/>
                  </a:cubicBezTo>
                  <a:cubicBezTo>
                    <a:pt x="1737" y="163"/>
                    <a:pt x="1276" y="109"/>
                    <a:pt x="842" y="54"/>
                  </a:cubicBezTo>
                  <a:cubicBezTo>
                    <a:pt x="625" y="27"/>
                    <a:pt x="408" y="0"/>
                    <a:pt x="163" y="27"/>
                  </a:cubicBezTo>
                  <a:cubicBezTo>
                    <a:pt x="109" y="27"/>
                    <a:pt x="55" y="54"/>
                    <a:pt x="1" y="54"/>
                  </a:cubicBezTo>
                  <a:lnTo>
                    <a:pt x="1" y="54"/>
                  </a:ln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31" name="Google Shape;3431;p58"/>
            <p:cNvSpPr/>
            <p:nvPr/>
          </p:nvSpPr>
          <p:spPr>
            <a:xfrm>
              <a:off x="1677025" y="3759350"/>
              <a:ext cx="162100" cy="74625"/>
            </a:xfrm>
            <a:custGeom>
              <a:avLst/>
              <a:gdLst/>
              <a:ahLst/>
              <a:cxnLst/>
              <a:rect l="l" t="t" r="r" b="b"/>
              <a:pathLst>
                <a:path w="6484" h="2985" extrusionOk="0">
                  <a:moveTo>
                    <a:pt x="1791" y="516"/>
                  </a:moveTo>
                  <a:lnTo>
                    <a:pt x="1791" y="516"/>
                  </a:lnTo>
                  <a:cubicBezTo>
                    <a:pt x="1655" y="706"/>
                    <a:pt x="1466" y="923"/>
                    <a:pt x="1411" y="1031"/>
                  </a:cubicBezTo>
                  <a:cubicBezTo>
                    <a:pt x="1330" y="1221"/>
                    <a:pt x="1303" y="1411"/>
                    <a:pt x="1330" y="1601"/>
                  </a:cubicBezTo>
                  <a:cubicBezTo>
                    <a:pt x="1357" y="1737"/>
                    <a:pt x="1411" y="1818"/>
                    <a:pt x="1574" y="1737"/>
                  </a:cubicBezTo>
                  <a:lnTo>
                    <a:pt x="1683" y="1682"/>
                  </a:lnTo>
                  <a:cubicBezTo>
                    <a:pt x="1981" y="1411"/>
                    <a:pt x="2252" y="1140"/>
                    <a:pt x="2496" y="814"/>
                  </a:cubicBezTo>
                  <a:cubicBezTo>
                    <a:pt x="2605" y="706"/>
                    <a:pt x="2713" y="625"/>
                    <a:pt x="2822" y="543"/>
                  </a:cubicBezTo>
                  <a:cubicBezTo>
                    <a:pt x="2632" y="896"/>
                    <a:pt x="2469" y="1275"/>
                    <a:pt x="2334" y="1655"/>
                  </a:cubicBezTo>
                  <a:cubicBezTo>
                    <a:pt x="2306" y="1764"/>
                    <a:pt x="2334" y="1845"/>
                    <a:pt x="2388" y="1926"/>
                  </a:cubicBezTo>
                  <a:cubicBezTo>
                    <a:pt x="2442" y="1954"/>
                    <a:pt x="2523" y="1981"/>
                    <a:pt x="2578" y="1954"/>
                  </a:cubicBezTo>
                  <a:cubicBezTo>
                    <a:pt x="2767" y="1926"/>
                    <a:pt x="2930" y="1845"/>
                    <a:pt x="3093" y="1737"/>
                  </a:cubicBezTo>
                  <a:cubicBezTo>
                    <a:pt x="3364" y="1520"/>
                    <a:pt x="3663" y="1221"/>
                    <a:pt x="3880" y="1004"/>
                  </a:cubicBezTo>
                  <a:cubicBezTo>
                    <a:pt x="3852" y="1086"/>
                    <a:pt x="3798" y="1140"/>
                    <a:pt x="3798" y="1140"/>
                  </a:cubicBezTo>
                  <a:cubicBezTo>
                    <a:pt x="3608" y="1384"/>
                    <a:pt x="3473" y="1682"/>
                    <a:pt x="3418" y="1981"/>
                  </a:cubicBezTo>
                  <a:cubicBezTo>
                    <a:pt x="3391" y="2116"/>
                    <a:pt x="3473" y="2279"/>
                    <a:pt x="3608" y="2388"/>
                  </a:cubicBezTo>
                  <a:cubicBezTo>
                    <a:pt x="3744" y="2442"/>
                    <a:pt x="3934" y="2442"/>
                    <a:pt x="4069" y="2333"/>
                  </a:cubicBezTo>
                  <a:cubicBezTo>
                    <a:pt x="4286" y="2171"/>
                    <a:pt x="4476" y="2008"/>
                    <a:pt x="4639" y="1818"/>
                  </a:cubicBezTo>
                  <a:lnTo>
                    <a:pt x="4585" y="1926"/>
                  </a:lnTo>
                  <a:cubicBezTo>
                    <a:pt x="4503" y="2062"/>
                    <a:pt x="4449" y="2198"/>
                    <a:pt x="4395" y="2333"/>
                  </a:cubicBezTo>
                  <a:cubicBezTo>
                    <a:pt x="4341" y="2442"/>
                    <a:pt x="4341" y="2550"/>
                    <a:pt x="4368" y="2659"/>
                  </a:cubicBezTo>
                  <a:cubicBezTo>
                    <a:pt x="4368" y="2767"/>
                    <a:pt x="4422" y="2849"/>
                    <a:pt x="4503" y="2903"/>
                  </a:cubicBezTo>
                  <a:cubicBezTo>
                    <a:pt x="4612" y="2984"/>
                    <a:pt x="4775" y="2957"/>
                    <a:pt x="4883" y="2876"/>
                  </a:cubicBezTo>
                  <a:cubicBezTo>
                    <a:pt x="5290" y="2605"/>
                    <a:pt x="5643" y="2279"/>
                    <a:pt x="5995" y="1954"/>
                  </a:cubicBezTo>
                  <a:cubicBezTo>
                    <a:pt x="5941" y="2035"/>
                    <a:pt x="5914" y="2116"/>
                    <a:pt x="5887" y="2225"/>
                  </a:cubicBezTo>
                  <a:cubicBezTo>
                    <a:pt x="5860" y="2360"/>
                    <a:pt x="5914" y="2523"/>
                    <a:pt x="6022" y="2632"/>
                  </a:cubicBezTo>
                  <a:cubicBezTo>
                    <a:pt x="6049" y="2659"/>
                    <a:pt x="6104" y="2659"/>
                    <a:pt x="6131" y="2632"/>
                  </a:cubicBezTo>
                  <a:cubicBezTo>
                    <a:pt x="6158" y="2605"/>
                    <a:pt x="6158" y="2550"/>
                    <a:pt x="6131" y="2523"/>
                  </a:cubicBezTo>
                  <a:cubicBezTo>
                    <a:pt x="6049" y="2442"/>
                    <a:pt x="6049" y="2333"/>
                    <a:pt x="6049" y="2252"/>
                  </a:cubicBezTo>
                  <a:cubicBezTo>
                    <a:pt x="6104" y="2089"/>
                    <a:pt x="6212" y="1926"/>
                    <a:pt x="6321" y="1818"/>
                  </a:cubicBezTo>
                  <a:cubicBezTo>
                    <a:pt x="6348" y="1764"/>
                    <a:pt x="6456" y="1628"/>
                    <a:pt x="6483" y="1601"/>
                  </a:cubicBezTo>
                  <a:cubicBezTo>
                    <a:pt x="6483" y="1574"/>
                    <a:pt x="6483" y="1547"/>
                    <a:pt x="6483" y="1520"/>
                  </a:cubicBezTo>
                  <a:cubicBezTo>
                    <a:pt x="6456" y="1465"/>
                    <a:pt x="6375" y="1438"/>
                    <a:pt x="6348" y="1465"/>
                  </a:cubicBezTo>
                  <a:cubicBezTo>
                    <a:pt x="5887" y="1655"/>
                    <a:pt x="5209" y="2442"/>
                    <a:pt x="4775" y="2659"/>
                  </a:cubicBezTo>
                  <a:cubicBezTo>
                    <a:pt x="4693" y="2713"/>
                    <a:pt x="4639" y="2740"/>
                    <a:pt x="4612" y="2713"/>
                  </a:cubicBezTo>
                  <a:cubicBezTo>
                    <a:pt x="4585" y="2686"/>
                    <a:pt x="4558" y="2659"/>
                    <a:pt x="4558" y="2605"/>
                  </a:cubicBezTo>
                  <a:cubicBezTo>
                    <a:pt x="4558" y="2550"/>
                    <a:pt x="4558" y="2469"/>
                    <a:pt x="4585" y="2388"/>
                  </a:cubicBezTo>
                  <a:cubicBezTo>
                    <a:pt x="4639" y="2252"/>
                    <a:pt x="4666" y="2143"/>
                    <a:pt x="4748" y="2008"/>
                  </a:cubicBezTo>
                  <a:cubicBezTo>
                    <a:pt x="4775" y="1926"/>
                    <a:pt x="4829" y="1845"/>
                    <a:pt x="4883" y="1764"/>
                  </a:cubicBezTo>
                  <a:cubicBezTo>
                    <a:pt x="4992" y="1574"/>
                    <a:pt x="5127" y="1384"/>
                    <a:pt x="5236" y="1194"/>
                  </a:cubicBezTo>
                  <a:cubicBezTo>
                    <a:pt x="5263" y="1167"/>
                    <a:pt x="5263" y="1140"/>
                    <a:pt x="5236" y="1140"/>
                  </a:cubicBezTo>
                  <a:cubicBezTo>
                    <a:pt x="5236" y="1086"/>
                    <a:pt x="5182" y="1058"/>
                    <a:pt x="5127" y="1086"/>
                  </a:cubicBezTo>
                  <a:cubicBezTo>
                    <a:pt x="5100" y="1113"/>
                    <a:pt x="4992" y="1221"/>
                    <a:pt x="4937" y="1275"/>
                  </a:cubicBezTo>
                  <a:lnTo>
                    <a:pt x="4612" y="1574"/>
                  </a:lnTo>
                  <a:cubicBezTo>
                    <a:pt x="4449" y="1764"/>
                    <a:pt x="4259" y="1954"/>
                    <a:pt x="4042" y="2116"/>
                  </a:cubicBezTo>
                  <a:cubicBezTo>
                    <a:pt x="3907" y="2225"/>
                    <a:pt x="3771" y="2306"/>
                    <a:pt x="3663" y="2225"/>
                  </a:cubicBezTo>
                  <a:cubicBezTo>
                    <a:pt x="3554" y="2143"/>
                    <a:pt x="3554" y="2008"/>
                    <a:pt x="3581" y="1872"/>
                  </a:cubicBezTo>
                  <a:cubicBezTo>
                    <a:pt x="3663" y="1655"/>
                    <a:pt x="3744" y="1438"/>
                    <a:pt x="3880" y="1221"/>
                  </a:cubicBezTo>
                  <a:cubicBezTo>
                    <a:pt x="3988" y="1113"/>
                    <a:pt x="4069" y="977"/>
                    <a:pt x="4151" y="814"/>
                  </a:cubicBezTo>
                  <a:cubicBezTo>
                    <a:pt x="4205" y="787"/>
                    <a:pt x="4205" y="733"/>
                    <a:pt x="4151" y="679"/>
                  </a:cubicBezTo>
                  <a:cubicBezTo>
                    <a:pt x="4124" y="679"/>
                    <a:pt x="4097" y="679"/>
                    <a:pt x="4069" y="679"/>
                  </a:cubicBezTo>
                  <a:cubicBezTo>
                    <a:pt x="4015" y="706"/>
                    <a:pt x="3961" y="787"/>
                    <a:pt x="3907" y="814"/>
                  </a:cubicBezTo>
                  <a:cubicBezTo>
                    <a:pt x="3635" y="1004"/>
                    <a:pt x="3310" y="1384"/>
                    <a:pt x="2984" y="1601"/>
                  </a:cubicBezTo>
                  <a:cubicBezTo>
                    <a:pt x="2849" y="1709"/>
                    <a:pt x="2686" y="1791"/>
                    <a:pt x="2523" y="1818"/>
                  </a:cubicBezTo>
                  <a:cubicBezTo>
                    <a:pt x="2496" y="1818"/>
                    <a:pt x="2469" y="1791"/>
                    <a:pt x="2469" y="1737"/>
                  </a:cubicBezTo>
                  <a:cubicBezTo>
                    <a:pt x="2496" y="1628"/>
                    <a:pt x="2523" y="1520"/>
                    <a:pt x="2551" y="1411"/>
                  </a:cubicBezTo>
                  <a:cubicBezTo>
                    <a:pt x="2713" y="1031"/>
                    <a:pt x="2957" y="543"/>
                    <a:pt x="2957" y="516"/>
                  </a:cubicBezTo>
                  <a:lnTo>
                    <a:pt x="2957" y="435"/>
                  </a:lnTo>
                  <a:cubicBezTo>
                    <a:pt x="2957" y="380"/>
                    <a:pt x="2903" y="353"/>
                    <a:pt x="2876" y="380"/>
                  </a:cubicBezTo>
                  <a:cubicBezTo>
                    <a:pt x="2849" y="408"/>
                    <a:pt x="2795" y="408"/>
                    <a:pt x="2767" y="435"/>
                  </a:cubicBezTo>
                  <a:cubicBezTo>
                    <a:pt x="2632" y="516"/>
                    <a:pt x="2496" y="625"/>
                    <a:pt x="2361" y="760"/>
                  </a:cubicBezTo>
                  <a:cubicBezTo>
                    <a:pt x="2117" y="1058"/>
                    <a:pt x="1845" y="1330"/>
                    <a:pt x="1574" y="1601"/>
                  </a:cubicBezTo>
                  <a:lnTo>
                    <a:pt x="1493" y="1628"/>
                  </a:lnTo>
                  <a:cubicBezTo>
                    <a:pt x="1438" y="1655"/>
                    <a:pt x="1411" y="1601"/>
                    <a:pt x="1411" y="1520"/>
                  </a:cubicBezTo>
                  <a:cubicBezTo>
                    <a:pt x="1438" y="1384"/>
                    <a:pt x="1466" y="1248"/>
                    <a:pt x="1520" y="1113"/>
                  </a:cubicBezTo>
                  <a:cubicBezTo>
                    <a:pt x="1574" y="977"/>
                    <a:pt x="1791" y="733"/>
                    <a:pt x="1927" y="543"/>
                  </a:cubicBezTo>
                  <a:cubicBezTo>
                    <a:pt x="1954" y="489"/>
                    <a:pt x="1981" y="435"/>
                    <a:pt x="2008" y="353"/>
                  </a:cubicBezTo>
                  <a:cubicBezTo>
                    <a:pt x="2008" y="272"/>
                    <a:pt x="1981" y="272"/>
                    <a:pt x="1927" y="272"/>
                  </a:cubicBezTo>
                  <a:cubicBezTo>
                    <a:pt x="1872" y="299"/>
                    <a:pt x="1818" y="326"/>
                    <a:pt x="1791" y="380"/>
                  </a:cubicBezTo>
                  <a:lnTo>
                    <a:pt x="1303" y="706"/>
                  </a:lnTo>
                  <a:cubicBezTo>
                    <a:pt x="1032" y="923"/>
                    <a:pt x="760" y="1113"/>
                    <a:pt x="462" y="1303"/>
                  </a:cubicBezTo>
                  <a:cubicBezTo>
                    <a:pt x="381" y="1357"/>
                    <a:pt x="245" y="1384"/>
                    <a:pt x="136" y="1384"/>
                  </a:cubicBezTo>
                  <a:lnTo>
                    <a:pt x="136" y="1303"/>
                  </a:lnTo>
                  <a:cubicBezTo>
                    <a:pt x="164" y="1058"/>
                    <a:pt x="272" y="869"/>
                    <a:pt x="435" y="706"/>
                  </a:cubicBezTo>
                  <a:cubicBezTo>
                    <a:pt x="652" y="489"/>
                    <a:pt x="896" y="272"/>
                    <a:pt x="1140" y="82"/>
                  </a:cubicBezTo>
                  <a:cubicBezTo>
                    <a:pt x="1167" y="82"/>
                    <a:pt x="1194" y="55"/>
                    <a:pt x="1221" y="28"/>
                  </a:cubicBezTo>
                  <a:cubicBezTo>
                    <a:pt x="1221" y="1"/>
                    <a:pt x="1221" y="28"/>
                    <a:pt x="1221" y="1"/>
                  </a:cubicBezTo>
                  <a:cubicBezTo>
                    <a:pt x="1221" y="1"/>
                    <a:pt x="1221" y="1"/>
                    <a:pt x="1221" y="1"/>
                  </a:cubicBezTo>
                  <a:lnTo>
                    <a:pt x="1194" y="1"/>
                  </a:lnTo>
                  <a:cubicBezTo>
                    <a:pt x="1167" y="1"/>
                    <a:pt x="1140" y="55"/>
                    <a:pt x="1113" y="55"/>
                  </a:cubicBezTo>
                  <a:cubicBezTo>
                    <a:pt x="842" y="245"/>
                    <a:pt x="598" y="435"/>
                    <a:pt x="381" y="679"/>
                  </a:cubicBezTo>
                  <a:cubicBezTo>
                    <a:pt x="191" y="841"/>
                    <a:pt x="82" y="1058"/>
                    <a:pt x="1" y="1303"/>
                  </a:cubicBezTo>
                  <a:cubicBezTo>
                    <a:pt x="1" y="1357"/>
                    <a:pt x="1" y="1411"/>
                    <a:pt x="1" y="1438"/>
                  </a:cubicBezTo>
                  <a:cubicBezTo>
                    <a:pt x="28" y="1492"/>
                    <a:pt x="55" y="1520"/>
                    <a:pt x="82" y="1547"/>
                  </a:cubicBezTo>
                  <a:cubicBezTo>
                    <a:pt x="245" y="1574"/>
                    <a:pt x="408" y="1520"/>
                    <a:pt x="543" y="1438"/>
                  </a:cubicBezTo>
                  <a:cubicBezTo>
                    <a:pt x="842" y="1248"/>
                    <a:pt x="1113" y="1058"/>
                    <a:pt x="1384" y="841"/>
                  </a:cubicBezTo>
                  <a:close/>
                </a:path>
              </a:pathLst>
            </a:custGeom>
            <a:solidFill>
              <a:srgbClr val="01010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32" name="Google Shape;3432;p58"/>
            <p:cNvSpPr/>
            <p:nvPr/>
          </p:nvSpPr>
          <p:spPr>
            <a:xfrm>
              <a:off x="1887250" y="3020225"/>
              <a:ext cx="81400" cy="84125"/>
            </a:xfrm>
            <a:custGeom>
              <a:avLst/>
              <a:gdLst/>
              <a:ahLst/>
              <a:cxnLst/>
              <a:rect l="l" t="t" r="r" b="b"/>
              <a:pathLst>
                <a:path w="3256" h="3365" extrusionOk="0">
                  <a:moveTo>
                    <a:pt x="1628" y="1"/>
                  </a:moveTo>
                  <a:lnTo>
                    <a:pt x="2062" y="1248"/>
                  </a:lnTo>
                  <a:lnTo>
                    <a:pt x="3255" y="1682"/>
                  </a:lnTo>
                  <a:lnTo>
                    <a:pt x="2062" y="2143"/>
                  </a:lnTo>
                  <a:lnTo>
                    <a:pt x="1628" y="3364"/>
                  </a:lnTo>
                  <a:lnTo>
                    <a:pt x="1167" y="2143"/>
                  </a:lnTo>
                  <a:lnTo>
                    <a:pt x="0" y="1682"/>
                  </a:lnTo>
                  <a:lnTo>
                    <a:pt x="1167" y="1221"/>
                  </a:lnTo>
                  <a:close/>
                </a:path>
              </a:pathLst>
            </a:cu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33" name="Google Shape;3433;p58"/>
            <p:cNvSpPr/>
            <p:nvPr/>
          </p:nvSpPr>
          <p:spPr>
            <a:xfrm>
              <a:off x="2618225" y="3761400"/>
              <a:ext cx="107850" cy="110550"/>
            </a:xfrm>
            <a:custGeom>
              <a:avLst/>
              <a:gdLst/>
              <a:ahLst/>
              <a:cxnLst/>
              <a:rect l="l" t="t" r="r" b="b"/>
              <a:pathLst>
                <a:path w="4314" h="4422" extrusionOk="0">
                  <a:moveTo>
                    <a:pt x="2171" y="0"/>
                  </a:moveTo>
                  <a:lnTo>
                    <a:pt x="2740" y="1600"/>
                  </a:lnTo>
                  <a:lnTo>
                    <a:pt x="4313" y="2197"/>
                  </a:lnTo>
                  <a:lnTo>
                    <a:pt x="2740" y="2794"/>
                  </a:lnTo>
                  <a:lnTo>
                    <a:pt x="2171" y="4421"/>
                  </a:lnTo>
                  <a:lnTo>
                    <a:pt x="1574" y="2794"/>
                  </a:lnTo>
                  <a:lnTo>
                    <a:pt x="1" y="2197"/>
                  </a:lnTo>
                  <a:lnTo>
                    <a:pt x="1574" y="1600"/>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34" name="Google Shape;3434;p58"/>
            <p:cNvSpPr/>
            <p:nvPr/>
          </p:nvSpPr>
          <p:spPr>
            <a:xfrm>
              <a:off x="1801800" y="3151100"/>
              <a:ext cx="40725" cy="42075"/>
            </a:xfrm>
            <a:custGeom>
              <a:avLst/>
              <a:gdLst/>
              <a:ahLst/>
              <a:cxnLst/>
              <a:rect l="l" t="t" r="r" b="b"/>
              <a:pathLst>
                <a:path w="1629" h="1683" extrusionOk="0">
                  <a:moveTo>
                    <a:pt x="814" y="1"/>
                  </a:moveTo>
                  <a:lnTo>
                    <a:pt x="1031" y="624"/>
                  </a:lnTo>
                  <a:lnTo>
                    <a:pt x="1628" y="841"/>
                  </a:lnTo>
                  <a:lnTo>
                    <a:pt x="1031" y="1058"/>
                  </a:lnTo>
                  <a:lnTo>
                    <a:pt x="814" y="1682"/>
                  </a:lnTo>
                  <a:lnTo>
                    <a:pt x="597" y="1058"/>
                  </a:lnTo>
                  <a:lnTo>
                    <a:pt x="1" y="841"/>
                  </a:lnTo>
                  <a:lnTo>
                    <a:pt x="597" y="624"/>
                  </a:lnTo>
                  <a:close/>
                </a:path>
              </a:pathLst>
            </a:cu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35" name="Google Shape;3435;p58"/>
            <p:cNvSpPr/>
            <p:nvPr/>
          </p:nvSpPr>
          <p:spPr>
            <a:xfrm>
              <a:off x="2476500" y="3528800"/>
              <a:ext cx="54275" cy="55625"/>
            </a:xfrm>
            <a:custGeom>
              <a:avLst/>
              <a:gdLst/>
              <a:ahLst/>
              <a:cxnLst/>
              <a:rect l="l" t="t" r="r" b="b"/>
              <a:pathLst>
                <a:path w="2171" h="2225" extrusionOk="0">
                  <a:moveTo>
                    <a:pt x="1086" y="1"/>
                  </a:moveTo>
                  <a:lnTo>
                    <a:pt x="1384" y="814"/>
                  </a:lnTo>
                  <a:lnTo>
                    <a:pt x="2171" y="1113"/>
                  </a:lnTo>
                  <a:lnTo>
                    <a:pt x="1384" y="1411"/>
                  </a:lnTo>
                  <a:lnTo>
                    <a:pt x="1086" y="2225"/>
                  </a:lnTo>
                  <a:lnTo>
                    <a:pt x="788" y="1411"/>
                  </a:lnTo>
                  <a:lnTo>
                    <a:pt x="1" y="1113"/>
                  </a:lnTo>
                  <a:lnTo>
                    <a:pt x="788" y="814"/>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36" name="Google Shape;3436;p58"/>
            <p:cNvSpPr/>
            <p:nvPr/>
          </p:nvSpPr>
          <p:spPr>
            <a:xfrm>
              <a:off x="1238300" y="3543050"/>
              <a:ext cx="54275" cy="54950"/>
            </a:xfrm>
            <a:custGeom>
              <a:avLst/>
              <a:gdLst/>
              <a:ahLst/>
              <a:cxnLst/>
              <a:rect l="l" t="t" r="r" b="b"/>
              <a:pathLst>
                <a:path w="2171" h="2198" extrusionOk="0">
                  <a:moveTo>
                    <a:pt x="1086" y="0"/>
                  </a:moveTo>
                  <a:lnTo>
                    <a:pt x="1384" y="787"/>
                  </a:lnTo>
                  <a:lnTo>
                    <a:pt x="2171" y="1085"/>
                  </a:lnTo>
                  <a:lnTo>
                    <a:pt x="1384" y="1383"/>
                  </a:lnTo>
                  <a:lnTo>
                    <a:pt x="1086" y="2197"/>
                  </a:lnTo>
                  <a:lnTo>
                    <a:pt x="787" y="1383"/>
                  </a:lnTo>
                  <a:lnTo>
                    <a:pt x="1" y="1085"/>
                  </a:lnTo>
                  <a:lnTo>
                    <a:pt x="787" y="787"/>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37" name="Google Shape;3437;p58"/>
            <p:cNvSpPr/>
            <p:nvPr/>
          </p:nvSpPr>
          <p:spPr>
            <a:xfrm>
              <a:off x="1801800" y="2969375"/>
              <a:ext cx="20375" cy="21050"/>
            </a:xfrm>
            <a:custGeom>
              <a:avLst/>
              <a:gdLst/>
              <a:ahLst/>
              <a:cxnLst/>
              <a:rect l="l" t="t" r="r" b="b"/>
              <a:pathLst>
                <a:path w="815" h="842" extrusionOk="0">
                  <a:moveTo>
                    <a:pt x="408" y="0"/>
                  </a:moveTo>
                  <a:lnTo>
                    <a:pt x="516" y="299"/>
                  </a:lnTo>
                  <a:lnTo>
                    <a:pt x="814" y="407"/>
                  </a:lnTo>
                  <a:lnTo>
                    <a:pt x="516" y="516"/>
                  </a:lnTo>
                  <a:lnTo>
                    <a:pt x="408" y="841"/>
                  </a:lnTo>
                  <a:lnTo>
                    <a:pt x="299" y="516"/>
                  </a:lnTo>
                  <a:lnTo>
                    <a:pt x="1" y="407"/>
                  </a:lnTo>
                  <a:lnTo>
                    <a:pt x="299" y="299"/>
                  </a:lnTo>
                  <a:close/>
                </a:path>
              </a:pathLst>
            </a:cu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38" name="Google Shape;3438;p58"/>
            <p:cNvSpPr/>
            <p:nvPr/>
          </p:nvSpPr>
          <p:spPr>
            <a:xfrm>
              <a:off x="945375" y="3515250"/>
              <a:ext cx="26475" cy="27150"/>
            </a:xfrm>
            <a:custGeom>
              <a:avLst/>
              <a:gdLst/>
              <a:ahLst/>
              <a:cxnLst/>
              <a:rect l="l" t="t" r="r" b="b"/>
              <a:pathLst>
                <a:path w="1059" h="1086" extrusionOk="0">
                  <a:moveTo>
                    <a:pt x="543" y="0"/>
                  </a:moveTo>
                  <a:lnTo>
                    <a:pt x="678" y="407"/>
                  </a:lnTo>
                  <a:lnTo>
                    <a:pt x="1058" y="543"/>
                  </a:lnTo>
                  <a:lnTo>
                    <a:pt x="678" y="705"/>
                  </a:lnTo>
                  <a:lnTo>
                    <a:pt x="543" y="1085"/>
                  </a:lnTo>
                  <a:lnTo>
                    <a:pt x="380" y="705"/>
                  </a:lnTo>
                  <a:lnTo>
                    <a:pt x="0" y="543"/>
                  </a:lnTo>
                  <a:lnTo>
                    <a:pt x="380" y="407"/>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39" name="Google Shape;3439;p58"/>
            <p:cNvSpPr/>
            <p:nvPr/>
          </p:nvSpPr>
          <p:spPr>
            <a:xfrm>
              <a:off x="1913000" y="3232475"/>
              <a:ext cx="20375" cy="21050"/>
            </a:xfrm>
            <a:custGeom>
              <a:avLst/>
              <a:gdLst/>
              <a:ahLst/>
              <a:cxnLst/>
              <a:rect l="l" t="t" r="r" b="b"/>
              <a:pathLst>
                <a:path w="815" h="842" extrusionOk="0">
                  <a:moveTo>
                    <a:pt x="408" y="0"/>
                  </a:moveTo>
                  <a:lnTo>
                    <a:pt x="516" y="299"/>
                  </a:lnTo>
                  <a:lnTo>
                    <a:pt x="815" y="434"/>
                  </a:lnTo>
                  <a:lnTo>
                    <a:pt x="516" y="543"/>
                  </a:lnTo>
                  <a:lnTo>
                    <a:pt x="408" y="841"/>
                  </a:lnTo>
                  <a:lnTo>
                    <a:pt x="299" y="543"/>
                  </a:lnTo>
                  <a:lnTo>
                    <a:pt x="1" y="434"/>
                  </a:lnTo>
                  <a:lnTo>
                    <a:pt x="299" y="299"/>
                  </a:lnTo>
                  <a:close/>
                </a:path>
              </a:pathLst>
            </a:cu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40" name="Google Shape;3440;p58"/>
            <p:cNvSpPr/>
            <p:nvPr/>
          </p:nvSpPr>
          <p:spPr>
            <a:xfrm>
              <a:off x="2726050" y="3363350"/>
              <a:ext cx="27150" cy="27825"/>
            </a:xfrm>
            <a:custGeom>
              <a:avLst/>
              <a:gdLst/>
              <a:ahLst/>
              <a:cxnLst/>
              <a:rect l="l" t="t" r="r" b="b"/>
              <a:pathLst>
                <a:path w="1086" h="1113" extrusionOk="0">
                  <a:moveTo>
                    <a:pt x="543" y="0"/>
                  </a:moveTo>
                  <a:lnTo>
                    <a:pt x="706" y="407"/>
                  </a:lnTo>
                  <a:lnTo>
                    <a:pt x="1085" y="570"/>
                  </a:lnTo>
                  <a:lnTo>
                    <a:pt x="706" y="706"/>
                  </a:lnTo>
                  <a:lnTo>
                    <a:pt x="543" y="1112"/>
                  </a:lnTo>
                  <a:lnTo>
                    <a:pt x="407" y="706"/>
                  </a:lnTo>
                  <a:lnTo>
                    <a:pt x="0" y="570"/>
                  </a:lnTo>
                  <a:lnTo>
                    <a:pt x="407" y="407"/>
                  </a:lnTo>
                  <a:close/>
                </a:path>
              </a:pathLst>
            </a:cu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sp>
          <p:nvSpPr>
            <p:cNvPr id="3441" name="Google Shape;3441;p58"/>
            <p:cNvSpPr/>
            <p:nvPr/>
          </p:nvSpPr>
          <p:spPr>
            <a:xfrm>
              <a:off x="1148800" y="3816325"/>
              <a:ext cx="26475" cy="28500"/>
            </a:xfrm>
            <a:custGeom>
              <a:avLst/>
              <a:gdLst/>
              <a:ahLst/>
              <a:cxnLst/>
              <a:rect l="l" t="t" r="r" b="b"/>
              <a:pathLst>
                <a:path w="1059" h="1140" extrusionOk="0">
                  <a:moveTo>
                    <a:pt x="543" y="0"/>
                  </a:moveTo>
                  <a:lnTo>
                    <a:pt x="678" y="407"/>
                  </a:lnTo>
                  <a:lnTo>
                    <a:pt x="1058" y="570"/>
                  </a:lnTo>
                  <a:lnTo>
                    <a:pt x="678" y="705"/>
                  </a:lnTo>
                  <a:lnTo>
                    <a:pt x="543" y="1139"/>
                  </a:lnTo>
                  <a:lnTo>
                    <a:pt x="380" y="732"/>
                  </a:lnTo>
                  <a:lnTo>
                    <a:pt x="0" y="570"/>
                  </a:lnTo>
                  <a:lnTo>
                    <a:pt x="380" y="434"/>
                  </a:lnTo>
                  <a:close/>
                </a:path>
              </a:pathLst>
            </a:cu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p>
          </p:txBody>
        </p:sp>
      </p:grpSp>
      <p:sp>
        <p:nvSpPr>
          <p:cNvPr id="4" name="Google Shape;1659;g229406c0573_0_12">
            <a:extLst>
              <a:ext uri="{FF2B5EF4-FFF2-40B4-BE49-F238E27FC236}">
                <a16:creationId xmlns:a16="http://schemas.microsoft.com/office/drawing/2014/main" id="{867E3E0D-5459-00CA-E639-BDA24035E88F}"/>
              </a:ext>
            </a:extLst>
          </p:cNvPr>
          <p:cNvSpPr txBox="1">
            <a:spLocks/>
          </p:cNvSpPr>
          <p:nvPr/>
        </p:nvSpPr>
        <p:spPr>
          <a:xfrm>
            <a:off x="177709" y="562525"/>
            <a:ext cx="4665900"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a:rPr>
              <a:t>3. </a:t>
            </a:r>
            <a:r>
              <a:rPr lang="en-US" sz="2800" err="1">
                <a:solidFill>
                  <a:schemeClr val="lt1"/>
                </a:solidFill>
                <a:latin typeface="Montserrat SemiBold"/>
                <a:ea typeface="Montserrat"/>
                <a:cs typeface="Montserrat"/>
                <a:sym typeface="Montserrat"/>
              </a:rPr>
              <a:t>Quá</a:t>
            </a:r>
            <a:r>
              <a:rPr lang="en-US" sz="2800">
                <a:solidFill>
                  <a:schemeClr val="lt1"/>
                </a:solidFill>
                <a:latin typeface="Montserrat SemiBold"/>
                <a:ea typeface="Montserrat"/>
                <a:cs typeface="Montserrat"/>
                <a:sym typeface="Montserrat"/>
              </a:rPr>
              <a:t> </a:t>
            </a:r>
            <a:r>
              <a:rPr lang="en-US" sz="2800" err="1">
                <a:solidFill>
                  <a:schemeClr val="lt1"/>
                </a:solidFill>
                <a:latin typeface="Montserrat SemiBold"/>
                <a:ea typeface="Montserrat"/>
                <a:cs typeface="Montserrat"/>
                <a:sym typeface="Montserrat"/>
              </a:rPr>
              <a:t>trình</a:t>
            </a:r>
            <a:endParaRPr lang="en-US" sz="2800" err="1">
              <a:solidFill>
                <a:schemeClr val="lt1"/>
              </a:solidFill>
              <a:latin typeface="Montserrat SemiBold"/>
              <a:ea typeface="Montserrat"/>
              <a:cs typeface="Montserrat"/>
            </a:endParaRPr>
          </a:p>
          <a:p>
            <a:pPr marL="914400" indent="-330200">
              <a:buClr>
                <a:schemeClr val="lt1"/>
              </a:buClr>
              <a:buSzPts val="1600"/>
              <a:buFont typeface="Montserrat"/>
              <a:buChar char="●"/>
            </a:pPr>
            <a:endParaRPr lang="en-US" sz="1600">
              <a:solidFill>
                <a:schemeClr val="lt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3307" name="Google Shape;3307;p58"/>
          <p:cNvSpPr txBox="1"/>
          <p:nvPr/>
        </p:nvSpPr>
        <p:spPr>
          <a:xfrm>
            <a:off x="4192309" y="1043234"/>
            <a:ext cx="210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Montserrat" pitchFamily="2" charset="0"/>
                <a:ea typeface="Catamaran"/>
                <a:cs typeface="Catamaran"/>
                <a:sym typeface="Catamaran"/>
              </a:rPr>
              <a:t>Step 03</a:t>
            </a:r>
            <a:endParaRPr sz="2400" b="1">
              <a:solidFill>
                <a:schemeClr val="lt1"/>
              </a:solidFill>
              <a:latin typeface="Montserrat" pitchFamily="2" charset="0"/>
              <a:ea typeface="Catamaran"/>
              <a:cs typeface="Catamaran"/>
              <a:sym typeface="Catamaran"/>
            </a:endParaRPr>
          </a:p>
        </p:txBody>
      </p:sp>
      <p:sp>
        <p:nvSpPr>
          <p:cNvPr id="3308" name="Google Shape;3308;p58"/>
          <p:cNvSpPr txBox="1"/>
          <p:nvPr/>
        </p:nvSpPr>
        <p:spPr>
          <a:xfrm>
            <a:off x="5592632" y="944647"/>
            <a:ext cx="2691971" cy="480259"/>
          </a:xfrm>
          <a:prstGeom prst="rect">
            <a:avLst/>
          </a:prstGeom>
          <a:noFill/>
          <a:ln>
            <a:noFill/>
          </a:ln>
        </p:spPr>
        <p:txBody>
          <a:bodyPr spcFirstLastPara="1" wrap="square" lIns="91425" tIns="91425" rIns="91425" bIns="91425" anchor="t" anchorCtr="0">
            <a:noAutofit/>
          </a:bodyPr>
          <a:lstStyle/>
          <a:p>
            <a:pPr marL="0" lvl="0" indent="0" rtl="0">
              <a:lnSpc>
                <a:spcPts val="2000"/>
              </a:lnSpc>
              <a:spcBef>
                <a:spcPts val="0"/>
              </a:spcBef>
              <a:spcAft>
                <a:spcPts val="0"/>
              </a:spcAft>
              <a:buNone/>
            </a:pPr>
            <a:r>
              <a:rPr lang="en">
                <a:solidFill>
                  <a:schemeClr val="dk1"/>
                </a:solidFill>
                <a:latin typeface="Montserrat" pitchFamily="2" charset="0"/>
                <a:ea typeface="Bellota Text"/>
                <a:cs typeface="Bellota Text"/>
                <a:sym typeface="Bellota Text"/>
              </a:rPr>
              <a:t>Tạo và cập nhật</a:t>
            </a:r>
          </a:p>
          <a:p>
            <a:pPr marL="0" lvl="0" indent="0" rtl="0">
              <a:lnSpc>
                <a:spcPts val="2000"/>
              </a:lnSpc>
              <a:spcBef>
                <a:spcPts val="0"/>
              </a:spcBef>
              <a:spcAft>
                <a:spcPts val="0"/>
              </a:spcAft>
              <a:buNone/>
            </a:pPr>
            <a:r>
              <a:rPr lang="en">
                <a:solidFill>
                  <a:schemeClr val="dk1"/>
                </a:solidFill>
                <a:latin typeface="Montserrat" pitchFamily="2" charset="0"/>
                <a:ea typeface="Bellota Text"/>
                <a:cs typeface="Bellota Text"/>
                <a:sym typeface="Bellota Text"/>
              </a:rPr>
              <a:t>thuộc tính cho </a:t>
            </a:r>
            <a:r>
              <a:rPr lang="en" b="1">
                <a:solidFill>
                  <a:srgbClr val="6D78B9"/>
                </a:solidFill>
                <a:latin typeface="Montserrat" pitchFamily="2" charset="0"/>
                <a:ea typeface="Bellota Text"/>
                <a:cs typeface="Bellota Text"/>
                <a:sym typeface="Bellota Text"/>
              </a:rPr>
              <a:t>Group</a:t>
            </a:r>
            <a:endParaRPr b="1">
              <a:solidFill>
                <a:srgbClr val="6D78B9"/>
              </a:solidFill>
              <a:latin typeface="Montserrat" pitchFamily="2" charset="0"/>
              <a:ea typeface="Bellota Text"/>
              <a:cs typeface="Bellota Text"/>
              <a:sym typeface="Bellota Text"/>
            </a:endParaRPr>
          </a:p>
        </p:txBody>
      </p:sp>
      <p:cxnSp>
        <p:nvCxnSpPr>
          <p:cNvPr id="3316" name="Google Shape;3316;p58"/>
          <p:cNvCxnSpPr>
            <a:cxnSpLocks/>
          </p:cNvCxnSpPr>
          <p:nvPr/>
        </p:nvCxnSpPr>
        <p:spPr>
          <a:xfrm rot="10800000" flipV="1">
            <a:off x="2882191" y="1297878"/>
            <a:ext cx="1170576" cy="1405297"/>
          </a:xfrm>
          <a:prstGeom prst="bentConnector3">
            <a:avLst>
              <a:gd name="adj1" fmla="val 50000"/>
            </a:avLst>
          </a:prstGeom>
          <a:noFill/>
          <a:ln w="19050" cap="flat" cmpd="sng">
            <a:solidFill>
              <a:schemeClr val="accent3"/>
            </a:solidFill>
            <a:prstDash val="solid"/>
            <a:round/>
            <a:headEnd type="oval" w="med" len="med"/>
            <a:tailEnd type="none" w="med" len="med"/>
          </a:ln>
        </p:spPr>
      </p:cxnSp>
      <p:grpSp>
        <p:nvGrpSpPr>
          <p:cNvPr id="3320" name="Google Shape;3320;p58"/>
          <p:cNvGrpSpPr/>
          <p:nvPr/>
        </p:nvGrpSpPr>
        <p:grpSpPr>
          <a:xfrm>
            <a:off x="547662" y="1819975"/>
            <a:ext cx="2426250" cy="2014650"/>
            <a:chOff x="748725" y="2946325"/>
            <a:chExt cx="2426250" cy="2014650"/>
          </a:xfrm>
        </p:grpSpPr>
        <p:sp>
          <p:nvSpPr>
            <p:cNvPr id="3321" name="Google Shape;3321;p58"/>
            <p:cNvSpPr/>
            <p:nvPr/>
          </p:nvSpPr>
          <p:spPr>
            <a:xfrm>
              <a:off x="990800" y="4111975"/>
              <a:ext cx="1921075" cy="849000"/>
            </a:xfrm>
            <a:custGeom>
              <a:avLst/>
              <a:gdLst/>
              <a:ahLst/>
              <a:cxnLst/>
              <a:rect l="l" t="t" r="r" b="b"/>
              <a:pathLst>
                <a:path w="76843" h="33960" extrusionOk="0">
                  <a:moveTo>
                    <a:pt x="38408" y="0"/>
                  </a:moveTo>
                  <a:cubicBezTo>
                    <a:pt x="17197" y="0"/>
                    <a:pt x="1" y="7595"/>
                    <a:pt x="1" y="16980"/>
                  </a:cubicBezTo>
                  <a:cubicBezTo>
                    <a:pt x="1" y="26364"/>
                    <a:pt x="17197" y="33959"/>
                    <a:pt x="38408" y="33959"/>
                  </a:cubicBezTo>
                  <a:cubicBezTo>
                    <a:pt x="59646" y="33959"/>
                    <a:pt x="76842" y="26364"/>
                    <a:pt x="76842" y="16980"/>
                  </a:cubicBezTo>
                  <a:cubicBezTo>
                    <a:pt x="76842" y="7595"/>
                    <a:pt x="59646" y="0"/>
                    <a:pt x="38408" y="0"/>
                  </a:cubicBezTo>
                  <a:close/>
                </a:path>
              </a:pathLst>
            </a:custGeom>
            <a:solidFill>
              <a:srgbClr val="6D7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783975" y="3396575"/>
              <a:ext cx="991400" cy="1083625"/>
            </a:xfrm>
            <a:custGeom>
              <a:avLst/>
              <a:gdLst/>
              <a:ahLst/>
              <a:cxnLst/>
              <a:rect l="l" t="t" r="r" b="b"/>
              <a:pathLst>
                <a:path w="39656" h="43345" extrusionOk="0">
                  <a:moveTo>
                    <a:pt x="32658" y="34068"/>
                  </a:moveTo>
                  <a:cubicBezTo>
                    <a:pt x="32658" y="34068"/>
                    <a:pt x="13563" y="43344"/>
                    <a:pt x="9847" y="34556"/>
                  </a:cubicBezTo>
                  <a:cubicBezTo>
                    <a:pt x="7487" y="28942"/>
                    <a:pt x="14593" y="28426"/>
                    <a:pt x="14702" y="27341"/>
                  </a:cubicBezTo>
                  <a:cubicBezTo>
                    <a:pt x="14783" y="26229"/>
                    <a:pt x="5127" y="27965"/>
                    <a:pt x="2767" y="22459"/>
                  </a:cubicBezTo>
                  <a:cubicBezTo>
                    <a:pt x="1" y="16112"/>
                    <a:pt x="13373" y="16329"/>
                    <a:pt x="9847" y="15000"/>
                  </a:cubicBezTo>
                  <a:cubicBezTo>
                    <a:pt x="3418" y="12586"/>
                    <a:pt x="1167" y="6266"/>
                    <a:pt x="4476" y="3988"/>
                  </a:cubicBezTo>
                  <a:cubicBezTo>
                    <a:pt x="10281" y="0"/>
                    <a:pt x="14892" y="12857"/>
                    <a:pt x="14919" y="10877"/>
                  </a:cubicBezTo>
                  <a:cubicBezTo>
                    <a:pt x="15027" y="1384"/>
                    <a:pt x="22242" y="1031"/>
                    <a:pt x="23951" y="9494"/>
                  </a:cubicBezTo>
                  <a:cubicBezTo>
                    <a:pt x="24222" y="10931"/>
                    <a:pt x="24060" y="14864"/>
                    <a:pt x="25985" y="14430"/>
                  </a:cubicBezTo>
                  <a:cubicBezTo>
                    <a:pt x="28644" y="13834"/>
                    <a:pt x="26609" y="9277"/>
                    <a:pt x="29322" y="8355"/>
                  </a:cubicBezTo>
                  <a:cubicBezTo>
                    <a:pt x="35045" y="6402"/>
                    <a:pt x="39656" y="19285"/>
                    <a:pt x="32658" y="34068"/>
                  </a:cubicBezTo>
                  <a:close/>
                </a:path>
              </a:pathLst>
            </a:custGeom>
            <a:solidFill>
              <a:srgbClr val="6D7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928425" y="3568800"/>
              <a:ext cx="684203" cy="698483"/>
            </a:xfrm>
            <a:custGeom>
              <a:avLst/>
              <a:gdLst/>
              <a:ahLst/>
              <a:cxnLst/>
              <a:rect l="l" t="t" r="r" b="b"/>
              <a:pathLst>
                <a:path w="32496" h="34557" extrusionOk="0">
                  <a:moveTo>
                    <a:pt x="32495" y="34529"/>
                  </a:moveTo>
                  <a:lnTo>
                    <a:pt x="32495" y="34421"/>
                  </a:lnTo>
                  <a:cubicBezTo>
                    <a:pt x="32495" y="34394"/>
                    <a:pt x="32495" y="34421"/>
                    <a:pt x="32468" y="34394"/>
                  </a:cubicBezTo>
                  <a:cubicBezTo>
                    <a:pt x="32359" y="34285"/>
                    <a:pt x="32251" y="34204"/>
                    <a:pt x="32115" y="34095"/>
                  </a:cubicBezTo>
                  <a:cubicBezTo>
                    <a:pt x="30868" y="32956"/>
                    <a:pt x="29593" y="31790"/>
                    <a:pt x="28345" y="30651"/>
                  </a:cubicBezTo>
                  <a:cubicBezTo>
                    <a:pt x="27233" y="29620"/>
                    <a:pt x="26121" y="28589"/>
                    <a:pt x="25009" y="27558"/>
                  </a:cubicBezTo>
                  <a:cubicBezTo>
                    <a:pt x="20561" y="23408"/>
                    <a:pt x="16248" y="19150"/>
                    <a:pt x="12125" y="14675"/>
                  </a:cubicBezTo>
                  <a:cubicBezTo>
                    <a:pt x="9982" y="12369"/>
                    <a:pt x="7921" y="9982"/>
                    <a:pt x="5914" y="7514"/>
                  </a:cubicBezTo>
                  <a:cubicBezTo>
                    <a:pt x="4693" y="6049"/>
                    <a:pt x="3527" y="4585"/>
                    <a:pt x="2360" y="3066"/>
                  </a:cubicBezTo>
                  <a:cubicBezTo>
                    <a:pt x="1601" y="2062"/>
                    <a:pt x="842" y="1058"/>
                    <a:pt x="109" y="28"/>
                  </a:cubicBezTo>
                  <a:cubicBezTo>
                    <a:pt x="82" y="1"/>
                    <a:pt x="55" y="1"/>
                    <a:pt x="28" y="28"/>
                  </a:cubicBezTo>
                  <a:cubicBezTo>
                    <a:pt x="1" y="28"/>
                    <a:pt x="1" y="82"/>
                    <a:pt x="28" y="109"/>
                  </a:cubicBezTo>
                  <a:cubicBezTo>
                    <a:pt x="733" y="1140"/>
                    <a:pt x="1465" y="2171"/>
                    <a:pt x="2225" y="3201"/>
                  </a:cubicBezTo>
                  <a:cubicBezTo>
                    <a:pt x="3337" y="4720"/>
                    <a:pt x="4503" y="6239"/>
                    <a:pt x="5697" y="7704"/>
                  </a:cubicBezTo>
                  <a:cubicBezTo>
                    <a:pt x="8680" y="11420"/>
                    <a:pt x="11854" y="14946"/>
                    <a:pt x="15163" y="18336"/>
                  </a:cubicBezTo>
                  <a:cubicBezTo>
                    <a:pt x="18119" y="21428"/>
                    <a:pt x="21184" y="24412"/>
                    <a:pt x="24304" y="27314"/>
                  </a:cubicBezTo>
                  <a:cubicBezTo>
                    <a:pt x="26392" y="29240"/>
                    <a:pt x="28508" y="31166"/>
                    <a:pt x="30624" y="33065"/>
                  </a:cubicBezTo>
                  <a:lnTo>
                    <a:pt x="32224" y="34475"/>
                  </a:lnTo>
                  <a:cubicBezTo>
                    <a:pt x="32278" y="34502"/>
                    <a:pt x="32305" y="34529"/>
                    <a:pt x="32332" y="34556"/>
                  </a:cubicBezTo>
                  <a:cubicBezTo>
                    <a:pt x="32387" y="34556"/>
                    <a:pt x="32414" y="34556"/>
                    <a:pt x="32468" y="34556"/>
                  </a:cubicBezTo>
                  <a:cubicBezTo>
                    <a:pt x="32468" y="34556"/>
                    <a:pt x="32468" y="34556"/>
                    <a:pt x="32495" y="34556"/>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24450" y="3575600"/>
              <a:ext cx="82075" cy="682175"/>
            </a:xfrm>
            <a:custGeom>
              <a:avLst/>
              <a:gdLst/>
              <a:ahLst/>
              <a:cxnLst/>
              <a:rect l="l" t="t" r="r" b="b"/>
              <a:pathLst>
                <a:path w="3283" h="27287" extrusionOk="0">
                  <a:moveTo>
                    <a:pt x="3283" y="27260"/>
                  </a:moveTo>
                  <a:cubicBezTo>
                    <a:pt x="3120" y="27015"/>
                    <a:pt x="3012" y="26771"/>
                    <a:pt x="2876" y="26527"/>
                  </a:cubicBezTo>
                  <a:cubicBezTo>
                    <a:pt x="2225" y="25469"/>
                    <a:pt x="1683" y="24330"/>
                    <a:pt x="1303" y="23164"/>
                  </a:cubicBezTo>
                  <a:cubicBezTo>
                    <a:pt x="923" y="21970"/>
                    <a:pt x="706" y="20750"/>
                    <a:pt x="625" y="19502"/>
                  </a:cubicBezTo>
                  <a:cubicBezTo>
                    <a:pt x="299" y="15759"/>
                    <a:pt x="977" y="11745"/>
                    <a:pt x="1276" y="7839"/>
                  </a:cubicBezTo>
                  <a:cubicBezTo>
                    <a:pt x="1466" y="5127"/>
                    <a:pt x="1466" y="2495"/>
                    <a:pt x="869" y="54"/>
                  </a:cubicBezTo>
                  <a:cubicBezTo>
                    <a:pt x="842" y="0"/>
                    <a:pt x="760" y="0"/>
                    <a:pt x="788" y="81"/>
                  </a:cubicBezTo>
                  <a:cubicBezTo>
                    <a:pt x="1303" y="2495"/>
                    <a:pt x="1222" y="5127"/>
                    <a:pt x="1005" y="7812"/>
                  </a:cubicBezTo>
                  <a:cubicBezTo>
                    <a:pt x="652" y="11718"/>
                    <a:pt x="1" y="15759"/>
                    <a:pt x="299" y="19529"/>
                  </a:cubicBezTo>
                  <a:cubicBezTo>
                    <a:pt x="381" y="20777"/>
                    <a:pt x="625" y="22052"/>
                    <a:pt x="977" y="23245"/>
                  </a:cubicBezTo>
                  <a:cubicBezTo>
                    <a:pt x="1330" y="24493"/>
                    <a:pt x="1900" y="25632"/>
                    <a:pt x="2659" y="26663"/>
                  </a:cubicBezTo>
                  <a:cubicBezTo>
                    <a:pt x="2822" y="26880"/>
                    <a:pt x="3039" y="27070"/>
                    <a:pt x="3229" y="27287"/>
                  </a:cubicBezTo>
                  <a:cubicBezTo>
                    <a:pt x="3256" y="27287"/>
                    <a:pt x="3256" y="27287"/>
                    <a:pt x="3256" y="27287"/>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221350" y="3568800"/>
              <a:ext cx="137675" cy="463843"/>
            </a:xfrm>
            <a:custGeom>
              <a:avLst/>
              <a:gdLst/>
              <a:ahLst/>
              <a:cxnLst/>
              <a:rect l="l" t="t" r="r" b="b"/>
              <a:pathLst>
                <a:path w="5507" h="25687" extrusionOk="0">
                  <a:moveTo>
                    <a:pt x="5453" y="25659"/>
                  </a:moveTo>
                  <a:cubicBezTo>
                    <a:pt x="5480" y="25632"/>
                    <a:pt x="5507" y="25632"/>
                    <a:pt x="5507" y="25605"/>
                  </a:cubicBezTo>
                  <a:cubicBezTo>
                    <a:pt x="5507" y="25470"/>
                    <a:pt x="5398" y="25334"/>
                    <a:pt x="5344" y="25225"/>
                  </a:cubicBezTo>
                  <a:cubicBezTo>
                    <a:pt x="4802" y="23951"/>
                    <a:pt x="4449" y="22649"/>
                    <a:pt x="4232" y="21320"/>
                  </a:cubicBezTo>
                  <a:cubicBezTo>
                    <a:pt x="3988" y="19557"/>
                    <a:pt x="3825" y="17794"/>
                    <a:pt x="3771" y="16030"/>
                  </a:cubicBezTo>
                  <a:cubicBezTo>
                    <a:pt x="3717" y="14267"/>
                    <a:pt x="3554" y="12477"/>
                    <a:pt x="3283" y="10741"/>
                  </a:cubicBezTo>
                  <a:cubicBezTo>
                    <a:pt x="3011" y="9250"/>
                    <a:pt x="2632" y="7812"/>
                    <a:pt x="2198" y="6402"/>
                  </a:cubicBezTo>
                  <a:cubicBezTo>
                    <a:pt x="1520" y="4259"/>
                    <a:pt x="733" y="2143"/>
                    <a:pt x="82" y="55"/>
                  </a:cubicBezTo>
                  <a:cubicBezTo>
                    <a:pt x="82" y="27"/>
                    <a:pt x="55" y="0"/>
                    <a:pt x="28" y="27"/>
                  </a:cubicBezTo>
                  <a:cubicBezTo>
                    <a:pt x="1" y="27"/>
                    <a:pt x="1" y="55"/>
                    <a:pt x="1" y="82"/>
                  </a:cubicBezTo>
                  <a:cubicBezTo>
                    <a:pt x="706" y="2550"/>
                    <a:pt x="1574" y="5018"/>
                    <a:pt x="2252" y="7541"/>
                  </a:cubicBezTo>
                  <a:cubicBezTo>
                    <a:pt x="2550" y="8599"/>
                    <a:pt x="2794" y="9684"/>
                    <a:pt x="2984" y="10768"/>
                  </a:cubicBezTo>
                  <a:cubicBezTo>
                    <a:pt x="3228" y="12532"/>
                    <a:pt x="3391" y="14295"/>
                    <a:pt x="3472" y="16058"/>
                  </a:cubicBezTo>
                  <a:cubicBezTo>
                    <a:pt x="3527" y="17821"/>
                    <a:pt x="3717" y="19584"/>
                    <a:pt x="3988" y="21347"/>
                  </a:cubicBezTo>
                  <a:cubicBezTo>
                    <a:pt x="4232" y="22703"/>
                    <a:pt x="4612" y="24032"/>
                    <a:pt x="5181" y="25280"/>
                  </a:cubicBezTo>
                  <a:cubicBezTo>
                    <a:pt x="5236" y="25415"/>
                    <a:pt x="5236" y="25578"/>
                    <a:pt x="5344" y="25659"/>
                  </a:cubicBezTo>
                  <a:cubicBezTo>
                    <a:pt x="5398" y="25687"/>
                    <a:pt x="5371" y="25659"/>
                    <a:pt x="5425" y="25659"/>
                  </a:cubicBezTo>
                  <a:lnTo>
                    <a:pt x="5453" y="25659"/>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018600" y="4197400"/>
              <a:ext cx="531650" cy="53600"/>
            </a:xfrm>
            <a:custGeom>
              <a:avLst/>
              <a:gdLst/>
              <a:ahLst/>
              <a:cxnLst/>
              <a:rect l="l" t="t" r="r" b="b"/>
              <a:pathLst>
                <a:path w="21266" h="2144" extrusionOk="0">
                  <a:moveTo>
                    <a:pt x="21239" y="706"/>
                  </a:moveTo>
                  <a:cubicBezTo>
                    <a:pt x="21211" y="652"/>
                    <a:pt x="21211" y="624"/>
                    <a:pt x="21184" y="597"/>
                  </a:cubicBezTo>
                  <a:cubicBezTo>
                    <a:pt x="21103" y="543"/>
                    <a:pt x="21049" y="516"/>
                    <a:pt x="20967" y="516"/>
                  </a:cubicBezTo>
                  <a:cubicBezTo>
                    <a:pt x="20018" y="163"/>
                    <a:pt x="19042" y="1"/>
                    <a:pt x="18038" y="1"/>
                  </a:cubicBezTo>
                  <a:cubicBezTo>
                    <a:pt x="17550" y="1"/>
                    <a:pt x="17034" y="28"/>
                    <a:pt x="16546" y="82"/>
                  </a:cubicBezTo>
                  <a:cubicBezTo>
                    <a:pt x="15380" y="190"/>
                    <a:pt x="14213" y="407"/>
                    <a:pt x="13156" y="597"/>
                  </a:cubicBezTo>
                  <a:cubicBezTo>
                    <a:pt x="10660" y="977"/>
                    <a:pt x="8002" y="1547"/>
                    <a:pt x="5344" y="1764"/>
                  </a:cubicBezTo>
                  <a:cubicBezTo>
                    <a:pt x="4639" y="1818"/>
                    <a:pt x="3961" y="1845"/>
                    <a:pt x="3255" y="1845"/>
                  </a:cubicBezTo>
                  <a:cubicBezTo>
                    <a:pt x="2198" y="1872"/>
                    <a:pt x="1167" y="1791"/>
                    <a:pt x="136" y="1655"/>
                  </a:cubicBezTo>
                  <a:cubicBezTo>
                    <a:pt x="82" y="1628"/>
                    <a:pt x="28" y="1655"/>
                    <a:pt x="28" y="1709"/>
                  </a:cubicBezTo>
                  <a:cubicBezTo>
                    <a:pt x="1" y="1764"/>
                    <a:pt x="55" y="1818"/>
                    <a:pt x="109" y="1818"/>
                  </a:cubicBezTo>
                  <a:cubicBezTo>
                    <a:pt x="1140" y="2035"/>
                    <a:pt x="2198" y="2143"/>
                    <a:pt x="3255" y="2143"/>
                  </a:cubicBezTo>
                  <a:cubicBezTo>
                    <a:pt x="3961" y="2143"/>
                    <a:pt x="4666" y="2116"/>
                    <a:pt x="5371" y="2062"/>
                  </a:cubicBezTo>
                  <a:cubicBezTo>
                    <a:pt x="8029" y="1845"/>
                    <a:pt x="10687" y="1303"/>
                    <a:pt x="13183" y="923"/>
                  </a:cubicBezTo>
                  <a:cubicBezTo>
                    <a:pt x="14241" y="733"/>
                    <a:pt x="15380" y="516"/>
                    <a:pt x="16573" y="407"/>
                  </a:cubicBezTo>
                  <a:cubicBezTo>
                    <a:pt x="17034" y="353"/>
                    <a:pt x="17523" y="299"/>
                    <a:pt x="18011" y="299"/>
                  </a:cubicBezTo>
                  <a:cubicBezTo>
                    <a:pt x="18987" y="272"/>
                    <a:pt x="19964" y="380"/>
                    <a:pt x="20886" y="679"/>
                  </a:cubicBezTo>
                  <a:cubicBezTo>
                    <a:pt x="20940" y="706"/>
                    <a:pt x="21022" y="733"/>
                    <a:pt x="21103" y="760"/>
                  </a:cubicBezTo>
                  <a:cubicBezTo>
                    <a:pt x="21157" y="760"/>
                    <a:pt x="21157" y="733"/>
                    <a:pt x="21211" y="733"/>
                  </a:cubicBezTo>
                  <a:cubicBezTo>
                    <a:pt x="21266" y="706"/>
                    <a:pt x="21211" y="733"/>
                    <a:pt x="21211" y="733"/>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923675" y="3889550"/>
              <a:ext cx="327569" cy="44775"/>
            </a:xfrm>
            <a:custGeom>
              <a:avLst/>
              <a:gdLst/>
              <a:ahLst/>
              <a:cxnLst/>
              <a:rect l="l" t="t" r="r" b="b"/>
              <a:pathLst>
                <a:path w="19992" h="1791" extrusionOk="0">
                  <a:moveTo>
                    <a:pt x="19964" y="1682"/>
                  </a:moveTo>
                  <a:cubicBezTo>
                    <a:pt x="19964" y="1628"/>
                    <a:pt x="19991" y="1682"/>
                    <a:pt x="19964" y="1628"/>
                  </a:cubicBezTo>
                  <a:cubicBezTo>
                    <a:pt x="19910" y="1574"/>
                    <a:pt x="19828" y="1601"/>
                    <a:pt x="19747" y="1574"/>
                  </a:cubicBezTo>
                  <a:cubicBezTo>
                    <a:pt x="19069" y="1438"/>
                    <a:pt x="18391" y="1357"/>
                    <a:pt x="17686" y="1329"/>
                  </a:cubicBezTo>
                  <a:cubicBezTo>
                    <a:pt x="16546" y="1275"/>
                    <a:pt x="15407" y="1357"/>
                    <a:pt x="14268" y="1357"/>
                  </a:cubicBezTo>
                  <a:cubicBezTo>
                    <a:pt x="12912" y="1384"/>
                    <a:pt x="11447" y="1411"/>
                    <a:pt x="9955" y="1384"/>
                  </a:cubicBezTo>
                  <a:cubicBezTo>
                    <a:pt x="8545" y="1357"/>
                    <a:pt x="7107" y="1302"/>
                    <a:pt x="5670" y="1167"/>
                  </a:cubicBezTo>
                  <a:cubicBezTo>
                    <a:pt x="3771" y="1004"/>
                    <a:pt x="1899" y="624"/>
                    <a:pt x="109" y="0"/>
                  </a:cubicBezTo>
                  <a:cubicBezTo>
                    <a:pt x="55" y="0"/>
                    <a:pt x="28" y="28"/>
                    <a:pt x="1" y="55"/>
                  </a:cubicBezTo>
                  <a:cubicBezTo>
                    <a:pt x="1" y="82"/>
                    <a:pt x="28" y="136"/>
                    <a:pt x="55" y="136"/>
                  </a:cubicBezTo>
                  <a:cubicBezTo>
                    <a:pt x="1845" y="814"/>
                    <a:pt x="3744" y="1221"/>
                    <a:pt x="5643" y="1411"/>
                  </a:cubicBezTo>
                  <a:cubicBezTo>
                    <a:pt x="7080" y="1574"/>
                    <a:pt x="8545" y="1655"/>
                    <a:pt x="9955" y="1655"/>
                  </a:cubicBezTo>
                  <a:cubicBezTo>
                    <a:pt x="11447" y="1682"/>
                    <a:pt x="12885" y="1655"/>
                    <a:pt x="14268" y="1628"/>
                  </a:cubicBezTo>
                  <a:cubicBezTo>
                    <a:pt x="15407" y="1601"/>
                    <a:pt x="16546" y="1519"/>
                    <a:pt x="17686" y="1546"/>
                  </a:cubicBezTo>
                  <a:cubicBezTo>
                    <a:pt x="18364" y="1546"/>
                    <a:pt x="19042" y="1601"/>
                    <a:pt x="19720" y="1736"/>
                  </a:cubicBezTo>
                  <a:cubicBezTo>
                    <a:pt x="19774" y="1736"/>
                    <a:pt x="19855" y="1791"/>
                    <a:pt x="19910" y="1763"/>
                  </a:cubicBezTo>
                  <a:cubicBezTo>
                    <a:pt x="19991" y="1736"/>
                    <a:pt x="19910" y="1763"/>
                    <a:pt x="19964" y="1709"/>
                  </a:cubicBezTo>
                  <a:cubicBezTo>
                    <a:pt x="19964" y="1709"/>
                    <a:pt x="19964" y="1709"/>
                    <a:pt x="19964" y="1709"/>
                  </a:cubicBezTo>
                  <a:cubicBezTo>
                    <a:pt x="19964" y="1709"/>
                    <a:pt x="19964" y="1682"/>
                    <a:pt x="19964" y="1682"/>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886400" y="3616275"/>
              <a:ext cx="145791" cy="82750"/>
            </a:xfrm>
            <a:custGeom>
              <a:avLst/>
              <a:gdLst/>
              <a:ahLst/>
              <a:cxnLst/>
              <a:rect l="l" t="t" r="r" b="b"/>
              <a:pathLst>
                <a:path w="7515" h="4341" extrusionOk="0">
                  <a:moveTo>
                    <a:pt x="7487" y="4286"/>
                  </a:moveTo>
                  <a:cubicBezTo>
                    <a:pt x="7460" y="4259"/>
                    <a:pt x="7460" y="4232"/>
                    <a:pt x="7433" y="4205"/>
                  </a:cubicBezTo>
                  <a:cubicBezTo>
                    <a:pt x="7324" y="4151"/>
                    <a:pt x="7243" y="4097"/>
                    <a:pt x="7134" y="4069"/>
                  </a:cubicBezTo>
                  <a:cubicBezTo>
                    <a:pt x="6538" y="3798"/>
                    <a:pt x="5968" y="3527"/>
                    <a:pt x="5398" y="3256"/>
                  </a:cubicBezTo>
                  <a:cubicBezTo>
                    <a:pt x="4829" y="2957"/>
                    <a:pt x="4286" y="2659"/>
                    <a:pt x="3717" y="2333"/>
                  </a:cubicBezTo>
                  <a:cubicBezTo>
                    <a:pt x="3364" y="2116"/>
                    <a:pt x="3011" y="1899"/>
                    <a:pt x="2632" y="1683"/>
                  </a:cubicBezTo>
                  <a:cubicBezTo>
                    <a:pt x="1818" y="1167"/>
                    <a:pt x="1004" y="652"/>
                    <a:pt x="163" y="55"/>
                  </a:cubicBezTo>
                  <a:cubicBezTo>
                    <a:pt x="109" y="1"/>
                    <a:pt x="1" y="136"/>
                    <a:pt x="82" y="164"/>
                  </a:cubicBezTo>
                  <a:cubicBezTo>
                    <a:pt x="896" y="787"/>
                    <a:pt x="1682" y="1357"/>
                    <a:pt x="2496" y="1899"/>
                  </a:cubicBezTo>
                  <a:cubicBezTo>
                    <a:pt x="2876" y="2116"/>
                    <a:pt x="3228" y="2333"/>
                    <a:pt x="3608" y="2578"/>
                  </a:cubicBezTo>
                  <a:cubicBezTo>
                    <a:pt x="4151" y="2876"/>
                    <a:pt x="4720" y="3174"/>
                    <a:pt x="5290" y="3473"/>
                  </a:cubicBezTo>
                  <a:cubicBezTo>
                    <a:pt x="5860" y="3744"/>
                    <a:pt x="6456" y="3988"/>
                    <a:pt x="7053" y="4232"/>
                  </a:cubicBezTo>
                  <a:cubicBezTo>
                    <a:pt x="7161" y="4286"/>
                    <a:pt x="7270" y="4314"/>
                    <a:pt x="7378" y="4341"/>
                  </a:cubicBezTo>
                  <a:cubicBezTo>
                    <a:pt x="7406" y="4341"/>
                    <a:pt x="7433" y="4341"/>
                    <a:pt x="7487" y="4314"/>
                  </a:cubicBezTo>
                  <a:lnTo>
                    <a:pt x="7487" y="4314"/>
                  </a:lnTo>
                  <a:cubicBezTo>
                    <a:pt x="7514" y="4314"/>
                    <a:pt x="7514" y="4286"/>
                    <a:pt x="7487" y="4286"/>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136600" y="3696297"/>
              <a:ext cx="84125" cy="214293"/>
            </a:xfrm>
            <a:custGeom>
              <a:avLst/>
              <a:gdLst/>
              <a:ahLst/>
              <a:cxnLst/>
              <a:rect l="l" t="t" r="r" b="b"/>
              <a:pathLst>
                <a:path w="3365" h="11935" extrusionOk="0">
                  <a:moveTo>
                    <a:pt x="3364" y="11935"/>
                  </a:moveTo>
                  <a:cubicBezTo>
                    <a:pt x="3256" y="11664"/>
                    <a:pt x="3174" y="11392"/>
                    <a:pt x="3093" y="11121"/>
                  </a:cubicBezTo>
                  <a:cubicBezTo>
                    <a:pt x="2876" y="10470"/>
                    <a:pt x="2659" y="9846"/>
                    <a:pt x="2469" y="9223"/>
                  </a:cubicBezTo>
                  <a:cubicBezTo>
                    <a:pt x="2062" y="7866"/>
                    <a:pt x="1791" y="6456"/>
                    <a:pt x="1438" y="5045"/>
                  </a:cubicBezTo>
                  <a:cubicBezTo>
                    <a:pt x="1140" y="3879"/>
                    <a:pt x="760" y="2713"/>
                    <a:pt x="462" y="1546"/>
                  </a:cubicBezTo>
                  <a:cubicBezTo>
                    <a:pt x="326" y="1058"/>
                    <a:pt x="191" y="543"/>
                    <a:pt x="82" y="55"/>
                  </a:cubicBezTo>
                  <a:cubicBezTo>
                    <a:pt x="82" y="28"/>
                    <a:pt x="55" y="0"/>
                    <a:pt x="55" y="28"/>
                  </a:cubicBezTo>
                  <a:cubicBezTo>
                    <a:pt x="28" y="28"/>
                    <a:pt x="1" y="28"/>
                    <a:pt x="28" y="55"/>
                  </a:cubicBezTo>
                  <a:cubicBezTo>
                    <a:pt x="109" y="570"/>
                    <a:pt x="218" y="1085"/>
                    <a:pt x="353" y="1574"/>
                  </a:cubicBezTo>
                  <a:cubicBezTo>
                    <a:pt x="625" y="2767"/>
                    <a:pt x="950" y="3933"/>
                    <a:pt x="1221" y="5100"/>
                  </a:cubicBezTo>
                  <a:cubicBezTo>
                    <a:pt x="1547" y="6537"/>
                    <a:pt x="1818" y="7921"/>
                    <a:pt x="2225" y="9304"/>
                  </a:cubicBezTo>
                  <a:cubicBezTo>
                    <a:pt x="2415" y="9955"/>
                    <a:pt x="2632" y="10579"/>
                    <a:pt x="2903" y="11203"/>
                  </a:cubicBezTo>
                  <a:cubicBezTo>
                    <a:pt x="3039" y="11447"/>
                    <a:pt x="3174" y="11691"/>
                    <a:pt x="3337" y="11935"/>
                  </a:cubicBezTo>
                  <a:lnTo>
                    <a:pt x="3364" y="11935"/>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1019275" y="3546088"/>
              <a:ext cx="47500" cy="197350"/>
            </a:xfrm>
            <a:custGeom>
              <a:avLst/>
              <a:gdLst/>
              <a:ahLst/>
              <a:cxnLst/>
              <a:rect l="l" t="t" r="r" b="b"/>
              <a:pathLst>
                <a:path w="1900" h="7894" extrusionOk="0">
                  <a:moveTo>
                    <a:pt x="1872" y="7758"/>
                  </a:moveTo>
                  <a:lnTo>
                    <a:pt x="1872" y="7351"/>
                  </a:lnTo>
                  <a:cubicBezTo>
                    <a:pt x="1872" y="7215"/>
                    <a:pt x="1818" y="7107"/>
                    <a:pt x="1818" y="6971"/>
                  </a:cubicBezTo>
                  <a:cubicBezTo>
                    <a:pt x="1655" y="5940"/>
                    <a:pt x="1438" y="4910"/>
                    <a:pt x="1221" y="3879"/>
                  </a:cubicBezTo>
                  <a:cubicBezTo>
                    <a:pt x="1113" y="3363"/>
                    <a:pt x="977" y="2848"/>
                    <a:pt x="841" y="2333"/>
                  </a:cubicBezTo>
                  <a:cubicBezTo>
                    <a:pt x="624" y="1573"/>
                    <a:pt x="407" y="814"/>
                    <a:pt x="163" y="81"/>
                  </a:cubicBezTo>
                  <a:cubicBezTo>
                    <a:pt x="136" y="27"/>
                    <a:pt x="109" y="0"/>
                    <a:pt x="55" y="27"/>
                  </a:cubicBezTo>
                  <a:cubicBezTo>
                    <a:pt x="28" y="27"/>
                    <a:pt x="0" y="81"/>
                    <a:pt x="0" y="136"/>
                  </a:cubicBezTo>
                  <a:cubicBezTo>
                    <a:pt x="326" y="1112"/>
                    <a:pt x="570" y="2143"/>
                    <a:pt x="814" y="3174"/>
                  </a:cubicBezTo>
                  <a:cubicBezTo>
                    <a:pt x="977" y="3906"/>
                    <a:pt x="1140" y="4638"/>
                    <a:pt x="1302" y="5371"/>
                  </a:cubicBezTo>
                  <a:cubicBezTo>
                    <a:pt x="1411" y="5886"/>
                    <a:pt x="1492" y="6374"/>
                    <a:pt x="1601" y="6862"/>
                  </a:cubicBezTo>
                  <a:cubicBezTo>
                    <a:pt x="1655" y="7052"/>
                    <a:pt x="1655" y="7242"/>
                    <a:pt x="1709" y="7405"/>
                  </a:cubicBezTo>
                  <a:cubicBezTo>
                    <a:pt x="1736" y="7541"/>
                    <a:pt x="1791" y="7649"/>
                    <a:pt x="1845" y="7785"/>
                  </a:cubicBezTo>
                  <a:cubicBezTo>
                    <a:pt x="1899" y="7893"/>
                    <a:pt x="1872" y="7758"/>
                    <a:pt x="1872" y="7758"/>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1139875" y="4053650"/>
              <a:ext cx="243558" cy="72575"/>
            </a:xfrm>
            <a:custGeom>
              <a:avLst/>
              <a:gdLst/>
              <a:ahLst/>
              <a:cxnLst/>
              <a:rect l="l" t="t" r="r" b="b"/>
              <a:pathLst>
                <a:path w="15381" h="2903" extrusionOk="0">
                  <a:moveTo>
                    <a:pt x="15380" y="217"/>
                  </a:moveTo>
                  <a:cubicBezTo>
                    <a:pt x="15326" y="190"/>
                    <a:pt x="15299" y="163"/>
                    <a:pt x="15245" y="136"/>
                  </a:cubicBezTo>
                  <a:cubicBezTo>
                    <a:pt x="15217" y="136"/>
                    <a:pt x="15163" y="109"/>
                    <a:pt x="15136" y="109"/>
                  </a:cubicBezTo>
                  <a:cubicBezTo>
                    <a:pt x="14322" y="0"/>
                    <a:pt x="13509" y="28"/>
                    <a:pt x="12722" y="244"/>
                  </a:cubicBezTo>
                  <a:cubicBezTo>
                    <a:pt x="11420" y="543"/>
                    <a:pt x="10172" y="1140"/>
                    <a:pt x="8979" y="1519"/>
                  </a:cubicBezTo>
                  <a:cubicBezTo>
                    <a:pt x="7541" y="1980"/>
                    <a:pt x="6077" y="2333"/>
                    <a:pt x="4585" y="2496"/>
                  </a:cubicBezTo>
                  <a:cubicBezTo>
                    <a:pt x="3066" y="2686"/>
                    <a:pt x="1574" y="2659"/>
                    <a:pt x="82" y="2360"/>
                  </a:cubicBezTo>
                  <a:cubicBezTo>
                    <a:pt x="55" y="2360"/>
                    <a:pt x="28" y="2387"/>
                    <a:pt x="1" y="2414"/>
                  </a:cubicBezTo>
                  <a:cubicBezTo>
                    <a:pt x="1" y="2442"/>
                    <a:pt x="28" y="2469"/>
                    <a:pt x="55" y="2496"/>
                  </a:cubicBezTo>
                  <a:cubicBezTo>
                    <a:pt x="1547" y="2821"/>
                    <a:pt x="3093" y="2903"/>
                    <a:pt x="4612" y="2740"/>
                  </a:cubicBezTo>
                  <a:cubicBezTo>
                    <a:pt x="6131" y="2604"/>
                    <a:pt x="7623" y="2279"/>
                    <a:pt x="9060" y="1818"/>
                  </a:cubicBezTo>
                  <a:cubicBezTo>
                    <a:pt x="10254" y="1411"/>
                    <a:pt x="11502" y="841"/>
                    <a:pt x="12803" y="489"/>
                  </a:cubicBezTo>
                  <a:cubicBezTo>
                    <a:pt x="13536" y="272"/>
                    <a:pt x="14322" y="217"/>
                    <a:pt x="15109" y="299"/>
                  </a:cubicBezTo>
                  <a:cubicBezTo>
                    <a:pt x="15136" y="299"/>
                    <a:pt x="15190" y="299"/>
                    <a:pt x="15245" y="299"/>
                  </a:cubicBezTo>
                  <a:cubicBezTo>
                    <a:pt x="15272" y="299"/>
                    <a:pt x="15326" y="299"/>
                    <a:pt x="15380" y="272"/>
                  </a:cubicBezTo>
                  <a:cubicBezTo>
                    <a:pt x="15380" y="272"/>
                    <a:pt x="15380" y="217"/>
                    <a:pt x="15380" y="217"/>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25225" y="3408775"/>
              <a:ext cx="1150750" cy="1068025"/>
            </a:xfrm>
            <a:custGeom>
              <a:avLst/>
              <a:gdLst/>
              <a:ahLst/>
              <a:cxnLst/>
              <a:rect l="l" t="t" r="r" b="b"/>
              <a:pathLst>
                <a:path w="46030" h="42721" extrusionOk="0">
                  <a:moveTo>
                    <a:pt x="13020" y="37893"/>
                  </a:moveTo>
                  <a:cubicBezTo>
                    <a:pt x="13020" y="37893"/>
                    <a:pt x="0" y="19367"/>
                    <a:pt x="8598" y="13969"/>
                  </a:cubicBezTo>
                  <a:cubicBezTo>
                    <a:pt x="14105" y="10498"/>
                    <a:pt x="15868" y="17929"/>
                    <a:pt x="17034" y="17821"/>
                  </a:cubicBezTo>
                  <a:cubicBezTo>
                    <a:pt x="18200" y="17712"/>
                    <a:pt x="14756" y="7867"/>
                    <a:pt x="20099" y="4449"/>
                  </a:cubicBezTo>
                  <a:cubicBezTo>
                    <a:pt x="26337" y="462"/>
                    <a:pt x="28399" y="14566"/>
                    <a:pt x="29185" y="10633"/>
                  </a:cubicBezTo>
                  <a:cubicBezTo>
                    <a:pt x="30623" y="3418"/>
                    <a:pt x="36889" y="1"/>
                    <a:pt x="39845" y="3093"/>
                  </a:cubicBezTo>
                  <a:cubicBezTo>
                    <a:pt x="45053" y="8518"/>
                    <a:pt x="32332" y="15570"/>
                    <a:pt x="34393" y="15244"/>
                  </a:cubicBezTo>
                  <a:cubicBezTo>
                    <a:pt x="44402" y="13752"/>
                    <a:pt x="46029" y="21266"/>
                    <a:pt x="37404" y="24493"/>
                  </a:cubicBezTo>
                  <a:cubicBezTo>
                    <a:pt x="35939" y="25063"/>
                    <a:pt x="31762" y="25578"/>
                    <a:pt x="32549" y="27504"/>
                  </a:cubicBezTo>
                  <a:cubicBezTo>
                    <a:pt x="33607" y="30217"/>
                    <a:pt x="38082" y="27287"/>
                    <a:pt x="39493" y="29972"/>
                  </a:cubicBezTo>
                  <a:cubicBezTo>
                    <a:pt x="42530" y="35668"/>
                    <a:pt x="29809" y="42721"/>
                    <a:pt x="13020" y="37893"/>
                  </a:cubicBezTo>
                  <a:close/>
                </a:path>
              </a:pathLst>
            </a:custGeom>
            <a:solidFill>
              <a:srgbClr val="6D7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2231725" y="3508450"/>
              <a:ext cx="653707" cy="863920"/>
            </a:xfrm>
            <a:custGeom>
              <a:avLst/>
              <a:gdLst/>
              <a:ahLst/>
              <a:cxnLst/>
              <a:rect l="l" t="t" r="r" b="b"/>
              <a:pathLst>
                <a:path w="30868" h="40117" extrusionOk="0">
                  <a:moveTo>
                    <a:pt x="54" y="40089"/>
                  </a:moveTo>
                  <a:cubicBezTo>
                    <a:pt x="109" y="40089"/>
                    <a:pt x="136" y="40089"/>
                    <a:pt x="163" y="40062"/>
                  </a:cubicBezTo>
                  <a:cubicBezTo>
                    <a:pt x="190" y="40062"/>
                    <a:pt x="190" y="40035"/>
                    <a:pt x="190" y="40035"/>
                  </a:cubicBezTo>
                  <a:cubicBezTo>
                    <a:pt x="299" y="39900"/>
                    <a:pt x="380" y="39764"/>
                    <a:pt x="461" y="39628"/>
                  </a:cubicBezTo>
                  <a:cubicBezTo>
                    <a:pt x="1438" y="38109"/>
                    <a:pt x="2441" y="36563"/>
                    <a:pt x="3445" y="35044"/>
                  </a:cubicBezTo>
                  <a:cubicBezTo>
                    <a:pt x="4340" y="33688"/>
                    <a:pt x="5235" y="32359"/>
                    <a:pt x="6130" y="31003"/>
                  </a:cubicBezTo>
                  <a:cubicBezTo>
                    <a:pt x="9738" y="25632"/>
                    <a:pt x="13481" y="20370"/>
                    <a:pt x="17468" y="15271"/>
                  </a:cubicBezTo>
                  <a:cubicBezTo>
                    <a:pt x="19557" y="12640"/>
                    <a:pt x="21699" y="10036"/>
                    <a:pt x="23951" y="7514"/>
                  </a:cubicBezTo>
                  <a:cubicBezTo>
                    <a:pt x="25280" y="5995"/>
                    <a:pt x="26636" y="4503"/>
                    <a:pt x="28019" y="3011"/>
                  </a:cubicBezTo>
                  <a:cubicBezTo>
                    <a:pt x="28941" y="2035"/>
                    <a:pt x="29891" y="1085"/>
                    <a:pt x="30840" y="109"/>
                  </a:cubicBezTo>
                  <a:cubicBezTo>
                    <a:pt x="30867" y="82"/>
                    <a:pt x="30867" y="55"/>
                    <a:pt x="30840" y="28"/>
                  </a:cubicBezTo>
                  <a:cubicBezTo>
                    <a:pt x="30813" y="0"/>
                    <a:pt x="30759" y="0"/>
                    <a:pt x="30759" y="28"/>
                  </a:cubicBezTo>
                  <a:cubicBezTo>
                    <a:pt x="29782" y="950"/>
                    <a:pt x="28806" y="1899"/>
                    <a:pt x="27856" y="2876"/>
                  </a:cubicBezTo>
                  <a:cubicBezTo>
                    <a:pt x="26446" y="4313"/>
                    <a:pt x="25063" y="5805"/>
                    <a:pt x="23706" y="7297"/>
                  </a:cubicBezTo>
                  <a:cubicBezTo>
                    <a:pt x="20316" y="11094"/>
                    <a:pt x="17170" y="15027"/>
                    <a:pt x="14132" y="19068"/>
                  </a:cubicBezTo>
                  <a:cubicBezTo>
                    <a:pt x="11392" y="22730"/>
                    <a:pt x="8788" y="26446"/>
                    <a:pt x="6266" y="30244"/>
                  </a:cubicBezTo>
                  <a:cubicBezTo>
                    <a:pt x="4557" y="32766"/>
                    <a:pt x="2930" y="35343"/>
                    <a:pt x="1302" y="37892"/>
                  </a:cubicBezTo>
                  <a:cubicBezTo>
                    <a:pt x="895" y="38516"/>
                    <a:pt x="488" y="39167"/>
                    <a:pt x="109" y="39818"/>
                  </a:cubicBezTo>
                  <a:cubicBezTo>
                    <a:pt x="82" y="39872"/>
                    <a:pt x="27" y="39900"/>
                    <a:pt x="27" y="39954"/>
                  </a:cubicBezTo>
                  <a:cubicBezTo>
                    <a:pt x="0" y="40008"/>
                    <a:pt x="27" y="40035"/>
                    <a:pt x="27" y="40089"/>
                  </a:cubicBezTo>
                  <a:lnTo>
                    <a:pt x="27" y="40089"/>
                  </a:lnTo>
                  <a:cubicBezTo>
                    <a:pt x="54" y="40117"/>
                    <a:pt x="54" y="40089"/>
                    <a:pt x="54" y="40089"/>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241900" y="4181125"/>
              <a:ext cx="707275" cy="182425"/>
            </a:xfrm>
            <a:custGeom>
              <a:avLst/>
              <a:gdLst/>
              <a:ahLst/>
              <a:cxnLst/>
              <a:rect l="l" t="t" r="r" b="b"/>
              <a:pathLst>
                <a:path w="28291" h="7297" extrusionOk="0">
                  <a:moveTo>
                    <a:pt x="27" y="7297"/>
                  </a:moveTo>
                  <a:cubicBezTo>
                    <a:pt x="244" y="7107"/>
                    <a:pt x="515" y="6944"/>
                    <a:pt x="732" y="6754"/>
                  </a:cubicBezTo>
                  <a:cubicBezTo>
                    <a:pt x="1736" y="5887"/>
                    <a:pt x="2821" y="5127"/>
                    <a:pt x="3987" y="4503"/>
                  </a:cubicBezTo>
                  <a:cubicBezTo>
                    <a:pt x="5181" y="3934"/>
                    <a:pt x="6428" y="3472"/>
                    <a:pt x="7730" y="3147"/>
                  </a:cubicBezTo>
                  <a:cubicBezTo>
                    <a:pt x="11609" y="2198"/>
                    <a:pt x="15949" y="2225"/>
                    <a:pt x="20099" y="1845"/>
                  </a:cubicBezTo>
                  <a:cubicBezTo>
                    <a:pt x="22974" y="1601"/>
                    <a:pt x="25768" y="1140"/>
                    <a:pt x="28236" y="109"/>
                  </a:cubicBezTo>
                  <a:cubicBezTo>
                    <a:pt x="28263" y="82"/>
                    <a:pt x="28290" y="55"/>
                    <a:pt x="28263" y="28"/>
                  </a:cubicBezTo>
                  <a:cubicBezTo>
                    <a:pt x="28263" y="1"/>
                    <a:pt x="28209" y="1"/>
                    <a:pt x="28209" y="1"/>
                  </a:cubicBezTo>
                  <a:cubicBezTo>
                    <a:pt x="25713" y="977"/>
                    <a:pt x="22947" y="1357"/>
                    <a:pt x="20072" y="1574"/>
                  </a:cubicBezTo>
                  <a:cubicBezTo>
                    <a:pt x="15922" y="1872"/>
                    <a:pt x="11555" y="1872"/>
                    <a:pt x="7649" y="2849"/>
                  </a:cubicBezTo>
                  <a:cubicBezTo>
                    <a:pt x="6320" y="3147"/>
                    <a:pt x="5045" y="3608"/>
                    <a:pt x="3825" y="4205"/>
                  </a:cubicBezTo>
                  <a:cubicBezTo>
                    <a:pt x="2604" y="4774"/>
                    <a:pt x="1492" y="5561"/>
                    <a:pt x="543" y="6537"/>
                  </a:cubicBezTo>
                  <a:cubicBezTo>
                    <a:pt x="353" y="6754"/>
                    <a:pt x="163" y="6999"/>
                    <a:pt x="0" y="7270"/>
                  </a:cubicBezTo>
                  <a:lnTo>
                    <a:pt x="0" y="7297"/>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435150" y="3887500"/>
              <a:ext cx="410426" cy="177030"/>
            </a:xfrm>
            <a:custGeom>
              <a:avLst/>
              <a:gdLst/>
              <a:ahLst/>
              <a:cxnLst/>
              <a:rect l="l" t="t" r="r" b="b"/>
              <a:pathLst>
                <a:path w="26121" h="10145" extrusionOk="0">
                  <a:moveTo>
                    <a:pt x="55" y="10117"/>
                  </a:moveTo>
                  <a:cubicBezTo>
                    <a:pt x="109" y="10117"/>
                    <a:pt x="82" y="10144"/>
                    <a:pt x="136" y="10144"/>
                  </a:cubicBezTo>
                  <a:cubicBezTo>
                    <a:pt x="299" y="10144"/>
                    <a:pt x="380" y="9982"/>
                    <a:pt x="516" y="9900"/>
                  </a:cubicBezTo>
                  <a:cubicBezTo>
                    <a:pt x="1736" y="9141"/>
                    <a:pt x="3065" y="8517"/>
                    <a:pt x="4449" y="8083"/>
                  </a:cubicBezTo>
                  <a:cubicBezTo>
                    <a:pt x="6239" y="7513"/>
                    <a:pt x="8056" y="7052"/>
                    <a:pt x="9901" y="6700"/>
                  </a:cubicBezTo>
                  <a:cubicBezTo>
                    <a:pt x="11772" y="6320"/>
                    <a:pt x="13589" y="5832"/>
                    <a:pt x="15407" y="5262"/>
                  </a:cubicBezTo>
                  <a:cubicBezTo>
                    <a:pt x="16899" y="4720"/>
                    <a:pt x="18363" y="4096"/>
                    <a:pt x="19774" y="3391"/>
                  </a:cubicBezTo>
                  <a:cubicBezTo>
                    <a:pt x="21916" y="2333"/>
                    <a:pt x="24005" y="1139"/>
                    <a:pt x="26094" y="81"/>
                  </a:cubicBezTo>
                  <a:cubicBezTo>
                    <a:pt x="26121" y="81"/>
                    <a:pt x="26121" y="54"/>
                    <a:pt x="26121" y="27"/>
                  </a:cubicBezTo>
                  <a:cubicBezTo>
                    <a:pt x="26121" y="0"/>
                    <a:pt x="26094" y="0"/>
                    <a:pt x="26066" y="0"/>
                  </a:cubicBezTo>
                  <a:cubicBezTo>
                    <a:pt x="23571" y="1166"/>
                    <a:pt x="21103" y="2495"/>
                    <a:pt x="18607" y="3635"/>
                  </a:cubicBezTo>
                  <a:cubicBezTo>
                    <a:pt x="17522" y="4123"/>
                    <a:pt x="16437" y="4584"/>
                    <a:pt x="15298" y="4964"/>
                  </a:cubicBezTo>
                  <a:cubicBezTo>
                    <a:pt x="13508" y="5533"/>
                    <a:pt x="11691" y="5994"/>
                    <a:pt x="9846" y="6374"/>
                  </a:cubicBezTo>
                  <a:cubicBezTo>
                    <a:pt x="7975" y="6754"/>
                    <a:pt x="6130" y="7242"/>
                    <a:pt x="4340" y="7839"/>
                  </a:cubicBezTo>
                  <a:cubicBezTo>
                    <a:pt x="2957" y="8300"/>
                    <a:pt x="1628" y="8951"/>
                    <a:pt x="407" y="9738"/>
                  </a:cubicBezTo>
                  <a:cubicBezTo>
                    <a:pt x="272" y="9819"/>
                    <a:pt x="109" y="9873"/>
                    <a:pt x="27" y="10009"/>
                  </a:cubicBezTo>
                  <a:cubicBezTo>
                    <a:pt x="0" y="10036"/>
                    <a:pt x="27" y="10036"/>
                    <a:pt x="27" y="10090"/>
                  </a:cubicBezTo>
                  <a:lnTo>
                    <a:pt x="27" y="10117"/>
                  </a:lnTo>
                  <a:cubicBezTo>
                    <a:pt x="27" y="10117"/>
                    <a:pt x="55" y="10117"/>
                    <a:pt x="55" y="10117"/>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155775" y="3743075"/>
              <a:ext cx="130225" cy="554025"/>
            </a:xfrm>
            <a:custGeom>
              <a:avLst/>
              <a:gdLst/>
              <a:ahLst/>
              <a:cxnLst/>
              <a:rect l="l" t="t" r="r" b="b"/>
              <a:pathLst>
                <a:path w="5209" h="22161" extrusionOk="0">
                  <a:moveTo>
                    <a:pt x="4855" y="22161"/>
                  </a:moveTo>
                  <a:cubicBezTo>
                    <a:pt x="4910" y="22107"/>
                    <a:pt x="4937" y="22107"/>
                    <a:pt x="4964" y="22079"/>
                  </a:cubicBezTo>
                  <a:cubicBezTo>
                    <a:pt x="4991" y="21998"/>
                    <a:pt x="5018" y="21917"/>
                    <a:pt x="5018" y="21835"/>
                  </a:cubicBezTo>
                  <a:cubicBezTo>
                    <a:pt x="5208" y="20778"/>
                    <a:pt x="5208" y="19720"/>
                    <a:pt x="5045" y="18662"/>
                  </a:cubicBezTo>
                  <a:cubicBezTo>
                    <a:pt x="4937" y="18147"/>
                    <a:pt x="4828" y="17604"/>
                    <a:pt x="4693" y="17116"/>
                  </a:cubicBezTo>
                  <a:cubicBezTo>
                    <a:pt x="4367" y="15895"/>
                    <a:pt x="3933" y="14702"/>
                    <a:pt x="3581" y="13617"/>
                  </a:cubicBezTo>
                  <a:cubicBezTo>
                    <a:pt x="2740" y="11067"/>
                    <a:pt x="1682" y="8355"/>
                    <a:pt x="1004" y="5615"/>
                  </a:cubicBezTo>
                  <a:cubicBezTo>
                    <a:pt x="814" y="4883"/>
                    <a:pt x="678" y="4151"/>
                    <a:pt x="543" y="3445"/>
                  </a:cubicBezTo>
                  <a:cubicBezTo>
                    <a:pt x="353" y="2333"/>
                    <a:pt x="244" y="1221"/>
                    <a:pt x="244" y="109"/>
                  </a:cubicBezTo>
                  <a:cubicBezTo>
                    <a:pt x="244" y="55"/>
                    <a:pt x="190" y="1"/>
                    <a:pt x="136" y="1"/>
                  </a:cubicBezTo>
                  <a:cubicBezTo>
                    <a:pt x="82" y="1"/>
                    <a:pt x="27" y="55"/>
                    <a:pt x="27" y="109"/>
                  </a:cubicBezTo>
                  <a:cubicBezTo>
                    <a:pt x="0" y="1221"/>
                    <a:pt x="82" y="2360"/>
                    <a:pt x="244" y="3473"/>
                  </a:cubicBezTo>
                  <a:cubicBezTo>
                    <a:pt x="353" y="4232"/>
                    <a:pt x="516" y="4964"/>
                    <a:pt x="706" y="5697"/>
                  </a:cubicBezTo>
                  <a:cubicBezTo>
                    <a:pt x="1384" y="8463"/>
                    <a:pt x="2387" y="11176"/>
                    <a:pt x="3228" y="13725"/>
                  </a:cubicBezTo>
                  <a:cubicBezTo>
                    <a:pt x="3608" y="14810"/>
                    <a:pt x="4015" y="16004"/>
                    <a:pt x="4367" y="17197"/>
                  </a:cubicBezTo>
                  <a:cubicBezTo>
                    <a:pt x="4503" y="17685"/>
                    <a:pt x="4611" y="18228"/>
                    <a:pt x="4720" y="18716"/>
                  </a:cubicBezTo>
                  <a:cubicBezTo>
                    <a:pt x="4910" y="19720"/>
                    <a:pt x="4937" y="20778"/>
                    <a:pt x="4801" y="21781"/>
                  </a:cubicBezTo>
                  <a:cubicBezTo>
                    <a:pt x="4774" y="21862"/>
                    <a:pt x="4774" y="21944"/>
                    <a:pt x="4774" y="22025"/>
                  </a:cubicBezTo>
                  <a:cubicBezTo>
                    <a:pt x="4774" y="22079"/>
                    <a:pt x="4801" y="22107"/>
                    <a:pt x="4828" y="22134"/>
                  </a:cubicBezTo>
                  <a:lnTo>
                    <a:pt x="4828" y="22161"/>
                  </a:lnTo>
                  <a:cubicBezTo>
                    <a:pt x="4828" y="22161"/>
                    <a:pt x="4855" y="22161"/>
                    <a:pt x="4855" y="22161"/>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466350" y="3568800"/>
              <a:ext cx="60375" cy="365531"/>
            </a:xfrm>
            <a:custGeom>
              <a:avLst/>
              <a:gdLst/>
              <a:ahLst/>
              <a:cxnLst/>
              <a:rect l="l" t="t" r="r" b="b"/>
              <a:pathLst>
                <a:path w="2415" h="21320" extrusionOk="0">
                  <a:moveTo>
                    <a:pt x="2306" y="21292"/>
                  </a:moveTo>
                  <a:cubicBezTo>
                    <a:pt x="2360" y="21265"/>
                    <a:pt x="2333" y="21320"/>
                    <a:pt x="2360" y="21265"/>
                  </a:cubicBezTo>
                  <a:cubicBezTo>
                    <a:pt x="2414" y="21211"/>
                    <a:pt x="2360" y="21103"/>
                    <a:pt x="2387" y="21048"/>
                  </a:cubicBezTo>
                  <a:cubicBezTo>
                    <a:pt x="2414" y="20289"/>
                    <a:pt x="2387" y="19557"/>
                    <a:pt x="2278" y="18824"/>
                  </a:cubicBezTo>
                  <a:cubicBezTo>
                    <a:pt x="2143" y="17631"/>
                    <a:pt x="1872" y="16410"/>
                    <a:pt x="1682" y="15217"/>
                  </a:cubicBezTo>
                  <a:cubicBezTo>
                    <a:pt x="1410" y="13779"/>
                    <a:pt x="1139" y="12260"/>
                    <a:pt x="922" y="10714"/>
                  </a:cubicBezTo>
                  <a:cubicBezTo>
                    <a:pt x="678" y="9222"/>
                    <a:pt x="488" y="7676"/>
                    <a:pt x="407" y="6157"/>
                  </a:cubicBezTo>
                  <a:cubicBezTo>
                    <a:pt x="244" y="4150"/>
                    <a:pt x="326" y="2089"/>
                    <a:pt x="651" y="109"/>
                  </a:cubicBezTo>
                  <a:cubicBezTo>
                    <a:pt x="678" y="55"/>
                    <a:pt x="651" y="27"/>
                    <a:pt x="597" y="0"/>
                  </a:cubicBezTo>
                  <a:cubicBezTo>
                    <a:pt x="570" y="0"/>
                    <a:pt x="515" y="27"/>
                    <a:pt x="515" y="82"/>
                  </a:cubicBezTo>
                  <a:cubicBezTo>
                    <a:pt x="136" y="2089"/>
                    <a:pt x="0" y="4123"/>
                    <a:pt x="136" y="6185"/>
                  </a:cubicBezTo>
                  <a:cubicBezTo>
                    <a:pt x="217" y="7703"/>
                    <a:pt x="380" y="9250"/>
                    <a:pt x="624" y="10741"/>
                  </a:cubicBezTo>
                  <a:cubicBezTo>
                    <a:pt x="841" y="12314"/>
                    <a:pt x="1139" y="13833"/>
                    <a:pt x="1383" y="15271"/>
                  </a:cubicBezTo>
                  <a:cubicBezTo>
                    <a:pt x="1627" y="16464"/>
                    <a:pt x="1899" y="17631"/>
                    <a:pt x="2061" y="18851"/>
                  </a:cubicBezTo>
                  <a:cubicBezTo>
                    <a:pt x="2170" y="19584"/>
                    <a:pt x="2224" y="20289"/>
                    <a:pt x="2197" y="21021"/>
                  </a:cubicBezTo>
                  <a:cubicBezTo>
                    <a:pt x="2197" y="21103"/>
                    <a:pt x="2170" y="21184"/>
                    <a:pt x="2197" y="21238"/>
                  </a:cubicBezTo>
                  <a:cubicBezTo>
                    <a:pt x="2251" y="21292"/>
                    <a:pt x="2197" y="21238"/>
                    <a:pt x="2278" y="21265"/>
                  </a:cubicBezTo>
                  <a:cubicBezTo>
                    <a:pt x="2278" y="21292"/>
                    <a:pt x="2278" y="21292"/>
                    <a:pt x="2306" y="21292"/>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2690788" y="3500313"/>
              <a:ext cx="82075" cy="214300"/>
            </a:xfrm>
            <a:custGeom>
              <a:avLst/>
              <a:gdLst/>
              <a:ahLst/>
              <a:cxnLst/>
              <a:rect l="l" t="t" r="r" b="b"/>
              <a:pathLst>
                <a:path w="3283" h="8572" extrusionOk="0">
                  <a:moveTo>
                    <a:pt x="55" y="8544"/>
                  </a:moveTo>
                  <a:cubicBezTo>
                    <a:pt x="82" y="8517"/>
                    <a:pt x="109" y="8517"/>
                    <a:pt x="136" y="8463"/>
                  </a:cubicBezTo>
                  <a:cubicBezTo>
                    <a:pt x="163" y="8354"/>
                    <a:pt x="217" y="8246"/>
                    <a:pt x="217" y="8137"/>
                  </a:cubicBezTo>
                  <a:cubicBezTo>
                    <a:pt x="407" y="7459"/>
                    <a:pt x="597" y="6808"/>
                    <a:pt x="787" y="6184"/>
                  </a:cubicBezTo>
                  <a:cubicBezTo>
                    <a:pt x="1004" y="5533"/>
                    <a:pt x="1221" y="4882"/>
                    <a:pt x="1465" y="4259"/>
                  </a:cubicBezTo>
                  <a:cubicBezTo>
                    <a:pt x="1628" y="3852"/>
                    <a:pt x="1818" y="3418"/>
                    <a:pt x="1981" y="3011"/>
                  </a:cubicBezTo>
                  <a:cubicBezTo>
                    <a:pt x="2360" y="2061"/>
                    <a:pt x="2794" y="1085"/>
                    <a:pt x="3255" y="109"/>
                  </a:cubicBezTo>
                  <a:cubicBezTo>
                    <a:pt x="3282" y="81"/>
                    <a:pt x="3255" y="27"/>
                    <a:pt x="3228" y="27"/>
                  </a:cubicBezTo>
                  <a:cubicBezTo>
                    <a:pt x="3201" y="0"/>
                    <a:pt x="3147" y="27"/>
                    <a:pt x="3147" y="54"/>
                  </a:cubicBezTo>
                  <a:cubicBezTo>
                    <a:pt x="2631" y="1031"/>
                    <a:pt x="2143" y="1953"/>
                    <a:pt x="1736" y="2902"/>
                  </a:cubicBezTo>
                  <a:cubicBezTo>
                    <a:pt x="1547" y="3309"/>
                    <a:pt x="1384" y="3743"/>
                    <a:pt x="1221" y="4177"/>
                  </a:cubicBezTo>
                  <a:cubicBezTo>
                    <a:pt x="977" y="4801"/>
                    <a:pt x="760" y="5452"/>
                    <a:pt x="570" y="6103"/>
                  </a:cubicBezTo>
                  <a:cubicBezTo>
                    <a:pt x="353" y="6754"/>
                    <a:pt x="190" y="7405"/>
                    <a:pt x="55" y="8083"/>
                  </a:cubicBezTo>
                  <a:cubicBezTo>
                    <a:pt x="28" y="8191"/>
                    <a:pt x="0" y="8300"/>
                    <a:pt x="0" y="8436"/>
                  </a:cubicBezTo>
                  <a:cubicBezTo>
                    <a:pt x="0" y="8463"/>
                    <a:pt x="0" y="8490"/>
                    <a:pt x="28" y="8544"/>
                  </a:cubicBezTo>
                  <a:cubicBezTo>
                    <a:pt x="55" y="8571"/>
                    <a:pt x="28" y="8544"/>
                    <a:pt x="28" y="8544"/>
                  </a:cubicBezTo>
                  <a:cubicBezTo>
                    <a:pt x="28" y="8544"/>
                    <a:pt x="55" y="8544"/>
                    <a:pt x="55" y="8544"/>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2617550" y="3674600"/>
              <a:ext cx="243577" cy="139025"/>
            </a:xfrm>
            <a:custGeom>
              <a:avLst/>
              <a:gdLst/>
              <a:ahLst/>
              <a:cxnLst/>
              <a:rect l="l" t="t" r="r" b="b"/>
              <a:pathLst>
                <a:path w="11990" h="5561" extrusionOk="0">
                  <a:moveTo>
                    <a:pt x="28" y="5561"/>
                  </a:moveTo>
                  <a:cubicBezTo>
                    <a:pt x="299" y="5398"/>
                    <a:pt x="570" y="5289"/>
                    <a:pt x="842" y="5127"/>
                  </a:cubicBezTo>
                  <a:cubicBezTo>
                    <a:pt x="1465" y="4801"/>
                    <a:pt x="2089" y="4448"/>
                    <a:pt x="2713" y="4150"/>
                  </a:cubicBezTo>
                  <a:cubicBezTo>
                    <a:pt x="4096" y="3499"/>
                    <a:pt x="5507" y="2957"/>
                    <a:pt x="6944" y="2360"/>
                  </a:cubicBezTo>
                  <a:cubicBezTo>
                    <a:pt x="8111" y="1845"/>
                    <a:pt x="9277" y="1248"/>
                    <a:pt x="10443" y="705"/>
                  </a:cubicBezTo>
                  <a:cubicBezTo>
                    <a:pt x="10959" y="488"/>
                    <a:pt x="11474" y="271"/>
                    <a:pt x="11962" y="82"/>
                  </a:cubicBezTo>
                  <a:cubicBezTo>
                    <a:pt x="11989" y="54"/>
                    <a:pt x="11989" y="27"/>
                    <a:pt x="11989" y="27"/>
                  </a:cubicBezTo>
                  <a:cubicBezTo>
                    <a:pt x="11989" y="0"/>
                    <a:pt x="11962" y="0"/>
                    <a:pt x="11935" y="0"/>
                  </a:cubicBezTo>
                  <a:cubicBezTo>
                    <a:pt x="11420" y="190"/>
                    <a:pt x="10904" y="380"/>
                    <a:pt x="10389" y="597"/>
                  </a:cubicBezTo>
                  <a:cubicBezTo>
                    <a:pt x="9196" y="1085"/>
                    <a:pt x="8029" y="1628"/>
                    <a:pt x="6836" y="2116"/>
                  </a:cubicBezTo>
                  <a:cubicBezTo>
                    <a:pt x="5398" y="2713"/>
                    <a:pt x="3961" y="3228"/>
                    <a:pt x="2605" y="3906"/>
                  </a:cubicBezTo>
                  <a:cubicBezTo>
                    <a:pt x="1954" y="4204"/>
                    <a:pt x="1330" y="4557"/>
                    <a:pt x="733" y="4964"/>
                  </a:cubicBezTo>
                  <a:cubicBezTo>
                    <a:pt x="462" y="5127"/>
                    <a:pt x="245" y="5344"/>
                    <a:pt x="1" y="5533"/>
                  </a:cubicBezTo>
                  <a:lnTo>
                    <a:pt x="1" y="5561"/>
                  </a:lnTo>
                  <a:cubicBezTo>
                    <a:pt x="1" y="5561"/>
                    <a:pt x="28" y="5561"/>
                    <a:pt x="28" y="5561"/>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2753150" y="3565750"/>
              <a:ext cx="198025" cy="83425"/>
            </a:xfrm>
            <a:custGeom>
              <a:avLst/>
              <a:gdLst/>
              <a:ahLst/>
              <a:cxnLst/>
              <a:rect l="l" t="t" r="r" b="b"/>
              <a:pathLst>
                <a:path w="7921" h="3337" extrusionOk="0">
                  <a:moveTo>
                    <a:pt x="28" y="3337"/>
                  </a:moveTo>
                  <a:cubicBezTo>
                    <a:pt x="163" y="3309"/>
                    <a:pt x="299" y="3309"/>
                    <a:pt x="434" y="3255"/>
                  </a:cubicBezTo>
                  <a:cubicBezTo>
                    <a:pt x="570" y="3228"/>
                    <a:pt x="706" y="3174"/>
                    <a:pt x="841" y="3147"/>
                  </a:cubicBezTo>
                  <a:cubicBezTo>
                    <a:pt x="1899" y="2794"/>
                    <a:pt x="2957" y="2414"/>
                    <a:pt x="3988" y="1980"/>
                  </a:cubicBezTo>
                  <a:cubicBezTo>
                    <a:pt x="4503" y="1791"/>
                    <a:pt x="5046" y="1574"/>
                    <a:pt x="5534" y="1329"/>
                  </a:cubicBezTo>
                  <a:cubicBezTo>
                    <a:pt x="6320" y="1004"/>
                    <a:pt x="7080" y="597"/>
                    <a:pt x="7812" y="217"/>
                  </a:cubicBezTo>
                  <a:cubicBezTo>
                    <a:pt x="7921" y="163"/>
                    <a:pt x="7839" y="0"/>
                    <a:pt x="7731" y="55"/>
                  </a:cubicBezTo>
                  <a:cubicBezTo>
                    <a:pt x="6727" y="543"/>
                    <a:pt x="5697" y="1004"/>
                    <a:pt x="4693" y="1411"/>
                  </a:cubicBezTo>
                  <a:cubicBezTo>
                    <a:pt x="3933" y="1736"/>
                    <a:pt x="3201" y="2035"/>
                    <a:pt x="2442" y="2306"/>
                  </a:cubicBezTo>
                  <a:lnTo>
                    <a:pt x="923" y="2903"/>
                  </a:lnTo>
                  <a:cubicBezTo>
                    <a:pt x="733" y="2957"/>
                    <a:pt x="543" y="3011"/>
                    <a:pt x="353" y="3120"/>
                  </a:cubicBezTo>
                  <a:cubicBezTo>
                    <a:pt x="217" y="3174"/>
                    <a:pt x="109" y="3228"/>
                    <a:pt x="1" y="3309"/>
                  </a:cubicBezTo>
                  <a:cubicBezTo>
                    <a:pt x="1" y="3309"/>
                    <a:pt x="1" y="3309"/>
                    <a:pt x="1" y="3309"/>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2284600" y="3699675"/>
              <a:ext cx="129550" cy="396050"/>
            </a:xfrm>
            <a:custGeom>
              <a:avLst/>
              <a:gdLst/>
              <a:ahLst/>
              <a:cxnLst/>
              <a:rect l="l" t="t" r="r" b="b"/>
              <a:pathLst>
                <a:path w="5182" h="15842" extrusionOk="0">
                  <a:moveTo>
                    <a:pt x="5100" y="15814"/>
                  </a:moveTo>
                  <a:cubicBezTo>
                    <a:pt x="5127" y="15760"/>
                    <a:pt x="5154" y="15733"/>
                    <a:pt x="5182" y="15678"/>
                  </a:cubicBezTo>
                  <a:cubicBezTo>
                    <a:pt x="5182" y="15624"/>
                    <a:pt x="5182" y="15570"/>
                    <a:pt x="5182" y="15543"/>
                  </a:cubicBezTo>
                  <a:cubicBezTo>
                    <a:pt x="5182" y="14675"/>
                    <a:pt x="4992" y="13834"/>
                    <a:pt x="4639" y="13020"/>
                  </a:cubicBezTo>
                  <a:cubicBezTo>
                    <a:pt x="4097" y="11718"/>
                    <a:pt x="3256" y="10498"/>
                    <a:pt x="2659" y="9304"/>
                  </a:cubicBezTo>
                  <a:cubicBezTo>
                    <a:pt x="1900" y="7894"/>
                    <a:pt x="1303" y="6375"/>
                    <a:pt x="869" y="4829"/>
                  </a:cubicBezTo>
                  <a:cubicBezTo>
                    <a:pt x="408" y="3283"/>
                    <a:pt x="191" y="1682"/>
                    <a:pt x="245" y="82"/>
                  </a:cubicBezTo>
                  <a:cubicBezTo>
                    <a:pt x="245" y="28"/>
                    <a:pt x="218" y="1"/>
                    <a:pt x="191" y="1"/>
                  </a:cubicBezTo>
                  <a:cubicBezTo>
                    <a:pt x="136" y="1"/>
                    <a:pt x="109" y="28"/>
                    <a:pt x="109" y="82"/>
                  </a:cubicBezTo>
                  <a:cubicBezTo>
                    <a:pt x="1" y="1710"/>
                    <a:pt x="191" y="3337"/>
                    <a:pt x="625" y="4910"/>
                  </a:cubicBezTo>
                  <a:cubicBezTo>
                    <a:pt x="1032" y="6483"/>
                    <a:pt x="1628" y="8002"/>
                    <a:pt x="2388" y="9440"/>
                  </a:cubicBezTo>
                  <a:cubicBezTo>
                    <a:pt x="2984" y="10633"/>
                    <a:pt x="3825" y="11854"/>
                    <a:pt x="4395" y="13129"/>
                  </a:cubicBezTo>
                  <a:cubicBezTo>
                    <a:pt x="4748" y="13888"/>
                    <a:pt x="4965" y="14702"/>
                    <a:pt x="5019" y="15543"/>
                  </a:cubicBezTo>
                  <a:cubicBezTo>
                    <a:pt x="4992" y="15570"/>
                    <a:pt x="4992" y="15624"/>
                    <a:pt x="5019" y="15678"/>
                  </a:cubicBezTo>
                  <a:cubicBezTo>
                    <a:pt x="5019" y="15733"/>
                    <a:pt x="5046" y="15760"/>
                    <a:pt x="5073" y="15814"/>
                  </a:cubicBezTo>
                  <a:lnTo>
                    <a:pt x="5073" y="15841"/>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305425" y="3010050"/>
              <a:ext cx="653725" cy="1026675"/>
            </a:xfrm>
            <a:custGeom>
              <a:avLst/>
              <a:gdLst/>
              <a:ahLst/>
              <a:cxnLst/>
              <a:rect l="l" t="t" r="r" b="b"/>
              <a:pathLst>
                <a:path w="26149" h="41067" extrusionOk="0">
                  <a:moveTo>
                    <a:pt x="5914" y="6619"/>
                  </a:moveTo>
                  <a:cubicBezTo>
                    <a:pt x="5914" y="5670"/>
                    <a:pt x="5914" y="4748"/>
                    <a:pt x="5833" y="3798"/>
                  </a:cubicBezTo>
                  <a:cubicBezTo>
                    <a:pt x="5778" y="3256"/>
                    <a:pt x="5670" y="2740"/>
                    <a:pt x="5561" y="2198"/>
                  </a:cubicBezTo>
                  <a:cubicBezTo>
                    <a:pt x="5426" y="1683"/>
                    <a:pt x="5263" y="1194"/>
                    <a:pt x="5073" y="706"/>
                  </a:cubicBezTo>
                  <a:lnTo>
                    <a:pt x="4910" y="299"/>
                  </a:lnTo>
                  <a:cubicBezTo>
                    <a:pt x="4883" y="218"/>
                    <a:pt x="4856" y="1"/>
                    <a:pt x="4802" y="82"/>
                  </a:cubicBezTo>
                  <a:cubicBezTo>
                    <a:pt x="4639" y="462"/>
                    <a:pt x="4802" y="1303"/>
                    <a:pt x="4829" y="1737"/>
                  </a:cubicBezTo>
                  <a:cubicBezTo>
                    <a:pt x="4965" y="3147"/>
                    <a:pt x="5263" y="4558"/>
                    <a:pt x="5697" y="5941"/>
                  </a:cubicBezTo>
                  <a:lnTo>
                    <a:pt x="5887" y="6565"/>
                  </a:lnTo>
                  <a:lnTo>
                    <a:pt x="5833" y="6483"/>
                  </a:lnTo>
                  <a:lnTo>
                    <a:pt x="5833" y="6402"/>
                  </a:lnTo>
                  <a:lnTo>
                    <a:pt x="5670" y="6266"/>
                  </a:lnTo>
                  <a:lnTo>
                    <a:pt x="4178" y="4232"/>
                  </a:lnTo>
                  <a:lnTo>
                    <a:pt x="3988" y="3961"/>
                  </a:lnTo>
                  <a:lnTo>
                    <a:pt x="3798" y="3690"/>
                  </a:lnTo>
                  <a:cubicBezTo>
                    <a:pt x="3798" y="3690"/>
                    <a:pt x="3744" y="3608"/>
                    <a:pt x="3717" y="3771"/>
                  </a:cubicBezTo>
                  <a:cubicBezTo>
                    <a:pt x="4205" y="4449"/>
                    <a:pt x="4666" y="5154"/>
                    <a:pt x="5155" y="5832"/>
                  </a:cubicBezTo>
                  <a:cubicBezTo>
                    <a:pt x="4097" y="5019"/>
                    <a:pt x="2903" y="4395"/>
                    <a:pt x="1628" y="4042"/>
                  </a:cubicBezTo>
                  <a:cubicBezTo>
                    <a:pt x="1276" y="3934"/>
                    <a:pt x="896" y="3880"/>
                    <a:pt x="543" y="3852"/>
                  </a:cubicBezTo>
                  <a:cubicBezTo>
                    <a:pt x="381" y="3825"/>
                    <a:pt x="1" y="3663"/>
                    <a:pt x="55" y="3825"/>
                  </a:cubicBezTo>
                  <a:cubicBezTo>
                    <a:pt x="218" y="4395"/>
                    <a:pt x="1059" y="4910"/>
                    <a:pt x="1574" y="5182"/>
                  </a:cubicBezTo>
                  <a:cubicBezTo>
                    <a:pt x="2876" y="5914"/>
                    <a:pt x="4314" y="6239"/>
                    <a:pt x="5724" y="6673"/>
                  </a:cubicBezTo>
                  <a:cubicBezTo>
                    <a:pt x="6701" y="8084"/>
                    <a:pt x="7650" y="9521"/>
                    <a:pt x="8599" y="10959"/>
                  </a:cubicBezTo>
                  <a:cubicBezTo>
                    <a:pt x="6890" y="9386"/>
                    <a:pt x="4883" y="8057"/>
                    <a:pt x="2605" y="7623"/>
                  </a:cubicBezTo>
                  <a:cubicBezTo>
                    <a:pt x="2035" y="7487"/>
                    <a:pt x="1411" y="7406"/>
                    <a:pt x="815" y="7379"/>
                  </a:cubicBezTo>
                  <a:cubicBezTo>
                    <a:pt x="815" y="7379"/>
                    <a:pt x="245" y="7351"/>
                    <a:pt x="245" y="7379"/>
                  </a:cubicBezTo>
                  <a:cubicBezTo>
                    <a:pt x="245" y="7568"/>
                    <a:pt x="625" y="7867"/>
                    <a:pt x="733" y="7975"/>
                  </a:cubicBezTo>
                  <a:cubicBezTo>
                    <a:pt x="1222" y="8436"/>
                    <a:pt x="1791" y="8816"/>
                    <a:pt x="2388" y="9114"/>
                  </a:cubicBezTo>
                  <a:cubicBezTo>
                    <a:pt x="4476" y="10227"/>
                    <a:pt x="6809" y="10850"/>
                    <a:pt x="9006" y="11583"/>
                  </a:cubicBezTo>
                  <a:cubicBezTo>
                    <a:pt x="10010" y="13075"/>
                    <a:pt x="10986" y="14566"/>
                    <a:pt x="11935" y="16085"/>
                  </a:cubicBezTo>
                  <a:cubicBezTo>
                    <a:pt x="9711" y="14322"/>
                    <a:pt x="6999" y="13264"/>
                    <a:pt x="4178" y="13020"/>
                  </a:cubicBezTo>
                  <a:cubicBezTo>
                    <a:pt x="3419" y="12966"/>
                    <a:pt x="2686" y="12966"/>
                    <a:pt x="1927" y="13020"/>
                  </a:cubicBezTo>
                  <a:cubicBezTo>
                    <a:pt x="1873" y="13020"/>
                    <a:pt x="1384" y="13020"/>
                    <a:pt x="1357" y="13075"/>
                  </a:cubicBezTo>
                  <a:cubicBezTo>
                    <a:pt x="1303" y="13129"/>
                    <a:pt x="1818" y="13481"/>
                    <a:pt x="1873" y="13509"/>
                  </a:cubicBezTo>
                  <a:cubicBezTo>
                    <a:pt x="2551" y="13942"/>
                    <a:pt x="3283" y="14268"/>
                    <a:pt x="4042" y="14539"/>
                  </a:cubicBezTo>
                  <a:cubicBezTo>
                    <a:pt x="6782" y="15489"/>
                    <a:pt x="9603" y="16275"/>
                    <a:pt x="12451" y="16899"/>
                  </a:cubicBezTo>
                  <a:cubicBezTo>
                    <a:pt x="13292" y="18228"/>
                    <a:pt x="14105" y="19530"/>
                    <a:pt x="14919" y="20859"/>
                  </a:cubicBezTo>
                  <a:cubicBezTo>
                    <a:pt x="12858" y="19259"/>
                    <a:pt x="10227" y="18472"/>
                    <a:pt x="7731" y="18174"/>
                  </a:cubicBezTo>
                  <a:cubicBezTo>
                    <a:pt x="6836" y="18065"/>
                    <a:pt x="5941" y="18038"/>
                    <a:pt x="5046" y="18092"/>
                  </a:cubicBezTo>
                  <a:cubicBezTo>
                    <a:pt x="4775" y="18120"/>
                    <a:pt x="4476" y="18147"/>
                    <a:pt x="4205" y="18174"/>
                  </a:cubicBezTo>
                  <a:cubicBezTo>
                    <a:pt x="4070" y="18201"/>
                    <a:pt x="3717" y="18147"/>
                    <a:pt x="3825" y="18228"/>
                  </a:cubicBezTo>
                  <a:cubicBezTo>
                    <a:pt x="4693" y="19069"/>
                    <a:pt x="6185" y="19367"/>
                    <a:pt x="7297" y="19666"/>
                  </a:cubicBezTo>
                  <a:cubicBezTo>
                    <a:pt x="9847" y="20371"/>
                    <a:pt x="12424" y="20859"/>
                    <a:pt x="15055" y="21103"/>
                  </a:cubicBezTo>
                  <a:cubicBezTo>
                    <a:pt x="15977" y="22595"/>
                    <a:pt x="16872" y="24114"/>
                    <a:pt x="17767" y="25633"/>
                  </a:cubicBezTo>
                  <a:cubicBezTo>
                    <a:pt x="15326" y="23599"/>
                    <a:pt x="12234" y="22812"/>
                    <a:pt x="9169" y="22622"/>
                  </a:cubicBezTo>
                  <a:cubicBezTo>
                    <a:pt x="8355" y="22541"/>
                    <a:pt x="7541" y="22541"/>
                    <a:pt x="6728" y="22568"/>
                  </a:cubicBezTo>
                  <a:cubicBezTo>
                    <a:pt x="6538" y="22568"/>
                    <a:pt x="6348" y="22595"/>
                    <a:pt x="6158" y="22595"/>
                  </a:cubicBezTo>
                  <a:cubicBezTo>
                    <a:pt x="6104" y="22595"/>
                    <a:pt x="5941" y="22568"/>
                    <a:pt x="5941" y="22622"/>
                  </a:cubicBezTo>
                  <a:cubicBezTo>
                    <a:pt x="5995" y="22785"/>
                    <a:pt x="6429" y="23002"/>
                    <a:pt x="6538" y="23083"/>
                  </a:cubicBezTo>
                  <a:cubicBezTo>
                    <a:pt x="7297" y="23517"/>
                    <a:pt x="8084" y="23843"/>
                    <a:pt x="8925" y="24060"/>
                  </a:cubicBezTo>
                  <a:cubicBezTo>
                    <a:pt x="11854" y="24955"/>
                    <a:pt x="14865" y="25579"/>
                    <a:pt x="17903" y="25877"/>
                  </a:cubicBezTo>
                  <a:cubicBezTo>
                    <a:pt x="18527" y="26962"/>
                    <a:pt x="19150" y="28047"/>
                    <a:pt x="19747" y="29132"/>
                  </a:cubicBezTo>
                  <a:lnTo>
                    <a:pt x="19747" y="29132"/>
                  </a:lnTo>
                  <a:cubicBezTo>
                    <a:pt x="17198" y="27233"/>
                    <a:pt x="14350" y="26582"/>
                    <a:pt x="11339" y="26067"/>
                  </a:cubicBezTo>
                  <a:cubicBezTo>
                    <a:pt x="9684" y="25796"/>
                    <a:pt x="7731" y="25497"/>
                    <a:pt x="6050" y="25796"/>
                  </a:cubicBezTo>
                  <a:cubicBezTo>
                    <a:pt x="5887" y="25823"/>
                    <a:pt x="6321" y="26013"/>
                    <a:pt x="6456" y="26121"/>
                  </a:cubicBezTo>
                  <a:cubicBezTo>
                    <a:pt x="6755" y="26311"/>
                    <a:pt x="7080" y="26474"/>
                    <a:pt x="7433" y="26609"/>
                  </a:cubicBezTo>
                  <a:cubicBezTo>
                    <a:pt x="8437" y="27016"/>
                    <a:pt x="9467" y="27342"/>
                    <a:pt x="10552" y="27559"/>
                  </a:cubicBezTo>
                  <a:cubicBezTo>
                    <a:pt x="13590" y="28237"/>
                    <a:pt x="16682" y="28671"/>
                    <a:pt x="19774" y="29186"/>
                  </a:cubicBezTo>
                  <a:cubicBezTo>
                    <a:pt x="20317" y="30190"/>
                    <a:pt x="20886" y="31193"/>
                    <a:pt x="21429" y="32224"/>
                  </a:cubicBezTo>
                  <a:lnTo>
                    <a:pt x="21375" y="32197"/>
                  </a:lnTo>
                  <a:cubicBezTo>
                    <a:pt x="18472" y="30380"/>
                    <a:pt x="15163" y="29349"/>
                    <a:pt x="11746" y="29213"/>
                  </a:cubicBezTo>
                  <a:cubicBezTo>
                    <a:pt x="10525" y="29159"/>
                    <a:pt x="9332" y="29186"/>
                    <a:pt x="8138" y="29267"/>
                  </a:cubicBezTo>
                  <a:cubicBezTo>
                    <a:pt x="7731" y="29295"/>
                    <a:pt x="7352" y="29322"/>
                    <a:pt x="6945" y="29376"/>
                  </a:cubicBezTo>
                  <a:lnTo>
                    <a:pt x="6565" y="29430"/>
                  </a:lnTo>
                  <a:cubicBezTo>
                    <a:pt x="6511" y="29430"/>
                    <a:pt x="6321" y="29430"/>
                    <a:pt x="6375" y="29457"/>
                  </a:cubicBezTo>
                  <a:cubicBezTo>
                    <a:pt x="6728" y="29701"/>
                    <a:pt x="7135" y="29864"/>
                    <a:pt x="7569" y="29973"/>
                  </a:cubicBezTo>
                  <a:cubicBezTo>
                    <a:pt x="8572" y="30298"/>
                    <a:pt x="9603" y="30542"/>
                    <a:pt x="10606" y="30786"/>
                  </a:cubicBezTo>
                  <a:cubicBezTo>
                    <a:pt x="13020" y="31356"/>
                    <a:pt x="15489" y="31980"/>
                    <a:pt x="17957" y="32251"/>
                  </a:cubicBezTo>
                  <a:cubicBezTo>
                    <a:pt x="19150" y="32387"/>
                    <a:pt x="20317" y="32360"/>
                    <a:pt x="21537" y="32387"/>
                  </a:cubicBezTo>
                  <a:cubicBezTo>
                    <a:pt x="22595" y="34394"/>
                    <a:pt x="23599" y="36374"/>
                    <a:pt x="24575" y="38381"/>
                  </a:cubicBezTo>
                  <a:cubicBezTo>
                    <a:pt x="24928" y="39113"/>
                    <a:pt x="25280" y="39846"/>
                    <a:pt x="25633" y="40605"/>
                  </a:cubicBezTo>
                  <a:lnTo>
                    <a:pt x="25877" y="41012"/>
                  </a:lnTo>
                  <a:lnTo>
                    <a:pt x="25986" y="41066"/>
                  </a:lnTo>
                  <a:lnTo>
                    <a:pt x="26013" y="40958"/>
                  </a:lnTo>
                  <a:cubicBezTo>
                    <a:pt x="26013" y="40958"/>
                    <a:pt x="25389" y="39439"/>
                    <a:pt x="24846" y="38273"/>
                  </a:cubicBezTo>
                  <a:cubicBezTo>
                    <a:pt x="24358" y="37242"/>
                    <a:pt x="23870" y="36238"/>
                    <a:pt x="23382" y="35235"/>
                  </a:cubicBezTo>
                  <a:cubicBezTo>
                    <a:pt x="25009" y="32929"/>
                    <a:pt x="25742" y="29918"/>
                    <a:pt x="26067" y="27098"/>
                  </a:cubicBezTo>
                  <a:cubicBezTo>
                    <a:pt x="26121" y="26447"/>
                    <a:pt x="26148" y="25823"/>
                    <a:pt x="26148" y="25172"/>
                  </a:cubicBezTo>
                  <a:cubicBezTo>
                    <a:pt x="26148" y="25009"/>
                    <a:pt x="26148" y="24846"/>
                    <a:pt x="26121" y="24684"/>
                  </a:cubicBezTo>
                  <a:cubicBezTo>
                    <a:pt x="25904" y="24548"/>
                    <a:pt x="25850" y="25090"/>
                    <a:pt x="25742" y="25307"/>
                  </a:cubicBezTo>
                  <a:cubicBezTo>
                    <a:pt x="25389" y="25931"/>
                    <a:pt x="25145" y="26582"/>
                    <a:pt x="24928" y="27260"/>
                  </a:cubicBezTo>
                  <a:cubicBezTo>
                    <a:pt x="24195" y="29620"/>
                    <a:pt x="23273" y="32387"/>
                    <a:pt x="23219" y="34936"/>
                  </a:cubicBezTo>
                  <a:cubicBezTo>
                    <a:pt x="21754" y="32007"/>
                    <a:pt x="20208" y="29132"/>
                    <a:pt x="18581" y="26311"/>
                  </a:cubicBezTo>
                  <a:cubicBezTo>
                    <a:pt x="19150" y="24684"/>
                    <a:pt x="19856" y="23083"/>
                    <a:pt x="20208" y="21402"/>
                  </a:cubicBezTo>
                  <a:cubicBezTo>
                    <a:pt x="20480" y="19883"/>
                    <a:pt x="20534" y="18337"/>
                    <a:pt x="20398" y="16790"/>
                  </a:cubicBezTo>
                  <a:cubicBezTo>
                    <a:pt x="20317" y="15706"/>
                    <a:pt x="20154" y="14621"/>
                    <a:pt x="19910" y="13563"/>
                  </a:cubicBezTo>
                  <a:cubicBezTo>
                    <a:pt x="19829" y="13210"/>
                    <a:pt x="19747" y="12858"/>
                    <a:pt x="19639" y="12505"/>
                  </a:cubicBezTo>
                  <a:cubicBezTo>
                    <a:pt x="19612" y="12396"/>
                    <a:pt x="19584" y="12315"/>
                    <a:pt x="19557" y="12207"/>
                  </a:cubicBezTo>
                  <a:cubicBezTo>
                    <a:pt x="19530" y="12098"/>
                    <a:pt x="19530" y="11990"/>
                    <a:pt x="19503" y="12044"/>
                  </a:cubicBezTo>
                  <a:cubicBezTo>
                    <a:pt x="19015" y="12993"/>
                    <a:pt x="19069" y="14593"/>
                    <a:pt x="18961" y="15651"/>
                  </a:cubicBezTo>
                  <a:cubicBezTo>
                    <a:pt x="18716" y="18011"/>
                    <a:pt x="18635" y="20371"/>
                    <a:pt x="18608" y="22758"/>
                  </a:cubicBezTo>
                  <a:cubicBezTo>
                    <a:pt x="18581" y="23870"/>
                    <a:pt x="18662" y="25036"/>
                    <a:pt x="18581" y="26148"/>
                  </a:cubicBezTo>
                  <a:lnTo>
                    <a:pt x="18581" y="26284"/>
                  </a:lnTo>
                  <a:cubicBezTo>
                    <a:pt x="17550" y="24494"/>
                    <a:pt x="16519" y="22703"/>
                    <a:pt x="15462" y="20968"/>
                  </a:cubicBezTo>
                  <a:lnTo>
                    <a:pt x="15543" y="20696"/>
                  </a:lnTo>
                  <a:cubicBezTo>
                    <a:pt x="15543" y="20669"/>
                    <a:pt x="15543" y="20642"/>
                    <a:pt x="15543" y="20615"/>
                  </a:cubicBezTo>
                  <a:cubicBezTo>
                    <a:pt x="16357" y="17930"/>
                    <a:pt x="16655" y="15109"/>
                    <a:pt x="16438" y="12315"/>
                  </a:cubicBezTo>
                  <a:cubicBezTo>
                    <a:pt x="16357" y="11311"/>
                    <a:pt x="16221" y="10308"/>
                    <a:pt x="16058" y="9304"/>
                  </a:cubicBezTo>
                  <a:cubicBezTo>
                    <a:pt x="16004" y="9033"/>
                    <a:pt x="15950" y="8762"/>
                    <a:pt x="15868" y="8491"/>
                  </a:cubicBezTo>
                  <a:cubicBezTo>
                    <a:pt x="15841" y="8382"/>
                    <a:pt x="15814" y="8246"/>
                    <a:pt x="15787" y="8165"/>
                  </a:cubicBezTo>
                  <a:cubicBezTo>
                    <a:pt x="15787" y="8111"/>
                    <a:pt x="15787" y="7948"/>
                    <a:pt x="15733" y="8002"/>
                  </a:cubicBezTo>
                  <a:cubicBezTo>
                    <a:pt x="15082" y="8789"/>
                    <a:pt x="15217" y="10579"/>
                    <a:pt x="15190" y="11583"/>
                  </a:cubicBezTo>
                  <a:cubicBezTo>
                    <a:pt x="15109" y="14621"/>
                    <a:pt x="15543" y="17604"/>
                    <a:pt x="15543" y="20642"/>
                  </a:cubicBezTo>
                  <a:lnTo>
                    <a:pt x="15434" y="20968"/>
                  </a:lnTo>
                  <a:cubicBezTo>
                    <a:pt x="15136" y="20452"/>
                    <a:pt x="14811" y="19937"/>
                    <a:pt x="14485" y="19394"/>
                  </a:cubicBezTo>
                  <a:cubicBezTo>
                    <a:pt x="13916" y="18499"/>
                    <a:pt x="13346" y="17604"/>
                    <a:pt x="12776" y="16682"/>
                  </a:cubicBezTo>
                  <a:cubicBezTo>
                    <a:pt x="13129" y="13997"/>
                    <a:pt x="13102" y="11284"/>
                    <a:pt x="12749" y="8599"/>
                  </a:cubicBezTo>
                  <a:cubicBezTo>
                    <a:pt x="12614" y="7758"/>
                    <a:pt x="12424" y="6890"/>
                    <a:pt x="12180" y="6077"/>
                  </a:cubicBezTo>
                  <a:cubicBezTo>
                    <a:pt x="12071" y="5751"/>
                    <a:pt x="11963" y="5398"/>
                    <a:pt x="11827" y="5073"/>
                  </a:cubicBezTo>
                  <a:cubicBezTo>
                    <a:pt x="11773" y="4910"/>
                    <a:pt x="11718" y="4476"/>
                    <a:pt x="11664" y="4612"/>
                  </a:cubicBezTo>
                  <a:cubicBezTo>
                    <a:pt x="11583" y="4965"/>
                    <a:pt x="11556" y="5290"/>
                    <a:pt x="11583" y="5643"/>
                  </a:cubicBezTo>
                  <a:cubicBezTo>
                    <a:pt x="11529" y="6619"/>
                    <a:pt x="11529" y="7623"/>
                    <a:pt x="11583" y="8599"/>
                  </a:cubicBezTo>
                  <a:cubicBezTo>
                    <a:pt x="11773" y="11122"/>
                    <a:pt x="11881" y="13617"/>
                    <a:pt x="12397" y="16112"/>
                  </a:cubicBezTo>
                  <a:cubicBezTo>
                    <a:pt x="11393" y="14566"/>
                    <a:pt x="10389" y="13047"/>
                    <a:pt x="9359" y="11528"/>
                  </a:cubicBezTo>
                  <a:cubicBezTo>
                    <a:pt x="9494" y="9386"/>
                    <a:pt x="9359" y="7216"/>
                    <a:pt x="8979" y="5100"/>
                  </a:cubicBezTo>
                  <a:cubicBezTo>
                    <a:pt x="8870" y="4395"/>
                    <a:pt x="8681" y="3690"/>
                    <a:pt x="8437" y="2984"/>
                  </a:cubicBezTo>
                  <a:cubicBezTo>
                    <a:pt x="8355" y="2795"/>
                    <a:pt x="8274" y="2605"/>
                    <a:pt x="8165" y="2388"/>
                  </a:cubicBezTo>
                  <a:cubicBezTo>
                    <a:pt x="8138" y="2306"/>
                    <a:pt x="8084" y="2062"/>
                    <a:pt x="8057" y="2144"/>
                  </a:cubicBezTo>
                  <a:cubicBezTo>
                    <a:pt x="7867" y="2876"/>
                    <a:pt x="8057" y="3880"/>
                    <a:pt x="8111" y="4639"/>
                  </a:cubicBezTo>
                  <a:cubicBezTo>
                    <a:pt x="8274" y="6809"/>
                    <a:pt x="8653" y="8952"/>
                    <a:pt x="9223" y="11067"/>
                  </a:cubicBezTo>
                  <a:lnTo>
                    <a:pt x="9304" y="11474"/>
                  </a:lnTo>
                  <a:cubicBezTo>
                    <a:pt x="8437" y="10227"/>
                    <a:pt x="7569" y="8952"/>
                    <a:pt x="6701" y="7704"/>
                  </a:cubicBezTo>
                  <a:lnTo>
                    <a:pt x="6565" y="7541"/>
                  </a:lnTo>
                  <a:close/>
                  <a:moveTo>
                    <a:pt x="23382" y="36048"/>
                  </a:moveTo>
                  <a:cubicBezTo>
                    <a:pt x="20561" y="34584"/>
                    <a:pt x="17035" y="33851"/>
                    <a:pt x="13916" y="33716"/>
                  </a:cubicBezTo>
                  <a:cubicBezTo>
                    <a:pt x="12803" y="33689"/>
                    <a:pt x="11691" y="33743"/>
                    <a:pt x="10606" y="33878"/>
                  </a:cubicBezTo>
                  <a:cubicBezTo>
                    <a:pt x="10254" y="33933"/>
                    <a:pt x="9928" y="34014"/>
                    <a:pt x="9576" y="34068"/>
                  </a:cubicBezTo>
                  <a:cubicBezTo>
                    <a:pt x="9440" y="34095"/>
                    <a:pt x="9304" y="34123"/>
                    <a:pt x="9142" y="34150"/>
                  </a:cubicBezTo>
                  <a:cubicBezTo>
                    <a:pt x="9087" y="34150"/>
                    <a:pt x="8898" y="34150"/>
                    <a:pt x="8952" y="34177"/>
                  </a:cubicBezTo>
                  <a:cubicBezTo>
                    <a:pt x="9223" y="34394"/>
                    <a:pt x="9549" y="34557"/>
                    <a:pt x="9901" y="34638"/>
                  </a:cubicBezTo>
                  <a:cubicBezTo>
                    <a:pt x="10878" y="34991"/>
                    <a:pt x="11881" y="35262"/>
                    <a:pt x="12912" y="35452"/>
                  </a:cubicBezTo>
                  <a:cubicBezTo>
                    <a:pt x="16248" y="36103"/>
                    <a:pt x="19964" y="36781"/>
                    <a:pt x="23382" y="36428"/>
                  </a:cubicBezTo>
                  <a:close/>
                  <a:moveTo>
                    <a:pt x="20859" y="30380"/>
                  </a:moveTo>
                  <a:cubicBezTo>
                    <a:pt x="22378" y="28020"/>
                    <a:pt x="23165" y="24901"/>
                    <a:pt x="23192" y="22080"/>
                  </a:cubicBezTo>
                  <a:cubicBezTo>
                    <a:pt x="23192" y="21185"/>
                    <a:pt x="23056" y="20289"/>
                    <a:pt x="22839" y="19421"/>
                  </a:cubicBezTo>
                  <a:cubicBezTo>
                    <a:pt x="22758" y="19096"/>
                    <a:pt x="22649" y="18798"/>
                    <a:pt x="22541" y="18472"/>
                  </a:cubicBezTo>
                  <a:cubicBezTo>
                    <a:pt x="22514" y="18391"/>
                    <a:pt x="22487" y="18282"/>
                    <a:pt x="22460" y="18201"/>
                  </a:cubicBezTo>
                  <a:cubicBezTo>
                    <a:pt x="22432" y="18120"/>
                    <a:pt x="22432" y="17957"/>
                    <a:pt x="22405" y="18011"/>
                  </a:cubicBezTo>
                  <a:cubicBezTo>
                    <a:pt x="21673" y="18825"/>
                    <a:pt x="21510" y="20452"/>
                    <a:pt x="21320" y="21483"/>
                  </a:cubicBezTo>
                  <a:cubicBezTo>
                    <a:pt x="20805" y="24114"/>
                    <a:pt x="20208" y="27233"/>
                    <a:pt x="20669" y="30000"/>
                  </a:cubicBezTo>
                  <a:close/>
                </a:path>
              </a:pathLst>
            </a:custGeom>
            <a:solidFill>
              <a:srgbClr val="3956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2154425" y="3922100"/>
              <a:ext cx="1020550" cy="660475"/>
            </a:xfrm>
            <a:custGeom>
              <a:avLst/>
              <a:gdLst/>
              <a:ahLst/>
              <a:cxnLst/>
              <a:rect l="l" t="t" r="r" b="b"/>
              <a:pathLst>
                <a:path w="40822" h="26419" extrusionOk="0">
                  <a:moveTo>
                    <a:pt x="34230" y="5968"/>
                  </a:moveTo>
                  <a:cubicBezTo>
                    <a:pt x="35153" y="5940"/>
                    <a:pt x="36102" y="5940"/>
                    <a:pt x="37051" y="5832"/>
                  </a:cubicBezTo>
                  <a:cubicBezTo>
                    <a:pt x="37567" y="5778"/>
                    <a:pt x="38109" y="5669"/>
                    <a:pt x="38624" y="5561"/>
                  </a:cubicBezTo>
                  <a:cubicBezTo>
                    <a:pt x="39140" y="5425"/>
                    <a:pt x="39628" y="5262"/>
                    <a:pt x="40116" y="5073"/>
                  </a:cubicBezTo>
                  <a:cubicBezTo>
                    <a:pt x="40252" y="5018"/>
                    <a:pt x="40388" y="4964"/>
                    <a:pt x="40523" y="4883"/>
                  </a:cubicBezTo>
                  <a:cubicBezTo>
                    <a:pt x="40605" y="4856"/>
                    <a:pt x="40821" y="4828"/>
                    <a:pt x="40740" y="4801"/>
                  </a:cubicBezTo>
                  <a:cubicBezTo>
                    <a:pt x="40360" y="4611"/>
                    <a:pt x="39520" y="4801"/>
                    <a:pt x="39086" y="4828"/>
                  </a:cubicBezTo>
                  <a:cubicBezTo>
                    <a:pt x="37675" y="4991"/>
                    <a:pt x="36265" y="5290"/>
                    <a:pt x="34908" y="5723"/>
                  </a:cubicBezTo>
                  <a:lnTo>
                    <a:pt x="34258" y="5913"/>
                  </a:lnTo>
                  <a:lnTo>
                    <a:pt x="34339" y="5859"/>
                  </a:lnTo>
                  <a:lnTo>
                    <a:pt x="34447" y="5859"/>
                  </a:lnTo>
                  <a:lnTo>
                    <a:pt x="34583" y="5696"/>
                  </a:lnTo>
                  <a:lnTo>
                    <a:pt x="36617" y="4205"/>
                  </a:lnTo>
                  <a:lnTo>
                    <a:pt x="36889" y="4015"/>
                  </a:lnTo>
                  <a:lnTo>
                    <a:pt x="37133" y="3825"/>
                  </a:lnTo>
                  <a:cubicBezTo>
                    <a:pt x="37133" y="3825"/>
                    <a:pt x="37241" y="3743"/>
                    <a:pt x="37051" y="3716"/>
                  </a:cubicBezTo>
                  <a:lnTo>
                    <a:pt x="35017" y="5181"/>
                  </a:lnTo>
                  <a:cubicBezTo>
                    <a:pt x="35831" y="4123"/>
                    <a:pt x="36427" y="2930"/>
                    <a:pt x="36780" y="1655"/>
                  </a:cubicBezTo>
                  <a:cubicBezTo>
                    <a:pt x="36861" y="1275"/>
                    <a:pt x="36916" y="923"/>
                    <a:pt x="36943" y="543"/>
                  </a:cubicBezTo>
                  <a:cubicBezTo>
                    <a:pt x="36943" y="380"/>
                    <a:pt x="37133" y="0"/>
                    <a:pt x="36970" y="55"/>
                  </a:cubicBezTo>
                  <a:cubicBezTo>
                    <a:pt x="36400" y="217"/>
                    <a:pt x="35885" y="1112"/>
                    <a:pt x="35614" y="1574"/>
                  </a:cubicBezTo>
                  <a:cubicBezTo>
                    <a:pt x="34908" y="2903"/>
                    <a:pt x="34610" y="4340"/>
                    <a:pt x="34176" y="5751"/>
                  </a:cubicBezTo>
                  <a:cubicBezTo>
                    <a:pt x="32766" y="6754"/>
                    <a:pt x="31355" y="7731"/>
                    <a:pt x="29918" y="8680"/>
                  </a:cubicBezTo>
                  <a:cubicBezTo>
                    <a:pt x="31491" y="6944"/>
                    <a:pt x="32793" y="4964"/>
                    <a:pt x="33227" y="2658"/>
                  </a:cubicBezTo>
                  <a:cubicBezTo>
                    <a:pt x="33335" y="2062"/>
                    <a:pt x="33390" y="1465"/>
                    <a:pt x="33417" y="868"/>
                  </a:cubicBezTo>
                  <a:cubicBezTo>
                    <a:pt x="33417" y="868"/>
                    <a:pt x="33444" y="299"/>
                    <a:pt x="33417" y="299"/>
                  </a:cubicBezTo>
                  <a:cubicBezTo>
                    <a:pt x="33254" y="299"/>
                    <a:pt x="32928" y="678"/>
                    <a:pt x="32820" y="787"/>
                  </a:cubicBezTo>
                  <a:cubicBezTo>
                    <a:pt x="32386" y="1275"/>
                    <a:pt x="32006" y="1845"/>
                    <a:pt x="31708" y="2469"/>
                  </a:cubicBezTo>
                  <a:cubicBezTo>
                    <a:pt x="30623" y="4557"/>
                    <a:pt x="29999" y="6863"/>
                    <a:pt x="29321" y="9114"/>
                  </a:cubicBezTo>
                  <a:cubicBezTo>
                    <a:pt x="27829" y="10118"/>
                    <a:pt x="26337" y="11094"/>
                    <a:pt x="24846" y="12070"/>
                  </a:cubicBezTo>
                  <a:cubicBezTo>
                    <a:pt x="26581" y="9819"/>
                    <a:pt x="27612" y="7107"/>
                    <a:pt x="27829" y="4286"/>
                  </a:cubicBezTo>
                  <a:cubicBezTo>
                    <a:pt x="27856" y="3526"/>
                    <a:pt x="27856" y="2767"/>
                    <a:pt x="27802" y="2035"/>
                  </a:cubicBezTo>
                  <a:cubicBezTo>
                    <a:pt x="27802" y="1980"/>
                    <a:pt x="27802" y="1492"/>
                    <a:pt x="27721" y="1438"/>
                  </a:cubicBezTo>
                  <a:cubicBezTo>
                    <a:pt x="27666" y="1411"/>
                    <a:pt x="27341" y="1926"/>
                    <a:pt x="27314" y="1953"/>
                  </a:cubicBezTo>
                  <a:cubicBezTo>
                    <a:pt x="26880" y="2658"/>
                    <a:pt x="26554" y="3391"/>
                    <a:pt x="26310" y="4150"/>
                  </a:cubicBezTo>
                  <a:cubicBezTo>
                    <a:pt x="25388" y="6917"/>
                    <a:pt x="24629" y="9738"/>
                    <a:pt x="24032" y="12586"/>
                  </a:cubicBezTo>
                  <a:cubicBezTo>
                    <a:pt x="22730" y="13454"/>
                    <a:pt x="21401" y="14267"/>
                    <a:pt x="20099" y="15081"/>
                  </a:cubicBezTo>
                  <a:cubicBezTo>
                    <a:pt x="21672" y="13020"/>
                    <a:pt x="22432" y="10389"/>
                    <a:pt x="22703" y="7893"/>
                  </a:cubicBezTo>
                  <a:cubicBezTo>
                    <a:pt x="22784" y="6998"/>
                    <a:pt x="22811" y="6103"/>
                    <a:pt x="22757" y="5181"/>
                  </a:cubicBezTo>
                  <a:cubicBezTo>
                    <a:pt x="22730" y="4910"/>
                    <a:pt x="22703" y="4639"/>
                    <a:pt x="22676" y="4367"/>
                  </a:cubicBezTo>
                  <a:cubicBezTo>
                    <a:pt x="22649" y="4232"/>
                    <a:pt x="22703" y="3879"/>
                    <a:pt x="22594" y="3988"/>
                  </a:cubicBezTo>
                  <a:cubicBezTo>
                    <a:pt x="21781" y="4828"/>
                    <a:pt x="21509" y="6374"/>
                    <a:pt x="21211" y="7459"/>
                  </a:cubicBezTo>
                  <a:cubicBezTo>
                    <a:pt x="20533" y="10009"/>
                    <a:pt x="20072" y="12613"/>
                    <a:pt x="19855" y="15244"/>
                  </a:cubicBezTo>
                  <a:cubicBezTo>
                    <a:pt x="18363" y="16166"/>
                    <a:pt x="16871" y="17088"/>
                    <a:pt x="15352" y="17983"/>
                  </a:cubicBezTo>
                  <a:cubicBezTo>
                    <a:pt x="17386" y="15542"/>
                    <a:pt x="18119" y="12423"/>
                    <a:pt x="18282" y="9358"/>
                  </a:cubicBezTo>
                  <a:cubicBezTo>
                    <a:pt x="18336" y="8544"/>
                    <a:pt x="18363" y="7731"/>
                    <a:pt x="18309" y="6917"/>
                  </a:cubicBezTo>
                  <a:cubicBezTo>
                    <a:pt x="18309" y="6727"/>
                    <a:pt x="18282" y="6537"/>
                    <a:pt x="18282" y="6347"/>
                  </a:cubicBezTo>
                  <a:cubicBezTo>
                    <a:pt x="18282" y="6293"/>
                    <a:pt x="18309" y="6130"/>
                    <a:pt x="18254" y="6157"/>
                  </a:cubicBezTo>
                  <a:cubicBezTo>
                    <a:pt x="18092" y="6185"/>
                    <a:pt x="17875" y="6619"/>
                    <a:pt x="17793" y="6754"/>
                  </a:cubicBezTo>
                  <a:cubicBezTo>
                    <a:pt x="17386" y="7487"/>
                    <a:pt x="17061" y="8300"/>
                    <a:pt x="16844" y="9114"/>
                  </a:cubicBezTo>
                  <a:cubicBezTo>
                    <a:pt x="15976" y="12043"/>
                    <a:pt x="15379" y="15081"/>
                    <a:pt x="15108" y="18119"/>
                  </a:cubicBezTo>
                  <a:cubicBezTo>
                    <a:pt x="14023" y="18743"/>
                    <a:pt x="12965" y="19367"/>
                    <a:pt x="11880" y="19991"/>
                  </a:cubicBezTo>
                  <a:lnTo>
                    <a:pt x="11880" y="19991"/>
                  </a:lnTo>
                  <a:cubicBezTo>
                    <a:pt x="13752" y="17414"/>
                    <a:pt x="14376" y="14566"/>
                    <a:pt x="14864" y="11555"/>
                  </a:cubicBezTo>
                  <a:cubicBezTo>
                    <a:pt x="15135" y="9901"/>
                    <a:pt x="15406" y="7921"/>
                    <a:pt x="15081" y="6266"/>
                  </a:cubicBezTo>
                  <a:cubicBezTo>
                    <a:pt x="15054" y="6103"/>
                    <a:pt x="14864" y="6537"/>
                    <a:pt x="14783" y="6673"/>
                  </a:cubicBezTo>
                  <a:cubicBezTo>
                    <a:pt x="14593" y="6971"/>
                    <a:pt x="14403" y="7297"/>
                    <a:pt x="14267" y="7649"/>
                  </a:cubicBezTo>
                  <a:cubicBezTo>
                    <a:pt x="13860" y="8653"/>
                    <a:pt x="13562" y="9711"/>
                    <a:pt x="13345" y="10796"/>
                  </a:cubicBezTo>
                  <a:cubicBezTo>
                    <a:pt x="12694" y="13861"/>
                    <a:pt x="12287" y="16953"/>
                    <a:pt x="11799" y="20045"/>
                  </a:cubicBezTo>
                  <a:cubicBezTo>
                    <a:pt x="10795" y="20614"/>
                    <a:pt x="9792" y="21184"/>
                    <a:pt x="8788" y="21727"/>
                  </a:cubicBezTo>
                  <a:lnTo>
                    <a:pt x="8815" y="21699"/>
                  </a:lnTo>
                  <a:cubicBezTo>
                    <a:pt x="10606" y="18770"/>
                    <a:pt x="11582" y="15434"/>
                    <a:pt x="11690" y="12016"/>
                  </a:cubicBezTo>
                  <a:cubicBezTo>
                    <a:pt x="11718" y="10823"/>
                    <a:pt x="11690" y="9629"/>
                    <a:pt x="11609" y="8436"/>
                  </a:cubicBezTo>
                  <a:cubicBezTo>
                    <a:pt x="11582" y="8029"/>
                    <a:pt x="11528" y="7622"/>
                    <a:pt x="11473" y="7242"/>
                  </a:cubicBezTo>
                  <a:cubicBezTo>
                    <a:pt x="11473" y="7107"/>
                    <a:pt x="11446" y="6998"/>
                    <a:pt x="11419" y="6863"/>
                  </a:cubicBezTo>
                  <a:cubicBezTo>
                    <a:pt x="11419" y="6808"/>
                    <a:pt x="11419" y="6619"/>
                    <a:pt x="11392" y="6673"/>
                  </a:cubicBezTo>
                  <a:cubicBezTo>
                    <a:pt x="11148" y="7025"/>
                    <a:pt x="10985" y="7432"/>
                    <a:pt x="10904" y="7866"/>
                  </a:cubicBezTo>
                  <a:cubicBezTo>
                    <a:pt x="10551" y="8870"/>
                    <a:pt x="10361" y="9901"/>
                    <a:pt x="10117" y="10904"/>
                  </a:cubicBezTo>
                  <a:cubicBezTo>
                    <a:pt x="9493" y="13318"/>
                    <a:pt x="9032" y="15786"/>
                    <a:pt x="8707" y="18255"/>
                  </a:cubicBezTo>
                  <a:cubicBezTo>
                    <a:pt x="8598" y="19448"/>
                    <a:pt x="8625" y="20642"/>
                    <a:pt x="8598" y="21835"/>
                  </a:cubicBezTo>
                  <a:cubicBezTo>
                    <a:pt x="6618" y="22920"/>
                    <a:pt x="4638" y="23951"/>
                    <a:pt x="2631" y="24954"/>
                  </a:cubicBezTo>
                  <a:cubicBezTo>
                    <a:pt x="1926" y="25307"/>
                    <a:pt x="1194" y="25687"/>
                    <a:pt x="461" y="26039"/>
                  </a:cubicBezTo>
                  <a:lnTo>
                    <a:pt x="27" y="26283"/>
                  </a:lnTo>
                  <a:lnTo>
                    <a:pt x="0" y="26392"/>
                  </a:lnTo>
                  <a:lnTo>
                    <a:pt x="109" y="26419"/>
                  </a:lnTo>
                  <a:cubicBezTo>
                    <a:pt x="109" y="26419"/>
                    <a:pt x="1600" y="25795"/>
                    <a:pt x="2767" y="25225"/>
                  </a:cubicBezTo>
                  <a:cubicBezTo>
                    <a:pt x="3770" y="24710"/>
                    <a:pt x="4774" y="24222"/>
                    <a:pt x="5777" y="23707"/>
                  </a:cubicBezTo>
                  <a:cubicBezTo>
                    <a:pt x="8110" y="25334"/>
                    <a:pt x="11121" y="26039"/>
                    <a:pt x="13942" y="26310"/>
                  </a:cubicBezTo>
                  <a:cubicBezTo>
                    <a:pt x="14593" y="26392"/>
                    <a:pt x="15244" y="26419"/>
                    <a:pt x="15868" y="26392"/>
                  </a:cubicBezTo>
                  <a:cubicBezTo>
                    <a:pt x="16030" y="26392"/>
                    <a:pt x="16220" y="26392"/>
                    <a:pt x="16383" y="26338"/>
                  </a:cubicBezTo>
                  <a:cubicBezTo>
                    <a:pt x="16519" y="26148"/>
                    <a:pt x="15949" y="26093"/>
                    <a:pt x="15732" y="25985"/>
                  </a:cubicBezTo>
                  <a:cubicBezTo>
                    <a:pt x="15108" y="25659"/>
                    <a:pt x="14457" y="25388"/>
                    <a:pt x="13779" y="25198"/>
                  </a:cubicBezTo>
                  <a:cubicBezTo>
                    <a:pt x="11419" y="24466"/>
                    <a:pt x="8653" y="23598"/>
                    <a:pt x="6103" y="23544"/>
                  </a:cubicBezTo>
                  <a:cubicBezTo>
                    <a:pt x="9005" y="22052"/>
                    <a:pt x="11853" y="20479"/>
                    <a:pt x="14674" y="18851"/>
                  </a:cubicBezTo>
                  <a:cubicBezTo>
                    <a:pt x="16302" y="19367"/>
                    <a:pt x="17902" y="20072"/>
                    <a:pt x="19611" y="20425"/>
                  </a:cubicBezTo>
                  <a:cubicBezTo>
                    <a:pt x="21130" y="20669"/>
                    <a:pt x="22649" y="20723"/>
                    <a:pt x="24195" y="20560"/>
                  </a:cubicBezTo>
                  <a:cubicBezTo>
                    <a:pt x="25280" y="20479"/>
                    <a:pt x="26364" y="20289"/>
                    <a:pt x="27422" y="20045"/>
                  </a:cubicBezTo>
                  <a:cubicBezTo>
                    <a:pt x="27775" y="19963"/>
                    <a:pt x="28128" y="19882"/>
                    <a:pt x="28480" y="19774"/>
                  </a:cubicBezTo>
                  <a:cubicBezTo>
                    <a:pt x="28589" y="19746"/>
                    <a:pt x="28670" y="19719"/>
                    <a:pt x="28778" y="19692"/>
                  </a:cubicBezTo>
                  <a:cubicBezTo>
                    <a:pt x="28887" y="19638"/>
                    <a:pt x="28995" y="19665"/>
                    <a:pt x="28941" y="19638"/>
                  </a:cubicBezTo>
                  <a:cubicBezTo>
                    <a:pt x="27992" y="19123"/>
                    <a:pt x="26392" y="19231"/>
                    <a:pt x="25334" y="19123"/>
                  </a:cubicBezTo>
                  <a:cubicBezTo>
                    <a:pt x="22974" y="18879"/>
                    <a:pt x="20587" y="18851"/>
                    <a:pt x="18227" y="18824"/>
                  </a:cubicBezTo>
                  <a:cubicBezTo>
                    <a:pt x="17088" y="18824"/>
                    <a:pt x="15949" y="18906"/>
                    <a:pt x="14810" y="18824"/>
                  </a:cubicBezTo>
                  <a:lnTo>
                    <a:pt x="14701" y="18824"/>
                  </a:lnTo>
                  <a:cubicBezTo>
                    <a:pt x="16491" y="17794"/>
                    <a:pt x="18227" y="16736"/>
                    <a:pt x="19990" y="15651"/>
                  </a:cubicBezTo>
                  <a:lnTo>
                    <a:pt x="20234" y="15759"/>
                  </a:lnTo>
                  <a:lnTo>
                    <a:pt x="20316" y="15759"/>
                  </a:lnTo>
                  <a:cubicBezTo>
                    <a:pt x="23028" y="16519"/>
                    <a:pt x="25822" y="16790"/>
                    <a:pt x="28643" y="16546"/>
                  </a:cubicBezTo>
                  <a:cubicBezTo>
                    <a:pt x="29646" y="16465"/>
                    <a:pt x="30650" y="16329"/>
                    <a:pt x="31654" y="16139"/>
                  </a:cubicBezTo>
                  <a:cubicBezTo>
                    <a:pt x="31925" y="16085"/>
                    <a:pt x="32196" y="16031"/>
                    <a:pt x="32467" y="15976"/>
                  </a:cubicBezTo>
                  <a:cubicBezTo>
                    <a:pt x="32576" y="15922"/>
                    <a:pt x="32684" y="15895"/>
                    <a:pt x="32793" y="15868"/>
                  </a:cubicBezTo>
                  <a:cubicBezTo>
                    <a:pt x="32847" y="15841"/>
                    <a:pt x="33010" y="15841"/>
                    <a:pt x="32956" y="15814"/>
                  </a:cubicBezTo>
                  <a:cubicBezTo>
                    <a:pt x="32142" y="15190"/>
                    <a:pt x="30379" y="15325"/>
                    <a:pt x="29375" y="15298"/>
                  </a:cubicBezTo>
                  <a:cubicBezTo>
                    <a:pt x="26310" y="15244"/>
                    <a:pt x="23327" y="15732"/>
                    <a:pt x="20316" y="15759"/>
                  </a:cubicBezTo>
                  <a:lnTo>
                    <a:pt x="19963" y="15651"/>
                  </a:lnTo>
                  <a:cubicBezTo>
                    <a:pt x="20506" y="15325"/>
                    <a:pt x="21021" y="15000"/>
                    <a:pt x="21536" y="14674"/>
                  </a:cubicBezTo>
                  <a:cubicBezTo>
                    <a:pt x="22432" y="14105"/>
                    <a:pt x="23327" y="13535"/>
                    <a:pt x="24222" y="12938"/>
                  </a:cubicBezTo>
                  <a:cubicBezTo>
                    <a:pt x="26907" y="13264"/>
                    <a:pt x="29646" y="13210"/>
                    <a:pt x="32305" y="12830"/>
                  </a:cubicBezTo>
                  <a:cubicBezTo>
                    <a:pt x="33173" y="12694"/>
                    <a:pt x="34013" y="12504"/>
                    <a:pt x="34827" y="12233"/>
                  </a:cubicBezTo>
                  <a:cubicBezTo>
                    <a:pt x="35180" y="12125"/>
                    <a:pt x="35505" y="11989"/>
                    <a:pt x="35858" y="11881"/>
                  </a:cubicBezTo>
                  <a:cubicBezTo>
                    <a:pt x="35993" y="11826"/>
                    <a:pt x="36427" y="11745"/>
                    <a:pt x="36292" y="11691"/>
                  </a:cubicBezTo>
                  <a:cubicBezTo>
                    <a:pt x="35939" y="11609"/>
                    <a:pt x="35614" y="11609"/>
                    <a:pt x="35261" y="11636"/>
                  </a:cubicBezTo>
                  <a:cubicBezTo>
                    <a:pt x="34285" y="11582"/>
                    <a:pt x="33281" y="11582"/>
                    <a:pt x="32305" y="11664"/>
                  </a:cubicBezTo>
                  <a:cubicBezTo>
                    <a:pt x="29782" y="11881"/>
                    <a:pt x="27287" y="12016"/>
                    <a:pt x="24791" y="12559"/>
                  </a:cubicBezTo>
                  <a:cubicBezTo>
                    <a:pt x="26337" y="11555"/>
                    <a:pt x="27856" y="10524"/>
                    <a:pt x="29348" y="9467"/>
                  </a:cubicBezTo>
                  <a:cubicBezTo>
                    <a:pt x="31518" y="9575"/>
                    <a:pt x="33661" y="9439"/>
                    <a:pt x="35776" y="9033"/>
                  </a:cubicBezTo>
                  <a:cubicBezTo>
                    <a:pt x="36482" y="8897"/>
                    <a:pt x="37187" y="8707"/>
                    <a:pt x="37892" y="8436"/>
                  </a:cubicBezTo>
                  <a:cubicBezTo>
                    <a:pt x="38082" y="8382"/>
                    <a:pt x="38272" y="8273"/>
                    <a:pt x="38489" y="8192"/>
                  </a:cubicBezTo>
                  <a:cubicBezTo>
                    <a:pt x="38570" y="8165"/>
                    <a:pt x="38814" y="8110"/>
                    <a:pt x="38733" y="8083"/>
                  </a:cubicBezTo>
                  <a:cubicBezTo>
                    <a:pt x="38001" y="7893"/>
                    <a:pt x="36997" y="8083"/>
                    <a:pt x="36238" y="8165"/>
                  </a:cubicBezTo>
                  <a:cubicBezTo>
                    <a:pt x="34068" y="8327"/>
                    <a:pt x="31925" y="8707"/>
                    <a:pt x="29809" y="9277"/>
                  </a:cubicBezTo>
                  <a:lnTo>
                    <a:pt x="29402" y="9385"/>
                  </a:lnTo>
                  <a:cubicBezTo>
                    <a:pt x="30650" y="8490"/>
                    <a:pt x="31898" y="7622"/>
                    <a:pt x="33145" y="6727"/>
                  </a:cubicBezTo>
                  <a:lnTo>
                    <a:pt x="33308" y="6591"/>
                  </a:lnTo>
                  <a:close/>
                  <a:moveTo>
                    <a:pt x="4964" y="23707"/>
                  </a:moveTo>
                  <a:cubicBezTo>
                    <a:pt x="6401" y="20886"/>
                    <a:pt x="7079" y="17332"/>
                    <a:pt x="7188" y="14240"/>
                  </a:cubicBezTo>
                  <a:cubicBezTo>
                    <a:pt x="7215" y="13128"/>
                    <a:pt x="7161" y="12016"/>
                    <a:pt x="6998" y="10904"/>
                  </a:cubicBezTo>
                  <a:cubicBezTo>
                    <a:pt x="6944" y="10579"/>
                    <a:pt x="6890" y="10226"/>
                    <a:pt x="6808" y="9901"/>
                  </a:cubicBezTo>
                  <a:cubicBezTo>
                    <a:pt x="6781" y="9738"/>
                    <a:pt x="6754" y="9602"/>
                    <a:pt x="6727" y="9439"/>
                  </a:cubicBezTo>
                  <a:cubicBezTo>
                    <a:pt x="6727" y="9385"/>
                    <a:pt x="6727" y="9195"/>
                    <a:pt x="6700" y="9250"/>
                  </a:cubicBezTo>
                  <a:cubicBezTo>
                    <a:pt x="6483" y="9548"/>
                    <a:pt x="6320" y="9873"/>
                    <a:pt x="6239" y="10199"/>
                  </a:cubicBezTo>
                  <a:cubicBezTo>
                    <a:pt x="5886" y="11202"/>
                    <a:pt x="5642" y="12206"/>
                    <a:pt x="5479" y="13237"/>
                  </a:cubicBezTo>
                  <a:cubicBezTo>
                    <a:pt x="4855" y="16573"/>
                    <a:pt x="4204" y="20316"/>
                    <a:pt x="4584" y="23707"/>
                  </a:cubicBezTo>
                  <a:close/>
                  <a:moveTo>
                    <a:pt x="10606" y="21157"/>
                  </a:moveTo>
                  <a:cubicBezTo>
                    <a:pt x="12992" y="22622"/>
                    <a:pt x="16085" y="23381"/>
                    <a:pt x="18933" y="23381"/>
                  </a:cubicBezTo>
                  <a:cubicBezTo>
                    <a:pt x="19828" y="23381"/>
                    <a:pt x="20723" y="23245"/>
                    <a:pt x="21564" y="23001"/>
                  </a:cubicBezTo>
                  <a:cubicBezTo>
                    <a:pt x="21916" y="22920"/>
                    <a:pt x="22215" y="22811"/>
                    <a:pt x="22540" y="22703"/>
                  </a:cubicBezTo>
                  <a:lnTo>
                    <a:pt x="22784" y="22622"/>
                  </a:lnTo>
                  <a:cubicBezTo>
                    <a:pt x="22865" y="22594"/>
                    <a:pt x="23028" y="22594"/>
                    <a:pt x="22974" y="22540"/>
                  </a:cubicBezTo>
                  <a:cubicBezTo>
                    <a:pt x="22160" y="21835"/>
                    <a:pt x="20560" y="21672"/>
                    <a:pt x="19502" y="21482"/>
                  </a:cubicBezTo>
                  <a:cubicBezTo>
                    <a:pt x="16844" y="20994"/>
                    <a:pt x="13725" y="20452"/>
                    <a:pt x="10985" y="20940"/>
                  </a:cubicBezTo>
                  <a:close/>
                </a:path>
              </a:pathLst>
            </a:custGeom>
            <a:solidFill>
              <a:srgbClr val="3956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1934700" y="2946325"/>
              <a:ext cx="483525" cy="886975"/>
            </a:xfrm>
            <a:custGeom>
              <a:avLst/>
              <a:gdLst/>
              <a:ahLst/>
              <a:cxnLst/>
              <a:rect l="l" t="t" r="r" b="b"/>
              <a:pathLst>
                <a:path w="19341" h="35479" extrusionOk="0">
                  <a:moveTo>
                    <a:pt x="14811" y="5154"/>
                  </a:moveTo>
                  <a:cubicBezTo>
                    <a:pt x="15353" y="4638"/>
                    <a:pt x="15923" y="4123"/>
                    <a:pt x="16438" y="3581"/>
                  </a:cubicBezTo>
                  <a:cubicBezTo>
                    <a:pt x="16736" y="3255"/>
                    <a:pt x="16980" y="2902"/>
                    <a:pt x="17225" y="2550"/>
                  </a:cubicBezTo>
                  <a:cubicBezTo>
                    <a:pt x="17469" y="2224"/>
                    <a:pt x="17686" y="1845"/>
                    <a:pt x="17876" y="1465"/>
                  </a:cubicBezTo>
                  <a:cubicBezTo>
                    <a:pt x="17930" y="1384"/>
                    <a:pt x="17984" y="1275"/>
                    <a:pt x="18038" y="1139"/>
                  </a:cubicBezTo>
                  <a:cubicBezTo>
                    <a:pt x="18065" y="1085"/>
                    <a:pt x="18174" y="950"/>
                    <a:pt x="18120" y="977"/>
                  </a:cubicBezTo>
                  <a:cubicBezTo>
                    <a:pt x="17767" y="1058"/>
                    <a:pt x="17360" y="1628"/>
                    <a:pt x="17143" y="1872"/>
                  </a:cubicBezTo>
                  <a:cubicBezTo>
                    <a:pt x="16357" y="2713"/>
                    <a:pt x="15679" y="3635"/>
                    <a:pt x="15082" y="4611"/>
                  </a:cubicBezTo>
                  <a:lnTo>
                    <a:pt x="14811" y="5072"/>
                  </a:lnTo>
                  <a:lnTo>
                    <a:pt x="14838" y="4991"/>
                  </a:lnTo>
                  <a:lnTo>
                    <a:pt x="14892" y="4937"/>
                  </a:lnTo>
                  <a:lnTo>
                    <a:pt x="14892" y="4774"/>
                  </a:lnTo>
                  <a:cubicBezTo>
                    <a:pt x="15028" y="4096"/>
                    <a:pt x="15163" y="3445"/>
                    <a:pt x="15299" y="2794"/>
                  </a:cubicBezTo>
                  <a:lnTo>
                    <a:pt x="15353" y="2550"/>
                  </a:lnTo>
                  <a:lnTo>
                    <a:pt x="15407" y="2279"/>
                  </a:lnTo>
                  <a:cubicBezTo>
                    <a:pt x="15407" y="2279"/>
                    <a:pt x="15434" y="2197"/>
                    <a:pt x="15326" y="2279"/>
                  </a:cubicBezTo>
                  <a:cubicBezTo>
                    <a:pt x="15163" y="2930"/>
                    <a:pt x="15000" y="3581"/>
                    <a:pt x="14865" y="4232"/>
                  </a:cubicBezTo>
                  <a:cubicBezTo>
                    <a:pt x="14783" y="3174"/>
                    <a:pt x="14512" y="2143"/>
                    <a:pt x="14051" y="1167"/>
                  </a:cubicBezTo>
                  <a:cubicBezTo>
                    <a:pt x="13915" y="922"/>
                    <a:pt x="13753" y="651"/>
                    <a:pt x="13590" y="407"/>
                  </a:cubicBezTo>
                  <a:cubicBezTo>
                    <a:pt x="13509" y="326"/>
                    <a:pt x="13400" y="0"/>
                    <a:pt x="13346" y="109"/>
                  </a:cubicBezTo>
                  <a:cubicBezTo>
                    <a:pt x="13075" y="516"/>
                    <a:pt x="13237" y="1329"/>
                    <a:pt x="13346" y="1736"/>
                  </a:cubicBezTo>
                  <a:cubicBezTo>
                    <a:pt x="13617" y="2902"/>
                    <a:pt x="14187" y="3933"/>
                    <a:pt x="14675" y="5018"/>
                  </a:cubicBezTo>
                  <a:cubicBezTo>
                    <a:pt x="14349" y="6374"/>
                    <a:pt x="13997" y="7703"/>
                    <a:pt x="13644" y="9032"/>
                  </a:cubicBezTo>
                  <a:cubicBezTo>
                    <a:pt x="13671" y="7161"/>
                    <a:pt x="13400" y="5262"/>
                    <a:pt x="12451" y="3662"/>
                  </a:cubicBezTo>
                  <a:cubicBezTo>
                    <a:pt x="12207" y="3255"/>
                    <a:pt x="11935" y="2848"/>
                    <a:pt x="11637" y="2468"/>
                  </a:cubicBezTo>
                  <a:cubicBezTo>
                    <a:pt x="11529" y="2360"/>
                    <a:pt x="11447" y="2251"/>
                    <a:pt x="11339" y="2143"/>
                  </a:cubicBezTo>
                  <a:cubicBezTo>
                    <a:pt x="11230" y="2224"/>
                    <a:pt x="11230" y="2631"/>
                    <a:pt x="11230" y="2740"/>
                  </a:cubicBezTo>
                  <a:cubicBezTo>
                    <a:pt x="11230" y="3282"/>
                    <a:pt x="11312" y="3825"/>
                    <a:pt x="11447" y="4340"/>
                  </a:cubicBezTo>
                  <a:cubicBezTo>
                    <a:pt x="11908" y="6184"/>
                    <a:pt x="12749" y="7893"/>
                    <a:pt x="13509" y="9602"/>
                  </a:cubicBezTo>
                  <a:cubicBezTo>
                    <a:pt x="13156" y="10985"/>
                    <a:pt x="12776" y="12369"/>
                    <a:pt x="12397" y="13752"/>
                  </a:cubicBezTo>
                  <a:cubicBezTo>
                    <a:pt x="12234" y="11474"/>
                    <a:pt x="11447" y="9304"/>
                    <a:pt x="10064" y="7486"/>
                  </a:cubicBezTo>
                  <a:cubicBezTo>
                    <a:pt x="9711" y="7025"/>
                    <a:pt x="9304" y="6564"/>
                    <a:pt x="8870" y="6157"/>
                  </a:cubicBezTo>
                  <a:cubicBezTo>
                    <a:pt x="8816" y="6130"/>
                    <a:pt x="8572" y="5832"/>
                    <a:pt x="8518" y="5832"/>
                  </a:cubicBezTo>
                  <a:cubicBezTo>
                    <a:pt x="8518" y="6022"/>
                    <a:pt x="8518" y="6212"/>
                    <a:pt x="8545" y="6374"/>
                  </a:cubicBezTo>
                  <a:cubicBezTo>
                    <a:pt x="8653" y="6998"/>
                    <a:pt x="8843" y="7622"/>
                    <a:pt x="9115" y="8219"/>
                  </a:cubicBezTo>
                  <a:cubicBezTo>
                    <a:pt x="10010" y="10362"/>
                    <a:pt x="11040" y="12450"/>
                    <a:pt x="12180" y="14484"/>
                  </a:cubicBezTo>
                  <a:cubicBezTo>
                    <a:pt x="11854" y="15705"/>
                    <a:pt x="11501" y="16898"/>
                    <a:pt x="11149" y="18065"/>
                  </a:cubicBezTo>
                  <a:cubicBezTo>
                    <a:pt x="10986" y="16003"/>
                    <a:pt x="10064" y="13996"/>
                    <a:pt x="8898" y="12369"/>
                  </a:cubicBezTo>
                  <a:cubicBezTo>
                    <a:pt x="8491" y="11772"/>
                    <a:pt x="8030" y="11229"/>
                    <a:pt x="7514" y="10714"/>
                  </a:cubicBezTo>
                  <a:cubicBezTo>
                    <a:pt x="7352" y="10551"/>
                    <a:pt x="7162" y="10416"/>
                    <a:pt x="7026" y="10253"/>
                  </a:cubicBezTo>
                  <a:cubicBezTo>
                    <a:pt x="6945" y="10199"/>
                    <a:pt x="6782" y="9955"/>
                    <a:pt x="6782" y="10063"/>
                  </a:cubicBezTo>
                  <a:cubicBezTo>
                    <a:pt x="6728" y="11012"/>
                    <a:pt x="7379" y="12097"/>
                    <a:pt x="7785" y="12884"/>
                  </a:cubicBezTo>
                  <a:cubicBezTo>
                    <a:pt x="8735" y="14783"/>
                    <a:pt x="9820" y="16600"/>
                    <a:pt x="11067" y="18309"/>
                  </a:cubicBezTo>
                  <a:cubicBezTo>
                    <a:pt x="10661" y="19665"/>
                    <a:pt x="10227" y="20994"/>
                    <a:pt x="9793" y="22323"/>
                  </a:cubicBezTo>
                  <a:cubicBezTo>
                    <a:pt x="9711" y="19773"/>
                    <a:pt x="8518" y="17522"/>
                    <a:pt x="7026" y="15596"/>
                  </a:cubicBezTo>
                  <a:cubicBezTo>
                    <a:pt x="6619" y="15081"/>
                    <a:pt x="6185" y="14566"/>
                    <a:pt x="5724" y="14105"/>
                  </a:cubicBezTo>
                  <a:cubicBezTo>
                    <a:pt x="5616" y="13996"/>
                    <a:pt x="5507" y="13888"/>
                    <a:pt x="5399" y="13806"/>
                  </a:cubicBezTo>
                  <a:cubicBezTo>
                    <a:pt x="5371" y="13752"/>
                    <a:pt x="5317" y="13643"/>
                    <a:pt x="5290" y="13698"/>
                  </a:cubicBezTo>
                  <a:cubicBezTo>
                    <a:pt x="5263" y="13725"/>
                    <a:pt x="5317" y="14186"/>
                    <a:pt x="5344" y="14294"/>
                  </a:cubicBezTo>
                  <a:cubicBezTo>
                    <a:pt x="5480" y="14945"/>
                    <a:pt x="5697" y="15596"/>
                    <a:pt x="6022" y="16220"/>
                  </a:cubicBezTo>
                  <a:cubicBezTo>
                    <a:pt x="7053" y="18444"/>
                    <a:pt x="8301" y="20560"/>
                    <a:pt x="9738" y="22540"/>
                  </a:cubicBezTo>
                  <a:cubicBezTo>
                    <a:pt x="9440" y="23489"/>
                    <a:pt x="9115" y="24439"/>
                    <a:pt x="8789" y="25361"/>
                  </a:cubicBezTo>
                  <a:lnTo>
                    <a:pt x="8789" y="25361"/>
                  </a:lnTo>
                  <a:cubicBezTo>
                    <a:pt x="8572" y="22838"/>
                    <a:pt x="7433" y="20804"/>
                    <a:pt x="6131" y="18716"/>
                  </a:cubicBezTo>
                  <a:cubicBezTo>
                    <a:pt x="5426" y="17576"/>
                    <a:pt x="4531" y="16275"/>
                    <a:pt x="3473" y="15434"/>
                  </a:cubicBezTo>
                  <a:cubicBezTo>
                    <a:pt x="3364" y="15352"/>
                    <a:pt x="3473" y="15705"/>
                    <a:pt x="3500" y="15841"/>
                  </a:cubicBezTo>
                  <a:cubicBezTo>
                    <a:pt x="3554" y="16112"/>
                    <a:pt x="3608" y="16410"/>
                    <a:pt x="3717" y="16681"/>
                  </a:cubicBezTo>
                  <a:cubicBezTo>
                    <a:pt x="4015" y="17495"/>
                    <a:pt x="4368" y="18309"/>
                    <a:pt x="4829" y="19068"/>
                  </a:cubicBezTo>
                  <a:cubicBezTo>
                    <a:pt x="6050" y="21238"/>
                    <a:pt x="7433" y="23327"/>
                    <a:pt x="8762" y="25442"/>
                  </a:cubicBezTo>
                  <a:cubicBezTo>
                    <a:pt x="8464" y="26310"/>
                    <a:pt x="8165" y="27178"/>
                    <a:pt x="7840" y="28046"/>
                  </a:cubicBezTo>
                  <a:lnTo>
                    <a:pt x="7840" y="27992"/>
                  </a:lnTo>
                  <a:cubicBezTo>
                    <a:pt x="7379" y="25307"/>
                    <a:pt x="6212" y="22757"/>
                    <a:pt x="4449" y="20669"/>
                  </a:cubicBezTo>
                  <a:cubicBezTo>
                    <a:pt x="3853" y="19909"/>
                    <a:pt x="3202" y="19204"/>
                    <a:pt x="2523" y="18553"/>
                  </a:cubicBezTo>
                  <a:cubicBezTo>
                    <a:pt x="2279" y="18309"/>
                    <a:pt x="2062" y="18119"/>
                    <a:pt x="1818" y="17902"/>
                  </a:cubicBezTo>
                  <a:lnTo>
                    <a:pt x="1574" y="17712"/>
                  </a:lnTo>
                  <a:cubicBezTo>
                    <a:pt x="1547" y="17658"/>
                    <a:pt x="1438" y="17549"/>
                    <a:pt x="1438" y="17604"/>
                  </a:cubicBezTo>
                  <a:cubicBezTo>
                    <a:pt x="1520" y="17956"/>
                    <a:pt x="1628" y="18282"/>
                    <a:pt x="1791" y="18580"/>
                  </a:cubicBezTo>
                  <a:cubicBezTo>
                    <a:pt x="2117" y="19339"/>
                    <a:pt x="2523" y="20072"/>
                    <a:pt x="2930" y="20831"/>
                  </a:cubicBezTo>
                  <a:cubicBezTo>
                    <a:pt x="3853" y="22594"/>
                    <a:pt x="4856" y="24330"/>
                    <a:pt x="5995" y="25985"/>
                  </a:cubicBezTo>
                  <a:cubicBezTo>
                    <a:pt x="6538" y="26771"/>
                    <a:pt x="7189" y="27450"/>
                    <a:pt x="7813" y="28182"/>
                  </a:cubicBezTo>
                  <a:cubicBezTo>
                    <a:pt x="7189" y="29891"/>
                    <a:pt x="6538" y="31545"/>
                    <a:pt x="5860" y="33200"/>
                  </a:cubicBezTo>
                  <a:cubicBezTo>
                    <a:pt x="5616" y="33796"/>
                    <a:pt x="5371" y="34420"/>
                    <a:pt x="5127" y="35017"/>
                  </a:cubicBezTo>
                  <a:lnTo>
                    <a:pt x="4992" y="35397"/>
                  </a:lnTo>
                  <a:lnTo>
                    <a:pt x="5019" y="35478"/>
                  </a:lnTo>
                  <a:lnTo>
                    <a:pt x="5127" y="35451"/>
                  </a:lnTo>
                  <a:cubicBezTo>
                    <a:pt x="5127" y="35451"/>
                    <a:pt x="5697" y="34258"/>
                    <a:pt x="6077" y="33308"/>
                  </a:cubicBezTo>
                  <a:cubicBezTo>
                    <a:pt x="6429" y="32467"/>
                    <a:pt x="6782" y="31627"/>
                    <a:pt x="7107" y="30813"/>
                  </a:cubicBezTo>
                  <a:cubicBezTo>
                    <a:pt x="9359" y="30542"/>
                    <a:pt x="11556" y="29402"/>
                    <a:pt x="13400" y="28046"/>
                  </a:cubicBezTo>
                  <a:cubicBezTo>
                    <a:pt x="13807" y="27748"/>
                    <a:pt x="14214" y="27422"/>
                    <a:pt x="14594" y="27070"/>
                  </a:cubicBezTo>
                  <a:cubicBezTo>
                    <a:pt x="14594" y="27070"/>
                    <a:pt x="14865" y="26826"/>
                    <a:pt x="14865" y="26799"/>
                  </a:cubicBezTo>
                  <a:cubicBezTo>
                    <a:pt x="14838" y="26609"/>
                    <a:pt x="14485" y="26880"/>
                    <a:pt x="14295" y="26907"/>
                  </a:cubicBezTo>
                  <a:cubicBezTo>
                    <a:pt x="13726" y="27043"/>
                    <a:pt x="13210" y="27233"/>
                    <a:pt x="12695" y="27477"/>
                  </a:cubicBezTo>
                  <a:cubicBezTo>
                    <a:pt x="10905" y="28290"/>
                    <a:pt x="8762" y="29240"/>
                    <a:pt x="7216" y="30542"/>
                  </a:cubicBezTo>
                  <a:cubicBezTo>
                    <a:pt x="8165" y="28128"/>
                    <a:pt x="9060" y="25659"/>
                    <a:pt x="9874" y="23191"/>
                  </a:cubicBezTo>
                  <a:cubicBezTo>
                    <a:pt x="11149" y="22649"/>
                    <a:pt x="12478" y="22242"/>
                    <a:pt x="13671" y="21537"/>
                  </a:cubicBezTo>
                  <a:cubicBezTo>
                    <a:pt x="14729" y="20886"/>
                    <a:pt x="15679" y="20099"/>
                    <a:pt x="16519" y="19204"/>
                  </a:cubicBezTo>
                  <a:cubicBezTo>
                    <a:pt x="17116" y="18553"/>
                    <a:pt x="17686" y="17902"/>
                    <a:pt x="18174" y="17170"/>
                  </a:cubicBezTo>
                  <a:cubicBezTo>
                    <a:pt x="18337" y="16953"/>
                    <a:pt x="18527" y="16708"/>
                    <a:pt x="18662" y="16464"/>
                  </a:cubicBezTo>
                  <a:cubicBezTo>
                    <a:pt x="18716" y="16383"/>
                    <a:pt x="18744" y="16302"/>
                    <a:pt x="18798" y="16247"/>
                  </a:cubicBezTo>
                  <a:cubicBezTo>
                    <a:pt x="18852" y="16166"/>
                    <a:pt x="18933" y="16112"/>
                    <a:pt x="18879" y="16112"/>
                  </a:cubicBezTo>
                  <a:cubicBezTo>
                    <a:pt x="18038" y="16329"/>
                    <a:pt x="17116" y="17224"/>
                    <a:pt x="16438" y="17739"/>
                  </a:cubicBezTo>
                  <a:cubicBezTo>
                    <a:pt x="14892" y="18824"/>
                    <a:pt x="13427" y="20045"/>
                    <a:pt x="12017" y="21292"/>
                  </a:cubicBezTo>
                  <a:cubicBezTo>
                    <a:pt x="11339" y="21889"/>
                    <a:pt x="10688" y="22567"/>
                    <a:pt x="9983" y="23110"/>
                  </a:cubicBezTo>
                  <a:lnTo>
                    <a:pt x="9901" y="23164"/>
                  </a:lnTo>
                  <a:cubicBezTo>
                    <a:pt x="10444" y="21591"/>
                    <a:pt x="10932" y="20045"/>
                    <a:pt x="11420" y="18472"/>
                  </a:cubicBezTo>
                  <a:lnTo>
                    <a:pt x="11610" y="18390"/>
                  </a:lnTo>
                  <a:lnTo>
                    <a:pt x="11664" y="18336"/>
                  </a:lnTo>
                  <a:cubicBezTo>
                    <a:pt x="13698" y="17387"/>
                    <a:pt x="15543" y="16058"/>
                    <a:pt x="17089" y="14430"/>
                  </a:cubicBezTo>
                  <a:cubicBezTo>
                    <a:pt x="17659" y="13860"/>
                    <a:pt x="18201" y="13237"/>
                    <a:pt x="18689" y="12613"/>
                  </a:cubicBezTo>
                  <a:cubicBezTo>
                    <a:pt x="18825" y="12423"/>
                    <a:pt x="18961" y="12233"/>
                    <a:pt x="19096" y="12070"/>
                  </a:cubicBezTo>
                  <a:cubicBezTo>
                    <a:pt x="19150" y="11989"/>
                    <a:pt x="19178" y="11908"/>
                    <a:pt x="19232" y="11799"/>
                  </a:cubicBezTo>
                  <a:cubicBezTo>
                    <a:pt x="19286" y="11718"/>
                    <a:pt x="19340" y="11691"/>
                    <a:pt x="19313" y="11691"/>
                  </a:cubicBezTo>
                  <a:cubicBezTo>
                    <a:pt x="18472" y="11745"/>
                    <a:pt x="17496" y="12776"/>
                    <a:pt x="16872" y="13291"/>
                  </a:cubicBezTo>
                  <a:cubicBezTo>
                    <a:pt x="15028" y="14864"/>
                    <a:pt x="13481" y="16736"/>
                    <a:pt x="11664" y="18336"/>
                  </a:cubicBezTo>
                  <a:lnTo>
                    <a:pt x="11420" y="18444"/>
                  </a:lnTo>
                  <a:cubicBezTo>
                    <a:pt x="11556" y="17983"/>
                    <a:pt x="11718" y="17522"/>
                    <a:pt x="11854" y="17034"/>
                  </a:cubicBezTo>
                  <a:cubicBezTo>
                    <a:pt x="12098" y="16220"/>
                    <a:pt x="12315" y="15407"/>
                    <a:pt x="12559" y="14593"/>
                  </a:cubicBezTo>
                  <a:cubicBezTo>
                    <a:pt x="14322" y="13345"/>
                    <a:pt x="15950" y="11880"/>
                    <a:pt x="17360" y="10253"/>
                  </a:cubicBezTo>
                  <a:cubicBezTo>
                    <a:pt x="17794" y="9711"/>
                    <a:pt x="18201" y="9141"/>
                    <a:pt x="18554" y="8544"/>
                  </a:cubicBezTo>
                  <a:cubicBezTo>
                    <a:pt x="18689" y="8300"/>
                    <a:pt x="18825" y="8056"/>
                    <a:pt x="18961" y="7785"/>
                  </a:cubicBezTo>
                  <a:cubicBezTo>
                    <a:pt x="19042" y="7676"/>
                    <a:pt x="19259" y="7405"/>
                    <a:pt x="19150" y="7459"/>
                  </a:cubicBezTo>
                  <a:cubicBezTo>
                    <a:pt x="18906" y="7595"/>
                    <a:pt x="18689" y="7758"/>
                    <a:pt x="18472" y="7947"/>
                  </a:cubicBezTo>
                  <a:cubicBezTo>
                    <a:pt x="17876" y="8436"/>
                    <a:pt x="17279" y="8978"/>
                    <a:pt x="16736" y="9548"/>
                  </a:cubicBezTo>
                  <a:cubicBezTo>
                    <a:pt x="15326" y="11012"/>
                    <a:pt x="13888" y="12396"/>
                    <a:pt x="12695" y="14050"/>
                  </a:cubicBezTo>
                  <a:cubicBezTo>
                    <a:pt x="13075" y="12640"/>
                    <a:pt x="13427" y="11202"/>
                    <a:pt x="13780" y="9765"/>
                  </a:cubicBezTo>
                  <a:cubicBezTo>
                    <a:pt x="15136" y="8707"/>
                    <a:pt x="16357" y="7486"/>
                    <a:pt x="17414" y="6130"/>
                  </a:cubicBezTo>
                  <a:cubicBezTo>
                    <a:pt x="17794" y="5669"/>
                    <a:pt x="18120" y="5181"/>
                    <a:pt x="18391" y="4666"/>
                  </a:cubicBezTo>
                  <a:cubicBezTo>
                    <a:pt x="18472" y="4503"/>
                    <a:pt x="18527" y="4367"/>
                    <a:pt x="18608" y="4204"/>
                  </a:cubicBezTo>
                  <a:cubicBezTo>
                    <a:pt x="18635" y="4123"/>
                    <a:pt x="18771" y="3960"/>
                    <a:pt x="18689" y="3987"/>
                  </a:cubicBezTo>
                  <a:cubicBezTo>
                    <a:pt x="18147" y="4259"/>
                    <a:pt x="17686" y="4910"/>
                    <a:pt x="17252" y="5344"/>
                  </a:cubicBezTo>
                  <a:cubicBezTo>
                    <a:pt x="16031" y="6618"/>
                    <a:pt x="14946" y="7975"/>
                    <a:pt x="13997" y="9439"/>
                  </a:cubicBezTo>
                  <a:lnTo>
                    <a:pt x="13807" y="9711"/>
                  </a:lnTo>
                  <a:cubicBezTo>
                    <a:pt x="14105" y="8544"/>
                    <a:pt x="14377" y="7351"/>
                    <a:pt x="14648" y="6157"/>
                  </a:cubicBezTo>
                  <a:lnTo>
                    <a:pt x="14702" y="5967"/>
                  </a:lnTo>
                  <a:cubicBezTo>
                    <a:pt x="14675" y="5696"/>
                    <a:pt x="14756" y="5425"/>
                    <a:pt x="14811" y="5154"/>
                  </a:cubicBezTo>
                  <a:close/>
                  <a:moveTo>
                    <a:pt x="6592" y="31247"/>
                  </a:moveTo>
                  <a:cubicBezTo>
                    <a:pt x="5968" y="28779"/>
                    <a:pt x="4503" y="26283"/>
                    <a:pt x="2930" y="24357"/>
                  </a:cubicBezTo>
                  <a:cubicBezTo>
                    <a:pt x="2361" y="23679"/>
                    <a:pt x="1737" y="23055"/>
                    <a:pt x="1059" y="22486"/>
                  </a:cubicBezTo>
                  <a:cubicBezTo>
                    <a:pt x="842" y="22296"/>
                    <a:pt x="625" y="22133"/>
                    <a:pt x="408" y="21970"/>
                  </a:cubicBezTo>
                  <a:lnTo>
                    <a:pt x="109" y="21726"/>
                  </a:lnTo>
                  <a:cubicBezTo>
                    <a:pt x="82" y="21699"/>
                    <a:pt x="1" y="21591"/>
                    <a:pt x="1" y="21645"/>
                  </a:cubicBezTo>
                  <a:cubicBezTo>
                    <a:pt x="1" y="21916"/>
                    <a:pt x="82" y="22187"/>
                    <a:pt x="218" y="22459"/>
                  </a:cubicBezTo>
                  <a:cubicBezTo>
                    <a:pt x="543" y="23218"/>
                    <a:pt x="923" y="23978"/>
                    <a:pt x="1357" y="24683"/>
                  </a:cubicBezTo>
                  <a:cubicBezTo>
                    <a:pt x="2768" y="27016"/>
                    <a:pt x="4341" y="29592"/>
                    <a:pt x="6375" y="31437"/>
                  </a:cubicBezTo>
                  <a:close/>
                  <a:moveTo>
                    <a:pt x="8626" y="26717"/>
                  </a:moveTo>
                  <a:cubicBezTo>
                    <a:pt x="10932" y="26283"/>
                    <a:pt x="13048" y="25225"/>
                    <a:pt x="14811" y="23679"/>
                  </a:cubicBezTo>
                  <a:cubicBezTo>
                    <a:pt x="15326" y="23191"/>
                    <a:pt x="15787" y="22621"/>
                    <a:pt x="16194" y="22025"/>
                  </a:cubicBezTo>
                  <a:cubicBezTo>
                    <a:pt x="16330" y="21808"/>
                    <a:pt x="16465" y="21591"/>
                    <a:pt x="16601" y="21347"/>
                  </a:cubicBezTo>
                  <a:cubicBezTo>
                    <a:pt x="16655" y="21292"/>
                    <a:pt x="16682" y="21238"/>
                    <a:pt x="16709" y="21157"/>
                  </a:cubicBezTo>
                  <a:cubicBezTo>
                    <a:pt x="16763" y="21103"/>
                    <a:pt x="16845" y="21021"/>
                    <a:pt x="16791" y="21021"/>
                  </a:cubicBezTo>
                  <a:cubicBezTo>
                    <a:pt x="15923" y="21021"/>
                    <a:pt x="14865" y="21781"/>
                    <a:pt x="14160" y="22215"/>
                  </a:cubicBezTo>
                  <a:cubicBezTo>
                    <a:pt x="12288" y="23327"/>
                    <a:pt x="10145" y="24656"/>
                    <a:pt x="8735" y="26392"/>
                  </a:cubicBezTo>
                  <a:close/>
                </a:path>
              </a:pathLst>
            </a:custGeom>
            <a:solidFill>
              <a:srgbClr val="3956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748725" y="4109925"/>
              <a:ext cx="1116850" cy="589300"/>
            </a:xfrm>
            <a:custGeom>
              <a:avLst/>
              <a:gdLst/>
              <a:ahLst/>
              <a:cxnLst/>
              <a:rect l="l" t="t" r="r" b="b"/>
              <a:pathLst>
                <a:path w="44674" h="23572" extrusionOk="0">
                  <a:moveTo>
                    <a:pt x="6320" y="5887"/>
                  </a:moveTo>
                  <a:cubicBezTo>
                    <a:pt x="5642" y="5208"/>
                    <a:pt x="5018" y="4530"/>
                    <a:pt x="4286" y="3906"/>
                  </a:cubicBezTo>
                  <a:cubicBezTo>
                    <a:pt x="3852" y="3581"/>
                    <a:pt x="3418" y="3256"/>
                    <a:pt x="2984" y="2957"/>
                  </a:cubicBezTo>
                  <a:cubicBezTo>
                    <a:pt x="2550" y="2686"/>
                    <a:pt x="2089" y="2442"/>
                    <a:pt x="1628" y="2225"/>
                  </a:cubicBezTo>
                  <a:lnTo>
                    <a:pt x="1221" y="2035"/>
                  </a:lnTo>
                  <a:cubicBezTo>
                    <a:pt x="1139" y="2008"/>
                    <a:pt x="950" y="1872"/>
                    <a:pt x="977" y="1954"/>
                  </a:cubicBezTo>
                  <a:cubicBezTo>
                    <a:pt x="1112" y="2360"/>
                    <a:pt x="1845" y="2849"/>
                    <a:pt x="2143" y="3120"/>
                  </a:cubicBezTo>
                  <a:cubicBezTo>
                    <a:pt x="3255" y="4042"/>
                    <a:pt x="4421" y="4856"/>
                    <a:pt x="5696" y="5561"/>
                  </a:cubicBezTo>
                  <a:lnTo>
                    <a:pt x="6266" y="5859"/>
                  </a:lnTo>
                  <a:lnTo>
                    <a:pt x="6185" y="5859"/>
                  </a:lnTo>
                  <a:lnTo>
                    <a:pt x="6103" y="5778"/>
                  </a:lnTo>
                  <a:lnTo>
                    <a:pt x="5886" y="5778"/>
                  </a:lnTo>
                  <a:cubicBezTo>
                    <a:pt x="5045" y="5642"/>
                    <a:pt x="4232" y="5507"/>
                    <a:pt x="3418" y="5344"/>
                  </a:cubicBezTo>
                  <a:lnTo>
                    <a:pt x="3092" y="5290"/>
                  </a:lnTo>
                  <a:lnTo>
                    <a:pt x="2767" y="5236"/>
                  </a:lnTo>
                  <a:cubicBezTo>
                    <a:pt x="2767" y="5236"/>
                    <a:pt x="2631" y="5208"/>
                    <a:pt x="2740" y="5371"/>
                  </a:cubicBezTo>
                  <a:cubicBezTo>
                    <a:pt x="3581" y="5507"/>
                    <a:pt x="4394" y="5670"/>
                    <a:pt x="5208" y="5859"/>
                  </a:cubicBezTo>
                  <a:cubicBezTo>
                    <a:pt x="3879" y="5968"/>
                    <a:pt x="2604" y="6375"/>
                    <a:pt x="1438" y="7026"/>
                  </a:cubicBezTo>
                  <a:cubicBezTo>
                    <a:pt x="1112" y="7188"/>
                    <a:pt x="787" y="7405"/>
                    <a:pt x="516" y="7650"/>
                  </a:cubicBezTo>
                  <a:cubicBezTo>
                    <a:pt x="380" y="7758"/>
                    <a:pt x="0" y="7867"/>
                    <a:pt x="136" y="7948"/>
                  </a:cubicBezTo>
                  <a:cubicBezTo>
                    <a:pt x="678" y="8273"/>
                    <a:pt x="1655" y="8029"/>
                    <a:pt x="2170" y="7894"/>
                  </a:cubicBezTo>
                  <a:cubicBezTo>
                    <a:pt x="3608" y="7514"/>
                    <a:pt x="4883" y="6727"/>
                    <a:pt x="6185" y="6076"/>
                  </a:cubicBezTo>
                  <a:cubicBezTo>
                    <a:pt x="7866" y="6402"/>
                    <a:pt x="9575" y="6782"/>
                    <a:pt x="11257" y="7134"/>
                  </a:cubicBezTo>
                  <a:cubicBezTo>
                    <a:pt x="8924" y="7188"/>
                    <a:pt x="6564" y="7650"/>
                    <a:pt x="4611" y="8897"/>
                  </a:cubicBezTo>
                  <a:cubicBezTo>
                    <a:pt x="4123" y="9223"/>
                    <a:pt x="3635" y="9575"/>
                    <a:pt x="3174" y="9982"/>
                  </a:cubicBezTo>
                  <a:cubicBezTo>
                    <a:pt x="3038" y="10091"/>
                    <a:pt x="2903" y="10226"/>
                    <a:pt x="2767" y="10389"/>
                  </a:cubicBezTo>
                  <a:cubicBezTo>
                    <a:pt x="2875" y="10498"/>
                    <a:pt x="3364" y="10470"/>
                    <a:pt x="3526" y="10470"/>
                  </a:cubicBezTo>
                  <a:cubicBezTo>
                    <a:pt x="4204" y="10443"/>
                    <a:pt x="4883" y="10335"/>
                    <a:pt x="5506" y="10118"/>
                  </a:cubicBezTo>
                  <a:cubicBezTo>
                    <a:pt x="7785" y="9467"/>
                    <a:pt x="9873" y="8301"/>
                    <a:pt x="11989" y="7297"/>
                  </a:cubicBezTo>
                  <a:cubicBezTo>
                    <a:pt x="13725" y="7677"/>
                    <a:pt x="15461" y="8084"/>
                    <a:pt x="17197" y="8490"/>
                  </a:cubicBezTo>
                  <a:cubicBezTo>
                    <a:pt x="14376" y="8762"/>
                    <a:pt x="11691" y="9874"/>
                    <a:pt x="9494" y="11691"/>
                  </a:cubicBezTo>
                  <a:cubicBezTo>
                    <a:pt x="8924" y="12179"/>
                    <a:pt x="8382" y="12695"/>
                    <a:pt x="7893" y="13264"/>
                  </a:cubicBezTo>
                  <a:cubicBezTo>
                    <a:pt x="7866" y="13291"/>
                    <a:pt x="7486" y="13644"/>
                    <a:pt x="7514" y="13698"/>
                  </a:cubicBezTo>
                  <a:cubicBezTo>
                    <a:pt x="7758" y="13725"/>
                    <a:pt x="7975" y="13698"/>
                    <a:pt x="8192" y="13644"/>
                  </a:cubicBezTo>
                  <a:cubicBezTo>
                    <a:pt x="8978" y="13481"/>
                    <a:pt x="9711" y="13210"/>
                    <a:pt x="10443" y="12857"/>
                  </a:cubicBezTo>
                  <a:cubicBezTo>
                    <a:pt x="13074" y="11637"/>
                    <a:pt x="15651" y="10226"/>
                    <a:pt x="18146" y="8707"/>
                  </a:cubicBezTo>
                  <a:cubicBezTo>
                    <a:pt x="19665" y="9087"/>
                    <a:pt x="21157" y="9440"/>
                    <a:pt x="22676" y="9847"/>
                  </a:cubicBezTo>
                  <a:cubicBezTo>
                    <a:pt x="20072" y="10145"/>
                    <a:pt x="17658" y="11393"/>
                    <a:pt x="15651" y="12912"/>
                  </a:cubicBezTo>
                  <a:cubicBezTo>
                    <a:pt x="14946" y="13454"/>
                    <a:pt x="14267" y="14078"/>
                    <a:pt x="13644" y="14729"/>
                  </a:cubicBezTo>
                  <a:cubicBezTo>
                    <a:pt x="13454" y="14946"/>
                    <a:pt x="13291" y="15136"/>
                    <a:pt x="13101" y="15353"/>
                  </a:cubicBezTo>
                  <a:cubicBezTo>
                    <a:pt x="13020" y="15461"/>
                    <a:pt x="12748" y="15678"/>
                    <a:pt x="12884" y="15678"/>
                  </a:cubicBezTo>
                  <a:cubicBezTo>
                    <a:pt x="14078" y="15678"/>
                    <a:pt x="15352" y="14837"/>
                    <a:pt x="16356" y="14268"/>
                  </a:cubicBezTo>
                  <a:cubicBezTo>
                    <a:pt x="18662" y="13020"/>
                    <a:pt x="20886" y="11555"/>
                    <a:pt x="22947" y="9901"/>
                  </a:cubicBezTo>
                  <a:cubicBezTo>
                    <a:pt x="24656" y="10362"/>
                    <a:pt x="26338" y="10823"/>
                    <a:pt x="28019" y="11284"/>
                  </a:cubicBezTo>
                  <a:cubicBezTo>
                    <a:pt x="24846" y="11528"/>
                    <a:pt x="22079" y="13129"/>
                    <a:pt x="19746" y="15081"/>
                  </a:cubicBezTo>
                  <a:cubicBezTo>
                    <a:pt x="19123" y="15624"/>
                    <a:pt x="18526" y="16194"/>
                    <a:pt x="17956" y="16763"/>
                  </a:cubicBezTo>
                  <a:cubicBezTo>
                    <a:pt x="17821" y="16899"/>
                    <a:pt x="17712" y="17034"/>
                    <a:pt x="17577" y="17170"/>
                  </a:cubicBezTo>
                  <a:cubicBezTo>
                    <a:pt x="17549" y="17224"/>
                    <a:pt x="17387" y="17306"/>
                    <a:pt x="17441" y="17333"/>
                  </a:cubicBezTo>
                  <a:cubicBezTo>
                    <a:pt x="17577" y="17414"/>
                    <a:pt x="18065" y="17279"/>
                    <a:pt x="18200" y="17251"/>
                  </a:cubicBezTo>
                  <a:cubicBezTo>
                    <a:pt x="19041" y="17034"/>
                    <a:pt x="19828" y="16736"/>
                    <a:pt x="20587" y="16329"/>
                  </a:cubicBezTo>
                  <a:cubicBezTo>
                    <a:pt x="23300" y="14919"/>
                    <a:pt x="25904" y="13264"/>
                    <a:pt x="28290" y="11366"/>
                  </a:cubicBezTo>
                  <a:cubicBezTo>
                    <a:pt x="29484" y="11718"/>
                    <a:pt x="30705" y="12071"/>
                    <a:pt x="31898" y="12450"/>
                  </a:cubicBezTo>
                  <a:lnTo>
                    <a:pt x="31871" y="12450"/>
                  </a:lnTo>
                  <a:cubicBezTo>
                    <a:pt x="28724" y="12857"/>
                    <a:pt x="26229" y="14376"/>
                    <a:pt x="23707" y="16085"/>
                  </a:cubicBezTo>
                  <a:cubicBezTo>
                    <a:pt x="22296" y="17034"/>
                    <a:pt x="20696" y="18201"/>
                    <a:pt x="19719" y="19557"/>
                  </a:cubicBezTo>
                  <a:cubicBezTo>
                    <a:pt x="19611" y="19693"/>
                    <a:pt x="20045" y="19530"/>
                    <a:pt x="20208" y="19503"/>
                  </a:cubicBezTo>
                  <a:cubicBezTo>
                    <a:pt x="20560" y="19448"/>
                    <a:pt x="20913" y="19340"/>
                    <a:pt x="21265" y="19204"/>
                  </a:cubicBezTo>
                  <a:cubicBezTo>
                    <a:pt x="22296" y="18797"/>
                    <a:pt x="23273" y="18282"/>
                    <a:pt x="24195" y="17712"/>
                  </a:cubicBezTo>
                  <a:cubicBezTo>
                    <a:pt x="26853" y="16058"/>
                    <a:pt x="29375" y="14241"/>
                    <a:pt x="31952" y="12450"/>
                  </a:cubicBezTo>
                  <a:cubicBezTo>
                    <a:pt x="33064" y="12803"/>
                    <a:pt x="34149" y="13129"/>
                    <a:pt x="35261" y="13481"/>
                  </a:cubicBezTo>
                  <a:lnTo>
                    <a:pt x="35207" y="13481"/>
                  </a:lnTo>
                  <a:cubicBezTo>
                    <a:pt x="31871" y="14186"/>
                    <a:pt x="28752" y="15787"/>
                    <a:pt x="26202" y="18065"/>
                  </a:cubicBezTo>
                  <a:cubicBezTo>
                    <a:pt x="25307" y="18852"/>
                    <a:pt x="24466" y="19693"/>
                    <a:pt x="23652" y="20588"/>
                  </a:cubicBezTo>
                  <a:cubicBezTo>
                    <a:pt x="23381" y="20886"/>
                    <a:pt x="23137" y="21184"/>
                    <a:pt x="22893" y="21510"/>
                  </a:cubicBezTo>
                  <a:cubicBezTo>
                    <a:pt x="22811" y="21591"/>
                    <a:pt x="22730" y="21700"/>
                    <a:pt x="22649" y="21808"/>
                  </a:cubicBezTo>
                  <a:cubicBezTo>
                    <a:pt x="22622" y="21862"/>
                    <a:pt x="22459" y="21971"/>
                    <a:pt x="22540" y="21971"/>
                  </a:cubicBezTo>
                  <a:cubicBezTo>
                    <a:pt x="22974" y="21890"/>
                    <a:pt x="23354" y="21727"/>
                    <a:pt x="23734" y="21510"/>
                  </a:cubicBezTo>
                  <a:cubicBezTo>
                    <a:pt x="24683" y="21049"/>
                    <a:pt x="25578" y="20479"/>
                    <a:pt x="26473" y="19964"/>
                  </a:cubicBezTo>
                  <a:cubicBezTo>
                    <a:pt x="28670" y="18743"/>
                    <a:pt x="30759" y="17387"/>
                    <a:pt x="32793" y="15922"/>
                  </a:cubicBezTo>
                  <a:cubicBezTo>
                    <a:pt x="33742" y="15190"/>
                    <a:pt x="34556" y="14322"/>
                    <a:pt x="35451" y="13535"/>
                  </a:cubicBezTo>
                  <a:cubicBezTo>
                    <a:pt x="37594" y="14241"/>
                    <a:pt x="39710" y="14946"/>
                    <a:pt x="41825" y="15705"/>
                  </a:cubicBezTo>
                  <a:cubicBezTo>
                    <a:pt x="42558" y="15977"/>
                    <a:pt x="43344" y="16275"/>
                    <a:pt x="44104" y="16546"/>
                  </a:cubicBezTo>
                  <a:lnTo>
                    <a:pt x="44565" y="16682"/>
                  </a:lnTo>
                  <a:lnTo>
                    <a:pt x="44673" y="16655"/>
                  </a:lnTo>
                  <a:lnTo>
                    <a:pt x="44646" y="16546"/>
                  </a:lnTo>
                  <a:cubicBezTo>
                    <a:pt x="44646" y="16546"/>
                    <a:pt x="43127" y="15895"/>
                    <a:pt x="41934" y="15434"/>
                  </a:cubicBezTo>
                  <a:cubicBezTo>
                    <a:pt x="40876" y="15054"/>
                    <a:pt x="39818" y="14675"/>
                    <a:pt x="38760" y="14295"/>
                  </a:cubicBezTo>
                  <a:cubicBezTo>
                    <a:pt x="38326" y="11474"/>
                    <a:pt x="36780" y="8816"/>
                    <a:pt x="35017" y="6565"/>
                  </a:cubicBezTo>
                  <a:cubicBezTo>
                    <a:pt x="34637" y="6076"/>
                    <a:pt x="34203" y="5588"/>
                    <a:pt x="33742" y="5127"/>
                  </a:cubicBezTo>
                  <a:cubicBezTo>
                    <a:pt x="33715" y="5100"/>
                    <a:pt x="33417" y="4802"/>
                    <a:pt x="33390" y="4802"/>
                  </a:cubicBezTo>
                  <a:cubicBezTo>
                    <a:pt x="33119" y="4856"/>
                    <a:pt x="33471" y="5290"/>
                    <a:pt x="33553" y="5507"/>
                  </a:cubicBezTo>
                  <a:cubicBezTo>
                    <a:pt x="33742" y="6185"/>
                    <a:pt x="34014" y="6863"/>
                    <a:pt x="34339" y="7487"/>
                  </a:cubicBezTo>
                  <a:cubicBezTo>
                    <a:pt x="35424" y="9684"/>
                    <a:pt x="36699" y="12288"/>
                    <a:pt x="38435" y="14186"/>
                  </a:cubicBezTo>
                  <a:cubicBezTo>
                    <a:pt x="35343" y="13101"/>
                    <a:pt x="32251" y="12125"/>
                    <a:pt x="29104" y="11203"/>
                  </a:cubicBezTo>
                  <a:cubicBezTo>
                    <a:pt x="28372" y="9657"/>
                    <a:pt x="27775" y="8002"/>
                    <a:pt x="26853" y="6537"/>
                  </a:cubicBezTo>
                  <a:cubicBezTo>
                    <a:pt x="25985" y="5263"/>
                    <a:pt x="24954" y="4123"/>
                    <a:pt x="23788" y="3120"/>
                  </a:cubicBezTo>
                  <a:cubicBezTo>
                    <a:pt x="22974" y="2388"/>
                    <a:pt x="22106" y="1737"/>
                    <a:pt x="21211" y="1113"/>
                  </a:cubicBezTo>
                  <a:cubicBezTo>
                    <a:pt x="20913" y="923"/>
                    <a:pt x="20587" y="733"/>
                    <a:pt x="20262" y="543"/>
                  </a:cubicBezTo>
                  <a:lnTo>
                    <a:pt x="19991" y="408"/>
                  </a:lnTo>
                  <a:cubicBezTo>
                    <a:pt x="19936" y="353"/>
                    <a:pt x="19828" y="245"/>
                    <a:pt x="19855" y="299"/>
                  </a:cubicBezTo>
                  <a:cubicBezTo>
                    <a:pt x="20126" y="1330"/>
                    <a:pt x="21320" y="2442"/>
                    <a:pt x="21971" y="3283"/>
                  </a:cubicBezTo>
                  <a:cubicBezTo>
                    <a:pt x="23435" y="5154"/>
                    <a:pt x="25036" y="6917"/>
                    <a:pt x="26663" y="8626"/>
                  </a:cubicBezTo>
                  <a:cubicBezTo>
                    <a:pt x="27423" y="9467"/>
                    <a:pt x="28290" y="10226"/>
                    <a:pt x="28996" y="11094"/>
                  </a:cubicBezTo>
                  <a:lnTo>
                    <a:pt x="29077" y="11203"/>
                  </a:lnTo>
                  <a:cubicBezTo>
                    <a:pt x="27097" y="10606"/>
                    <a:pt x="25117" y="10064"/>
                    <a:pt x="23137" y="9548"/>
                  </a:cubicBezTo>
                  <a:lnTo>
                    <a:pt x="23028" y="9304"/>
                  </a:lnTo>
                  <a:lnTo>
                    <a:pt x="22974" y="9250"/>
                  </a:lnTo>
                  <a:cubicBezTo>
                    <a:pt x="21672" y="6754"/>
                    <a:pt x="19936" y="4530"/>
                    <a:pt x="17821" y="2686"/>
                  </a:cubicBezTo>
                  <a:cubicBezTo>
                    <a:pt x="17061" y="2008"/>
                    <a:pt x="16275" y="1357"/>
                    <a:pt x="15461" y="760"/>
                  </a:cubicBezTo>
                  <a:cubicBezTo>
                    <a:pt x="15217" y="597"/>
                    <a:pt x="15000" y="435"/>
                    <a:pt x="14783" y="299"/>
                  </a:cubicBezTo>
                  <a:cubicBezTo>
                    <a:pt x="14674" y="245"/>
                    <a:pt x="14566" y="191"/>
                    <a:pt x="14457" y="109"/>
                  </a:cubicBezTo>
                  <a:cubicBezTo>
                    <a:pt x="14403" y="82"/>
                    <a:pt x="14295" y="1"/>
                    <a:pt x="14295" y="55"/>
                  </a:cubicBezTo>
                  <a:cubicBezTo>
                    <a:pt x="14403" y="1058"/>
                    <a:pt x="15732" y="2252"/>
                    <a:pt x="16410" y="2984"/>
                  </a:cubicBezTo>
                  <a:cubicBezTo>
                    <a:pt x="18472" y="5236"/>
                    <a:pt x="20886" y="7080"/>
                    <a:pt x="22974" y="9250"/>
                  </a:cubicBezTo>
                  <a:lnTo>
                    <a:pt x="23137" y="9548"/>
                  </a:lnTo>
                  <a:lnTo>
                    <a:pt x="21347" y="9087"/>
                  </a:lnTo>
                  <a:cubicBezTo>
                    <a:pt x="20316" y="8843"/>
                    <a:pt x="19285" y="8572"/>
                    <a:pt x="18228" y="8328"/>
                  </a:cubicBezTo>
                  <a:cubicBezTo>
                    <a:pt x="16600" y="6185"/>
                    <a:pt x="14701" y="4232"/>
                    <a:pt x="12586" y="2550"/>
                  </a:cubicBezTo>
                  <a:cubicBezTo>
                    <a:pt x="11908" y="2035"/>
                    <a:pt x="11175" y="1547"/>
                    <a:pt x="10416" y="1140"/>
                  </a:cubicBezTo>
                  <a:cubicBezTo>
                    <a:pt x="10090" y="977"/>
                    <a:pt x="9765" y="787"/>
                    <a:pt x="9467" y="652"/>
                  </a:cubicBezTo>
                  <a:cubicBezTo>
                    <a:pt x="9304" y="570"/>
                    <a:pt x="8978" y="299"/>
                    <a:pt x="9033" y="462"/>
                  </a:cubicBezTo>
                  <a:cubicBezTo>
                    <a:pt x="9195" y="733"/>
                    <a:pt x="9412" y="1004"/>
                    <a:pt x="9684" y="1248"/>
                  </a:cubicBezTo>
                  <a:cubicBezTo>
                    <a:pt x="10307" y="1981"/>
                    <a:pt x="11013" y="2686"/>
                    <a:pt x="11745" y="3364"/>
                  </a:cubicBezTo>
                  <a:cubicBezTo>
                    <a:pt x="13616" y="5046"/>
                    <a:pt x="15461" y="6754"/>
                    <a:pt x="17549" y="8192"/>
                  </a:cubicBezTo>
                  <a:cubicBezTo>
                    <a:pt x="15759" y="7785"/>
                    <a:pt x="13969" y="7378"/>
                    <a:pt x="12179" y="7026"/>
                  </a:cubicBezTo>
                  <a:cubicBezTo>
                    <a:pt x="10768" y="5371"/>
                    <a:pt x="9168" y="3906"/>
                    <a:pt x="7432" y="2659"/>
                  </a:cubicBezTo>
                  <a:cubicBezTo>
                    <a:pt x="6835" y="2225"/>
                    <a:pt x="6212" y="1845"/>
                    <a:pt x="5561" y="1547"/>
                  </a:cubicBezTo>
                  <a:cubicBezTo>
                    <a:pt x="5371" y="1438"/>
                    <a:pt x="5181" y="1357"/>
                    <a:pt x="4964" y="1275"/>
                  </a:cubicBezTo>
                  <a:cubicBezTo>
                    <a:pt x="4883" y="1248"/>
                    <a:pt x="4666" y="1086"/>
                    <a:pt x="4720" y="1167"/>
                  </a:cubicBezTo>
                  <a:cubicBezTo>
                    <a:pt x="5072" y="1845"/>
                    <a:pt x="5913" y="2415"/>
                    <a:pt x="6483" y="2930"/>
                  </a:cubicBezTo>
                  <a:cubicBezTo>
                    <a:pt x="8110" y="4368"/>
                    <a:pt x="9873" y="5670"/>
                    <a:pt x="11745" y="6782"/>
                  </a:cubicBezTo>
                  <a:lnTo>
                    <a:pt x="12098" y="6999"/>
                  </a:lnTo>
                  <a:cubicBezTo>
                    <a:pt x="10579" y="6700"/>
                    <a:pt x="9087" y="6402"/>
                    <a:pt x="7568" y="6104"/>
                  </a:cubicBezTo>
                  <a:lnTo>
                    <a:pt x="7351" y="6076"/>
                  </a:lnTo>
                  <a:close/>
                  <a:moveTo>
                    <a:pt x="39330" y="14892"/>
                  </a:moveTo>
                  <a:cubicBezTo>
                    <a:pt x="36292" y="15787"/>
                    <a:pt x="33227" y="17712"/>
                    <a:pt x="30921" y="19774"/>
                  </a:cubicBezTo>
                  <a:cubicBezTo>
                    <a:pt x="30081" y="20506"/>
                    <a:pt x="29321" y="21320"/>
                    <a:pt x="28643" y="22215"/>
                  </a:cubicBezTo>
                  <a:cubicBezTo>
                    <a:pt x="28426" y="22486"/>
                    <a:pt x="28236" y="22758"/>
                    <a:pt x="28019" y="23056"/>
                  </a:cubicBezTo>
                  <a:cubicBezTo>
                    <a:pt x="27938" y="23164"/>
                    <a:pt x="27856" y="23300"/>
                    <a:pt x="27775" y="23408"/>
                  </a:cubicBezTo>
                  <a:cubicBezTo>
                    <a:pt x="27721" y="23463"/>
                    <a:pt x="27585" y="23571"/>
                    <a:pt x="27667" y="23571"/>
                  </a:cubicBezTo>
                  <a:cubicBezTo>
                    <a:pt x="28019" y="23544"/>
                    <a:pt x="28345" y="23408"/>
                    <a:pt x="28643" y="23246"/>
                  </a:cubicBezTo>
                  <a:cubicBezTo>
                    <a:pt x="29592" y="22812"/>
                    <a:pt x="30515" y="22296"/>
                    <a:pt x="31355" y="21727"/>
                  </a:cubicBezTo>
                  <a:cubicBezTo>
                    <a:pt x="34231" y="19855"/>
                    <a:pt x="37350" y="17767"/>
                    <a:pt x="39574" y="15136"/>
                  </a:cubicBezTo>
                  <a:close/>
                  <a:moveTo>
                    <a:pt x="33580" y="12532"/>
                  </a:moveTo>
                  <a:cubicBezTo>
                    <a:pt x="33037" y="9792"/>
                    <a:pt x="31410" y="7026"/>
                    <a:pt x="29484" y="4964"/>
                  </a:cubicBezTo>
                  <a:cubicBezTo>
                    <a:pt x="28833" y="4313"/>
                    <a:pt x="28128" y="3771"/>
                    <a:pt x="27368" y="3310"/>
                  </a:cubicBezTo>
                  <a:cubicBezTo>
                    <a:pt x="27070" y="3147"/>
                    <a:pt x="26799" y="2984"/>
                    <a:pt x="26500" y="2822"/>
                  </a:cubicBezTo>
                  <a:lnTo>
                    <a:pt x="26256" y="2686"/>
                  </a:lnTo>
                  <a:cubicBezTo>
                    <a:pt x="26202" y="2659"/>
                    <a:pt x="26066" y="2550"/>
                    <a:pt x="26066" y="2605"/>
                  </a:cubicBezTo>
                  <a:cubicBezTo>
                    <a:pt x="26121" y="3689"/>
                    <a:pt x="27124" y="4991"/>
                    <a:pt x="27694" y="5859"/>
                  </a:cubicBezTo>
                  <a:cubicBezTo>
                    <a:pt x="29186" y="8111"/>
                    <a:pt x="30921" y="10742"/>
                    <a:pt x="33173" y="12423"/>
                  </a:cubicBezTo>
                  <a:close/>
                </a:path>
              </a:pathLst>
            </a:custGeom>
            <a:solidFill>
              <a:srgbClr val="3956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8"/>
            <p:cNvSpPr/>
            <p:nvPr/>
          </p:nvSpPr>
          <p:spPr>
            <a:xfrm>
              <a:off x="1250500" y="4146550"/>
              <a:ext cx="1388100" cy="780500"/>
            </a:xfrm>
            <a:custGeom>
              <a:avLst/>
              <a:gdLst/>
              <a:ahLst/>
              <a:cxnLst/>
              <a:rect l="l" t="t" r="r" b="b"/>
              <a:pathLst>
                <a:path w="55524" h="31220" extrusionOk="0">
                  <a:moveTo>
                    <a:pt x="23951" y="0"/>
                  </a:moveTo>
                  <a:lnTo>
                    <a:pt x="571" y="17929"/>
                  </a:lnTo>
                  <a:lnTo>
                    <a:pt x="1" y="24819"/>
                  </a:lnTo>
                  <a:lnTo>
                    <a:pt x="33038" y="31220"/>
                  </a:lnTo>
                  <a:lnTo>
                    <a:pt x="55524" y="469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8"/>
            <p:cNvSpPr/>
            <p:nvPr/>
          </p:nvSpPr>
          <p:spPr>
            <a:xfrm>
              <a:off x="1275600" y="4091625"/>
              <a:ext cx="1350125" cy="804250"/>
            </a:xfrm>
            <a:custGeom>
              <a:avLst/>
              <a:gdLst/>
              <a:ahLst/>
              <a:cxnLst/>
              <a:rect l="l" t="t" r="r" b="b"/>
              <a:pathLst>
                <a:path w="54005" h="32170" extrusionOk="0">
                  <a:moveTo>
                    <a:pt x="1058" y="20804"/>
                  </a:moveTo>
                  <a:cubicBezTo>
                    <a:pt x="1655" y="22513"/>
                    <a:pt x="1519" y="24873"/>
                    <a:pt x="1" y="26473"/>
                  </a:cubicBezTo>
                  <a:lnTo>
                    <a:pt x="32007" y="32169"/>
                  </a:lnTo>
                  <a:lnTo>
                    <a:pt x="53380" y="6673"/>
                  </a:lnTo>
                  <a:cubicBezTo>
                    <a:pt x="53380" y="6673"/>
                    <a:pt x="51861" y="3065"/>
                    <a:pt x="54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8"/>
            <p:cNvSpPr/>
            <p:nvPr/>
          </p:nvSpPr>
          <p:spPr>
            <a:xfrm>
              <a:off x="1314908" y="4631375"/>
              <a:ext cx="748605" cy="135650"/>
            </a:xfrm>
            <a:custGeom>
              <a:avLst/>
              <a:gdLst/>
              <a:ahLst/>
              <a:cxnLst/>
              <a:rect l="l" t="t" r="r" b="b"/>
              <a:pathLst>
                <a:path w="31085" h="5426" extrusionOk="0">
                  <a:moveTo>
                    <a:pt x="0" y="28"/>
                  </a:moveTo>
                  <a:cubicBezTo>
                    <a:pt x="950" y="164"/>
                    <a:pt x="1899" y="326"/>
                    <a:pt x="2821" y="489"/>
                  </a:cubicBezTo>
                  <a:cubicBezTo>
                    <a:pt x="5018" y="896"/>
                    <a:pt x="7215" y="1384"/>
                    <a:pt x="9385" y="1764"/>
                  </a:cubicBezTo>
                  <a:cubicBezTo>
                    <a:pt x="13725" y="2523"/>
                    <a:pt x="18038" y="3310"/>
                    <a:pt x="22378" y="4042"/>
                  </a:cubicBezTo>
                  <a:cubicBezTo>
                    <a:pt x="25280" y="4531"/>
                    <a:pt x="28155" y="4992"/>
                    <a:pt x="31057" y="5426"/>
                  </a:cubicBezTo>
                  <a:cubicBezTo>
                    <a:pt x="31057" y="5426"/>
                    <a:pt x="31084" y="5426"/>
                    <a:pt x="31084" y="5426"/>
                  </a:cubicBezTo>
                  <a:cubicBezTo>
                    <a:pt x="31084" y="5398"/>
                    <a:pt x="31084" y="5398"/>
                    <a:pt x="31057" y="5398"/>
                  </a:cubicBezTo>
                  <a:cubicBezTo>
                    <a:pt x="28887" y="5046"/>
                    <a:pt x="26745" y="4693"/>
                    <a:pt x="24575" y="4314"/>
                  </a:cubicBezTo>
                  <a:cubicBezTo>
                    <a:pt x="19502" y="3473"/>
                    <a:pt x="14457" y="2578"/>
                    <a:pt x="9412" y="1710"/>
                  </a:cubicBezTo>
                  <a:cubicBezTo>
                    <a:pt x="7215" y="1330"/>
                    <a:pt x="5045" y="842"/>
                    <a:pt x="2848" y="462"/>
                  </a:cubicBezTo>
                  <a:cubicBezTo>
                    <a:pt x="1899" y="272"/>
                    <a:pt x="950" y="109"/>
                    <a:pt x="0" y="1"/>
                  </a:cubicBezTo>
                  <a:cubicBezTo>
                    <a:pt x="0" y="1"/>
                    <a:pt x="0" y="1"/>
                    <a:pt x="0" y="28"/>
                  </a:cubicBezTo>
                  <a:cubicBezTo>
                    <a:pt x="0" y="28"/>
                    <a:pt x="0" y="28"/>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8"/>
            <p:cNvSpPr/>
            <p:nvPr/>
          </p:nvSpPr>
          <p:spPr>
            <a:xfrm>
              <a:off x="1308381" y="4646975"/>
              <a:ext cx="710048" cy="137675"/>
            </a:xfrm>
            <a:custGeom>
              <a:avLst/>
              <a:gdLst/>
              <a:ahLst/>
              <a:cxnLst/>
              <a:rect l="l" t="t" r="r" b="b"/>
              <a:pathLst>
                <a:path w="29484" h="5507" extrusionOk="0">
                  <a:moveTo>
                    <a:pt x="0" y="28"/>
                  </a:moveTo>
                  <a:cubicBezTo>
                    <a:pt x="109" y="55"/>
                    <a:pt x="190" y="82"/>
                    <a:pt x="299" y="109"/>
                  </a:cubicBezTo>
                  <a:cubicBezTo>
                    <a:pt x="1166" y="326"/>
                    <a:pt x="2062" y="462"/>
                    <a:pt x="2930" y="597"/>
                  </a:cubicBezTo>
                  <a:cubicBezTo>
                    <a:pt x="8246" y="1601"/>
                    <a:pt x="13562" y="2550"/>
                    <a:pt x="18851" y="3527"/>
                  </a:cubicBezTo>
                  <a:cubicBezTo>
                    <a:pt x="21699" y="4042"/>
                    <a:pt x="24520" y="4585"/>
                    <a:pt x="27341" y="5127"/>
                  </a:cubicBezTo>
                  <a:cubicBezTo>
                    <a:pt x="28046" y="5236"/>
                    <a:pt x="28751" y="5371"/>
                    <a:pt x="29457" y="5507"/>
                  </a:cubicBezTo>
                  <a:cubicBezTo>
                    <a:pt x="29457" y="5507"/>
                    <a:pt x="29484" y="5507"/>
                    <a:pt x="29484" y="5507"/>
                  </a:cubicBezTo>
                  <a:cubicBezTo>
                    <a:pt x="29484" y="5480"/>
                    <a:pt x="29484" y="5480"/>
                    <a:pt x="29484" y="5480"/>
                  </a:cubicBezTo>
                  <a:cubicBezTo>
                    <a:pt x="28697" y="5290"/>
                    <a:pt x="27911" y="5127"/>
                    <a:pt x="27124" y="4964"/>
                  </a:cubicBezTo>
                  <a:cubicBezTo>
                    <a:pt x="24005" y="4313"/>
                    <a:pt x="20858" y="3744"/>
                    <a:pt x="17712" y="3174"/>
                  </a:cubicBezTo>
                  <a:cubicBezTo>
                    <a:pt x="12423" y="2171"/>
                    <a:pt x="7107" y="1221"/>
                    <a:pt x="1790" y="272"/>
                  </a:cubicBezTo>
                  <a:cubicBezTo>
                    <a:pt x="1302" y="191"/>
                    <a:pt x="841" y="82"/>
                    <a:pt x="380" y="28"/>
                  </a:cubicBezTo>
                  <a:cubicBezTo>
                    <a:pt x="244" y="28"/>
                    <a:pt x="136" y="1"/>
                    <a:pt x="0" y="1"/>
                  </a:cubicBezTo>
                  <a:cubicBezTo>
                    <a:pt x="0" y="1"/>
                    <a:pt x="0" y="1"/>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8"/>
            <p:cNvSpPr/>
            <p:nvPr/>
          </p:nvSpPr>
          <p:spPr>
            <a:xfrm>
              <a:off x="1319484" y="4681575"/>
              <a:ext cx="753830" cy="142400"/>
            </a:xfrm>
            <a:custGeom>
              <a:avLst/>
              <a:gdLst/>
              <a:ahLst/>
              <a:cxnLst/>
              <a:rect l="l" t="t" r="r" b="b"/>
              <a:pathLst>
                <a:path w="31302" h="5696" extrusionOk="0">
                  <a:moveTo>
                    <a:pt x="27" y="27"/>
                  </a:moveTo>
                  <a:lnTo>
                    <a:pt x="461" y="136"/>
                  </a:lnTo>
                  <a:cubicBezTo>
                    <a:pt x="1763" y="380"/>
                    <a:pt x="3092" y="597"/>
                    <a:pt x="4394" y="841"/>
                  </a:cubicBezTo>
                  <a:cubicBezTo>
                    <a:pt x="10226" y="1899"/>
                    <a:pt x="16058" y="2984"/>
                    <a:pt x="21862" y="4041"/>
                  </a:cubicBezTo>
                  <a:cubicBezTo>
                    <a:pt x="24357" y="4475"/>
                    <a:pt x="26853" y="4937"/>
                    <a:pt x="29375" y="5371"/>
                  </a:cubicBezTo>
                  <a:cubicBezTo>
                    <a:pt x="29999" y="5479"/>
                    <a:pt x="30623" y="5588"/>
                    <a:pt x="31247" y="5669"/>
                  </a:cubicBezTo>
                  <a:cubicBezTo>
                    <a:pt x="31301" y="5696"/>
                    <a:pt x="31301" y="5588"/>
                    <a:pt x="31247" y="5588"/>
                  </a:cubicBezTo>
                  <a:lnTo>
                    <a:pt x="29755" y="5289"/>
                  </a:lnTo>
                  <a:cubicBezTo>
                    <a:pt x="27748" y="4909"/>
                    <a:pt x="25741" y="4557"/>
                    <a:pt x="23761" y="4204"/>
                  </a:cubicBezTo>
                  <a:lnTo>
                    <a:pt x="12531" y="2170"/>
                  </a:lnTo>
                  <a:cubicBezTo>
                    <a:pt x="9195" y="1573"/>
                    <a:pt x="5859" y="976"/>
                    <a:pt x="2523" y="407"/>
                  </a:cubicBezTo>
                  <a:cubicBezTo>
                    <a:pt x="1790" y="271"/>
                    <a:pt x="1031" y="109"/>
                    <a:pt x="271" y="27"/>
                  </a:cubicBezTo>
                  <a:lnTo>
                    <a:pt x="27" y="0"/>
                  </a:lnTo>
                  <a:cubicBezTo>
                    <a:pt x="27" y="0"/>
                    <a:pt x="0" y="0"/>
                    <a:pt x="0"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8"/>
            <p:cNvSpPr/>
            <p:nvPr/>
          </p:nvSpPr>
          <p:spPr>
            <a:xfrm>
              <a:off x="1298579" y="4696475"/>
              <a:ext cx="743379" cy="137000"/>
            </a:xfrm>
            <a:custGeom>
              <a:avLst/>
              <a:gdLst/>
              <a:ahLst/>
              <a:cxnLst/>
              <a:rect l="l" t="t" r="r" b="b"/>
              <a:pathLst>
                <a:path w="30868" h="5480" extrusionOk="0">
                  <a:moveTo>
                    <a:pt x="0" y="55"/>
                  </a:moveTo>
                  <a:lnTo>
                    <a:pt x="326" y="136"/>
                  </a:lnTo>
                  <a:cubicBezTo>
                    <a:pt x="570" y="191"/>
                    <a:pt x="814" y="218"/>
                    <a:pt x="1058" y="272"/>
                  </a:cubicBezTo>
                  <a:cubicBezTo>
                    <a:pt x="4313" y="842"/>
                    <a:pt x="7541" y="1411"/>
                    <a:pt x="10768" y="2008"/>
                  </a:cubicBezTo>
                  <a:cubicBezTo>
                    <a:pt x="14376" y="2686"/>
                    <a:pt x="17956" y="3337"/>
                    <a:pt x="21564" y="3961"/>
                  </a:cubicBezTo>
                  <a:cubicBezTo>
                    <a:pt x="24032" y="4395"/>
                    <a:pt x="26500" y="4829"/>
                    <a:pt x="28996" y="5209"/>
                  </a:cubicBezTo>
                  <a:cubicBezTo>
                    <a:pt x="29592" y="5290"/>
                    <a:pt x="30216" y="5371"/>
                    <a:pt x="30840" y="5480"/>
                  </a:cubicBezTo>
                  <a:cubicBezTo>
                    <a:pt x="30840" y="5480"/>
                    <a:pt x="30867" y="5480"/>
                    <a:pt x="30867" y="5453"/>
                  </a:cubicBezTo>
                  <a:lnTo>
                    <a:pt x="30867" y="5425"/>
                  </a:lnTo>
                  <a:cubicBezTo>
                    <a:pt x="30054" y="5290"/>
                    <a:pt x="29213" y="5154"/>
                    <a:pt x="28399" y="4992"/>
                  </a:cubicBezTo>
                  <a:cubicBezTo>
                    <a:pt x="25090" y="4449"/>
                    <a:pt x="21808" y="3879"/>
                    <a:pt x="18526" y="3256"/>
                  </a:cubicBezTo>
                  <a:cubicBezTo>
                    <a:pt x="14403" y="2523"/>
                    <a:pt x="10307" y="1764"/>
                    <a:pt x="6212" y="1031"/>
                  </a:cubicBezTo>
                  <a:cubicBezTo>
                    <a:pt x="4340" y="679"/>
                    <a:pt x="2496" y="353"/>
                    <a:pt x="651" y="82"/>
                  </a:cubicBezTo>
                  <a:lnTo>
                    <a:pt x="27" y="1"/>
                  </a:lnTo>
                  <a:cubicBezTo>
                    <a:pt x="0" y="1"/>
                    <a:pt x="0" y="55"/>
                    <a:pt x="27"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8"/>
            <p:cNvSpPr/>
            <p:nvPr/>
          </p:nvSpPr>
          <p:spPr>
            <a:xfrm>
              <a:off x="1299880" y="4716825"/>
              <a:ext cx="780610" cy="145125"/>
            </a:xfrm>
            <a:custGeom>
              <a:avLst/>
              <a:gdLst/>
              <a:ahLst/>
              <a:cxnLst/>
              <a:rect l="l" t="t" r="r" b="b"/>
              <a:pathLst>
                <a:path w="32414" h="5805" extrusionOk="0">
                  <a:moveTo>
                    <a:pt x="28" y="28"/>
                  </a:moveTo>
                  <a:cubicBezTo>
                    <a:pt x="82" y="55"/>
                    <a:pt x="136" y="82"/>
                    <a:pt x="190" y="82"/>
                  </a:cubicBezTo>
                  <a:cubicBezTo>
                    <a:pt x="652" y="190"/>
                    <a:pt x="1113" y="272"/>
                    <a:pt x="1574" y="326"/>
                  </a:cubicBezTo>
                  <a:cubicBezTo>
                    <a:pt x="6239" y="1140"/>
                    <a:pt x="10904" y="2008"/>
                    <a:pt x="15543" y="2848"/>
                  </a:cubicBezTo>
                  <a:cubicBezTo>
                    <a:pt x="19475" y="3581"/>
                    <a:pt x="23408" y="4205"/>
                    <a:pt x="27341" y="4883"/>
                  </a:cubicBezTo>
                  <a:cubicBezTo>
                    <a:pt x="29050" y="5154"/>
                    <a:pt x="30732" y="5452"/>
                    <a:pt x="32414" y="5805"/>
                  </a:cubicBezTo>
                  <a:lnTo>
                    <a:pt x="32414" y="5805"/>
                  </a:lnTo>
                  <a:lnTo>
                    <a:pt x="32414" y="5805"/>
                  </a:lnTo>
                  <a:cubicBezTo>
                    <a:pt x="30732" y="5425"/>
                    <a:pt x="29050" y="5100"/>
                    <a:pt x="27369" y="4774"/>
                  </a:cubicBezTo>
                  <a:cubicBezTo>
                    <a:pt x="23436" y="4042"/>
                    <a:pt x="19475" y="3445"/>
                    <a:pt x="15570" y="2740"/>
                  </a:cubicBezTo>
                  <a:cubicBezTo>
                    <a:pt x="11962" y="2089"/>
                    <a:pt x="8328" y="1384"/>
                    <a:pt x="4720" y="760"/>
                  </a:cubicBezTo>
                  <a:cubicBezTo>
                    <a:pt x="3310" y="516"/>
                    <a:pt x="1926" y="272"/>
                    <a:pt x="516" y="55"/>
                  </a:cubicBezTo>
                  <a:cubicBezTo>
                    <a:pt x="407" y="28"/>
                    <a:pt x="299" y="28"/>
                    <a:pt x="190" y="0"/>
                  </a:cubicBezTo>
                  <a:lnTo>
                    <a:pt x="28" y="0"/>
                  </a:lnTo>
                  <a:cubicBezTo>
                    <a:pt x="28" y="0"/>
                    <a:pt x="1" y="28"/>
                    <a:pt x="1" y="28"/>
                  </a:cubicBezTo>
                  <a:cubicBezTo>
                    <a:pt x="1" y="28"/>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8"/>
            <p:cNvSpPr/>
            <p:nvPr/>
          </p:nvSpPr>
          <p:spPr>
            <a:xfrm>
              <a:off x="1278975" y="4733775"/>
              <a:ext cx="772783" cy="138350"/>
            </a:xfrm>
            <a:custGeom>
              <a:avLst/>
              <a:gdLst/>
              <a:ahLst/>
              <a:cxnLst/>
              <a:rect l="l" t="t" r="r" b="b"/>
              <a:pathLst>
                <a:path w="32089" h="5534" extrusionOk="0">
                  <a:moveTo>
                    <a:pt x="55" y="55"/>
                  </a:moveTo>
                  <a:cubicBezTo>
                    <a:pt x="136" y="82"/>
                    <a:pt x="218" y="109"/>
                    <a:pt x="326" y="136"/>
                  </a:cubicBezTo>
                  <a:cubicBezTo>
                    <a:pt x="652" y="218"/>
                    <a:pt x="1004" y="245"/>
                    <a:pt x="1330" y="326"/>
                  </a:cubicBezTo>
                  <a:cubicBezTo>
                    <a:pt x="5154" y="1031"/>
                    <a:pt x="8979" y="1736"/>
                    <a:pt x="12830" y="2387"/>
                  </a:cubicBezTo>
                  <a:cubicBezTo>
                    <a:pt x="18608" y="3364"/>
                    <a:pt x="24358" y="4340"/>
                    <a:pt x="30135" y="5235"/>
                  </a:cubicBezTo>
                  <a:lnTo>
                    <a:pt x="32061" y="5534"/>
                  </a:lnTo>
                  <a:cubicBezTo>
                    <a:pt x="32088" y="5534"/>
                    <a:pt x="32088" y="5452"/>
                    <a:pt x="32061" y="5452"/>
                  </a:cubicBezTo>
                  <a:lnTo>
                    <a:pt x="30461" y="5181"/>
                  </a:lnTo>
                  <a:cubicBezTo>
                    <a:pt x="25660" y="4367"/>
                    <a:pt x="20859" y="3608"/>
                    <a:pt x="16058" y="2794"/>
                  </a:cubicBezTo>
                  <a:cubicBezTo>
                    <a:pt x="11772" y="2062"/>
                    <a:pt x="7514" y="1302"/>
                    <a:pt x="3255" y="543"/>
                  </a:cubicBezTo>
                  <a:cubicBezTo>
                    <a:pt x="2306" y="380"/>
                    <a:pt x="1357" y="163"/>
                    <a:pt x="380" y="28"/>
                  </a:cubicBezTo>
                  <a:cubicBezTo>
                    <a:pt x="272" y="28"/>
                    <a:pt x="163" y="28"/>
                    <a:pt x="55" y="1"/>
                  </a:cubicBezTo>
                  <a:cubicBezTo>
                    <a:pt x="28" y="1"/>
                    <a:pt x="28" y="1"/>
                    <a:pt x="28" y="1"/>
                  </a:cubicBezTo>
                  <a:cubicBezTo>
                    <a:pt x="1" y="55"/>
                    <a:pt x="28" y="82"/>
                    <a:pt x="55"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8"/>
            <p:cNvSpPr/>
            <p:nvPr/>
          </p:nvSpPr>
          <p:spPr>
            <a:xfrm>
              <a:off x="2084575" y="4180425"/>
              <a:ext cx="502895" cy="589198"/>
            </a:xfrm>
            <a:custGeom>
              <a:avLst/>
              <a:gdLst/>
              <a:ahLst/>
              <a:cxnLst/>
              <a:rect l="l" t="t" r="r" b="b"/>
              <a:pathLst>
                <a:path w="23599" h="26800" extrusionOk="0">
                  <a:moveTo>
                    <a:pt x="55" y="26799"/>
                  </a:moveTo>
                  <a:cubicBezTo>
                    <a:pt x="136" y="26745"/>
                    <a:pt x="190" y="26664"/>
                    <a:pt x="272" y="26609"/>
                  </a:cubicBezTo>
                  <a:cubicBezTo>
                    <a:pt x="434" y="26447"/>
                    <a:pt x="706" y="26148"/>
                    <a:pt x="1031" y="25768"/>
                  </a:cubicBezTo>
                  <a:cubicBezTo>
                    <a:pt x="2604" y="24005"/>
                    <a:pt x="5913" y="20262"/>
                    <a:pt x="9521" y="16139"/>
                  </a:cubicBezTo>
                  <a:cubicBezTo>
                    <a:pt x="12966" y="12261"/>
                    <a:pt x="16681" y="8029"/>
                    <a:pt x="19394" y="4883"/>
                  </a:cubicBezTo>
                  <a:cubicBezTo>
                    <a:pt x="21889" y="2035"/>
                    <a:pt x="23598" y="55"/>
                    <a:pt x="23598" y="55"/>
                  </a:cubicBezTo>
                  <a:cubicBezTo>
                    <a:pt x="23598" y="55"/>
                    <a:pt x="23598" y="28"/>
                    <a:pt x="23598" y="28"/>
                  </a:cubicBezTo>
                  <a:cubicBezTo>
                    <a:pt x="23598" y="1"/>
                    <a:pt x="23571" y="1"/>
                    <a:pt x="23571" y="28"/>
                  </a:cubicBezTo>
                  <a:cubicBezTo>
                    <a:pt x="23571" y="28"/>
                    <a:pt x="21835" y="1954"/>
                    <a:pt x="19313" y="4802"/>
                  </a:cubicBezTo>
                  <a:cubicBezTo>
                    <a:pt x="16546" y="7921"/>
                    <a:pt x="12830" y="12125"/>
                    <a:pt x="9385" y="16031"/>
                  </a:cubicBezTo>
                  <a:cubicBezTo>
                    <a:pt x="5778" y="20127"/>
                    <a:pt x="2469" y="23897"/>
                    <a:pt x="923" y="25660"/>
                  </a:cubicBezTo>
                  <a:cubicBezTo>
                    <a:pt x="570" y="26040"/>
                    <a:pt x="326" y="26338"/>
                    <a:pt x="163" y="26528"/>
                  </a:cubicBezTo>
                  <a:cubicBezTo>
                    <a:pt x="109" y="26609"/>
                    <a:pt x="55" y="26691"/>
                    <a:pt x="0" y="26772"/>
                  </a:cubicBezTo>
                  <a:cubicBezTo>
                    <a:pt x="0" y="26772"/>
                    <a:pt x="27" y="26799"/>
                    <a:pt x="27" y="26799"/>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8"/>
            <p:cNvSpPr/>
            <p:nvPr/>
          </p:nvSpPr>
          <p:spPr>
            <a:xfrm>
              <a:off x="2086301" y="4210258"/>
              <a:ext cx="503470" cy="589770"/>
            </a:xfrm>
            <a:custGeom>
              <a:avLst/>
              <a:gdLst/>
              <a:ahLst/>
              <a:cxnLst/>
              <a:rect l="l" t="t" r="r" b="b"/>
              <a:pathLst>
                <a:path w="23626" h="26826" extrusionOk="0">
                  <a:moveTo>
                    <a:pt x="82" y="26771"/>
                  </a:moveTo>
                  <a:cubicBezTo>
                    <a:pt x="163" y="26717"/>
                    <a:pt x="218" y="26663"/>
                    <a:pt x="299" y="26581"/>
                  </a:cubicBezTo>
                  <a:cubicBezTo>
                    <a:pt x="462" y="26419"/>
                    <a:pt x="706" y="26120"/>
                    <a:pt x="1059" y="25740"/>
                  </a:cubicBezTo>
                  <a:cubicBezTo>
                    <a:pt x="2632" y="23977"/>
                    <a:pt x="5941" y="20234"/>
                    <a:pt x="9521" y="16139"/>
                  </a:cubicBezTo>
                  <a:cubicBezTo>
                    <a:pt x="12966" y="12233"/>
                    <a:pt x="16655" y="8002"/>
                    <a:pt x="19394" y="4882"/>
                  </a:cubicBezTo>
                  <a:cubicBezTo>
                    <a:pt x="21890" y="2007"/>
                    <a:pt x="23598" y="27"/>
                    <a:pt x="23598" y="27"/>
                  </a:cubicBezTo>
                  <a:cubicBezTo>
                    <a:pt x="23626" y="27"/>
                    <a:pt x="23626" y="0"/>
                    <a:pt x="23598" y="0"/>
                  </a:cubicBezTo>
                  <a:cubicBezTo>
                    <a:pt x="23598" y="0"/>
                    <a:pt x="23571" y="0"/>
                    <a:pt x="23571" y="0"/>
                  </a:cubicBezTo>
                  <a:cubicBezTo>
                    <a:pt x="23571" y="0"/>
                    <a:pt x="21835" y="1953"/>
                    <a:pt x="19313" y="4801"/>
                  </a:cubicBezTo>
                  <a:cubicBezTo>
                    <a:pt x="16546" y="7920"/>
                    <a:pt x="12830" y="12124"/>
                    <a:pt x="9413" y="16003"/>
                  </a:cubicBezTo>
                  <a:cubicBezTo>
                    <a:pt x="5778" y="20126"/>
                    <a:pt x="2496" y="23869"/>
                    <a:pt x="923" y="25659"/>
                  </a:cubicBezTo>
                  <a:cubicBezTo>
                    <a:pt x="597" y="26039"/>
                    <a:pt x="326" y="26337"/>
                    <a:pt x="191" y="26527"/>
                  </a:cubicBezTo>
                  <a:cubicBezTo>
                    <a:pt x="109" y="26581"/>
                    <a:pt x="55" y="26663"/>
                    <a:pt x="28" y="26744"/>
                  </a:cubicBezTo>
                  <a:cubicBezTo>
                    <a:pt x="1" y="26771"/>
                    <a:pt x="1" y="26771"/>
                    <a:pt x="28" y="26771"/>
                  </a:cubicBezTo>
                  <a:cubicBezTo>
                    <a:pt x="28" y="26825"/>
                    <a:pt x="82" y="26825"/>
                    <a:pt x="82" y="2677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8"/>
            <p:cNvSpPr/>
            <p:nvPr/>
          </p:nvSpPr>
          <p:spPr>
            <a:xfrm>
              <a:off x="2088624" y="4235891"/>
              <a:ext cx="502873" cy="589176"/>
            </a:xfrm>
            <a:custGeom>
              <a:avLst/>
              <a:gdLst/>
              <a:ahLst/>
              <a:cxnLst/>
              <a:rect l="l" t="t" r="r" b="b"/>
              <a:pathLst>
                <a:path w="23598" h="26799" extrusionOk="0">
                  <a:moveTo>
                    <a:pt x="54" y="26772"/>
                  </a:moveTo>
                  <a:cubicBezTo>
                    <a:pt x="136" y="26717"/>
                    <a:pt x="190" y="26663"/>
                    <a:pt x="271" y="26582"/>
                  </a:cubicBezTo>
                  <a:cubicBezTo>
                    <a:pt x="434" y="26419"/>
                    <a:pt x="678" y="26121"/>
                    <a:pt x="1031" y="25741"/>
                  </a:cubicBezTo>
                  <a:cubicBezTo>
                    <a:pt x="2604" y="23978"/>
                    <a:pt x="5913" y="20235"/>
                    <a:pt x="9494" y="16139"/>
                  </a:cubicBezTo>
                  <a:cubicBezTo>
                    <a:pt x="12938" y="12233"/>
                    <a:pt x="16627" y="8002"/>
                    <a:pt x="19367" y="4883"/>
                  </a:cubicBezTo>
                  <a:cubicBezTo>
                    <a:pt x="21916" y="2007"/>
                    <a:pt x="23598" y="27"/>
                    <a:pt x="23598" y="27"/>
                  </a:cubicBezTo>
                  <a:cubicBezTo>
                    <a:pt x="23598" y="27"/>
                    <a:pt x="23598" y="0"/>
                    <a:pt x="23598" y="0"/>
                  </a:cubicBezTo>
                  <a:lnTo>
                    <a:pt x="23571" y="0"/>
                  </a:lnTo>
                  <a:cubicBezTo>
                    <a:pt x="23571" y="0"/>
                    <a:pt x="21835" y="1953"/>
                    <a:pt x="19312" y="4801"/>
                  </a:cubicBezTo>
                  <a:cubicBezTo>
                    <a:pt x="16546" y="7920"/>
                    <a:pt x="12830" y="12125"/>
                    <a:pt x="9385" y="16003"/>
                  </a:cubicBezTo>
                  <a:cubicBezTo>
                    <a:pt x="5778" y="20099"/>
                    <a:pt x="2496" y="23869"/>
                    <a:pt x="922" y="25659"/>
                  </a:cubicBezTo>
                  <a:cubicBezTo>
                    <a:pt x="570" y="26039"/>
                    <a:pt x="326" y="26338"/>
                    <a:pt x="190" y="26500"/>
                  </a:cubicBezTo>
                  <a:cubicBezTo>
                    <a:pt x="109" y="26582"/>
                    <a:pt x="54" y="26663"/>
                    <a:pt x="27" y="26744"/>
                  </a:cubicBezTo>
                  <a:cubicBezTo>
                    <a:pt x="0" y="26744"/>
                    <a:pt x="0" y="26772"/>
                    <a:pt x="27" y="26772"/>
                  </a:cubicBezTo>
                  <a:cubicBezTo>
                    <a:pt x="27" y="26772"/>
                    <a:pt x="27" y="26799"/>
                    <a:pt x="54" y="26772"/>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8"/>
            <p:cNvSpPr/>
            <p:nvPr/>
          </p:nvSpPr>
          <p:spPr>
            <a:xfrm>
              <a:off x="2089775" y="4258557"/>
              <a:ext cx="502895" cy="589176"/>
            </a:xfrm>
            <a:custGeom>
              <a:avLst/>
              <a:gdLst/>
              <a:ahLst/>
              <a:cxnLst/>
              <a:rect l="l" t="t" r="r" b="b"/>
              <a:pathLst>
                <a:path w="23599" h="26799" extrusionOk="0">
                  <a:moveTo>
                    <a:pt x="82" y="26771"/>
                  </a:moveTo>
                  <a:cubicBezTo>
                    <a:pt x="136" y="26717"/>
                    <a:pt x="217" y="26663"/>
                    <a:pt x="272" y="26581"/>
                  </a:cubicBezTo>
                  <a:cubicBezTo>
                    <a:pt x="462" y="26419"/>
                    <a:pt x="706" y="26120"/>
                    <a:pt x="1058" y="25741"/>
                  </a:cubicBezTo>
                  <a:cubicBezTo>
                    <a:pt x="2604" y="23977"/>
                    <a:pt x="5913" y="20234"/>
                    <a:pt x="9521" y="16112"/>
                  </a:cubicBezTo>
                  <a:cubicBezTo>
                    <a:pt x="12966" y="12233"/>
                    <a:pt x="16654" y="8002"/>
                    <a:pt x="19394" y="4882"/>
                  </a:cubicBezTo>
                  <a:cubicBezTo>
                    <a:pt x="21889" y="2007"/>
                    <a:pt x="23598" y="27"/>
                    <a:pt x="23598" y="27"/>
                  </a:cubicBezTo>
                  <a:cubicBezTo>
                    <a:pt x="23598" y="27"/>
                    <a:pt x="23598" y="0"/>
                    <a:pt x="23598" y="0"/>
                  </a:cubicBezTo>
                  <a:cubicBezTo>
                    <a:pt x="23598" y="0"/>
                    <a:pt x="23571" y="0"/>
                    <a:pt x="23571" y="0"/>
                  </a:cubicBezTo>
                  <a:cubicBezTo>
                    <a:pt x="23571" y="0"/>
                    <a:pt x="21835" y="1953"/>
                    <a:pt x="19313" y="4801"/>
                  </a:cubicBezTo>
                  <a:cubicBezTo>
                    <a:pt x="16546" y="7920"/>
                    <a:pt x="12830" y="12097"/>
                    <a:pt x="9385" y="16003"/>
                  </a:cubicBezTo>
                  <a:cubicBezTo>
                    <a:pt x="5778" y="20099"/>
                    <a:pt x="2469" y="23869"/>
                    <a:pt x="923" y="25632"/>
                  </a:cubicBezTo>
                  <a:cubicBezTo>
                    <a:pt x="597" y="26039"/>
                    <a:pt x="326" y="26310"/>
                    <a:pt x="190" y="26500"/>
                  </a:cubicBezTo>
                  <a:cubicBezTo>
                    <a:pt x="136" y="26581"/>
                    <a:pt x="82" y="26663"/>
                    <a:pt x="28" y="26744"/>
                  </a:cubicBezTo>
                  <a:cubicBezTo>
                    <a:pt x="0" y="26771"/>
                    <a:pt x="28" y="26798"/>
                    <a:pt x="55" y="2677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8"/>
            <p:cNvSpPr/>
            <p:nvPr/>
          </p:nvSpPr>
          <p:spPr>
            <a:xfrm>
              <a:off x="1264750" y="3992625"/>
              <a:ext cx="1389450" cy="756775"/>
            </a:xfrm>
            <a:custGeom>
              <a:avLst/>
              <a:gdLst/>
              <a:ahLst/>
              <a:cxnLst/>
              <a:rect l="l" t="t" r="r" b="b"/>
              <a:pathLst>
                <a:path w="55578" h="30271" extrusionOk="0">
                  <a:moveTo>
                    <a:pt x="25334" y="0"/>
                  </a:moveTo>
                  <a:lnTo>
                    <a:pt x="1" y="24303"/>
                  </a:lnTo>
                  <a:lnTo>
                    <a:pt x="32332" y="30270"/>
                  </a:lnTo>
                  <a:lnTo>
                    <a:pt x="55577" y="387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8"/>
            <p:cNvSpPr/>
            <p:nvPr/>
          </p:nvSpPr>
          <p:spPr>
            <a:xfrm>
              <a:off x="1185425" y="3916000"/>
              <a:ext cx="1388750" cy="779825"/>
            </a:xfrm>
            <a:custGeom>
              <a:avLst/>
              <a:gdLst/>
              <a:ahLst/>
              <a:cxnLst/>
              <a:rect l="l" t="t" r="r" b="b"/>
              <a:pathLst>
                <a:path w="55550" h="31193" extrusionOk="0">
                  <a:moveTo>
                    <a:pt x="23978" y="0"/>
                  </a:moveTo>
                  <a:lnTo>
                    <a:pt x="570" y="17902"/>
                  </a:lnTo>
                  <a:lnTo>
                    <a:pt x="0" y="24791"/>
                  </a:lnTo>
                  <a:lnTo>
                    <a:pt x="33064" y="31193"/>
                  </a:lnTo>
                  <a:lnTo>
                    <a:pt x="55550" y="4666"/>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8"/>
            <p:cNvSpPr/>
            <p:nvPr/>
          </p:nvSpPr>
          <p:spPr>
            <a:xfrm>
              <a:off x="1210500" y="3861075"/>
              <a:ext cx="1350800" cy="804250"/>
            </a:xfrm>
            <a:custGeom>
              <a:avLst/>
              <a:gdLst/>
              <a:ahLst/>
              <a:cxnLst/>
              <a:rect l="l" t="t" r="r" b="b"/>
              <a:pathLst>
                <a:path w="54032" h="32170" extrusionOk="0">
                  <a:moveTo>
                    <a:pt x="1086" y="20804"/>
                  </a:moveTo>
                  <a:cubicBezTo>
                    <a:pt x="1655" y="22486"/>
                    <a:pt x="1547" y="24873"/>
                    <a:pt x="1" y="26473"/>
                  </a:cubicBezTo>
                  <a:lnTo>
                    <a:pt x="32007" y="32169"/>
                  </a:lnTo>
                  <a:lnTo>
                    <a:pt x="53408" y="6673"/>
                  </a:lnTo>
                  <a:cubicBezTo>
                    <a:pt x="53408" y="6673"/>
                    <a:pt x="51861" y="3038"/>
                    <a:pt x="54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8"/>
            <p:cNvSpPr/>
            <p:nvPr/>
          </p:nvSpPr>
          <p:spPr>
            <a:xfrm>
              <a:off x="1269217" y="4400825"/>
              <a:ext cx="730264" cy="135650"/>
            </a:xfrm>
            <a:custGeom>
              <a:avLst/>
              <a:gdLst/>
              <a:ahLst/>
              <a:cxnLst/>
              <a:rect l="l" t="t" r="r" b="b"/>
              <a:pathLst>
                <a:path w="31085" h="5426" extrusionOk="0">
                  <a:moveTo>
                    <a:pt x="1" y="28"/>
                  </a:moveTo>
                  <a:cubicBezTo>
                    <a:pt x="950" y="164"/>
                    <a:pt x="1899" y="299"/>
                    <a:pt x="2822" y="489"/>
                  </a:cubicBezTo>
                  <a:cubicBezTo>
                    <a:pt x="5019" y="896"/>
                    <a:pt x="7188" y="1357"/>
                    <a:pt x="9385" y="1737"/>
                  </a:cubicBezTo>
                  <a:cubicBezTo>
                    <a:pt x="13725" y="2523"/>
                    <a:pt x="18038" y="3283"/>
                    <a:pt x="22378" y="4015"/>
                  </a:cubicBezTo>
                  <a:cubicBezTo>
                    <a:pt x="25253" y="4503"/>
                    <a:pt x="28155" y="4964"/>
                    <a:pt x="31057" y="5426"/>
                  </a:cubicBezTo>
                  <a:lnTo>
                    <a:pt x="31085" y="5426"/>
                  </a:lnTo>
                  <a:lnTo>
                    <a:pt x="31085" y="5398"/>
                  </a:lnTo>
                  <a:cubicBezTo>
                    <a:pt x="28915" y="5046"/>
                    <a:pt x="26745" y="4693"/>
                    <a:pt x="24575" y="4313"/>
                  </a:cubicBezTo>
                  <a:cubicBezTo>
                    <a:pt x="19503" y="3473"/>
                    <a:pt x="14458" y="2578"/>
                    <a:pt x="9413" y="1710"/>
                  </a:cubicBezTo>
                  <a:cubicBezTo>
                    <a:pt x="7216" y="1330"/>
                    <a:pt x="5046" y="842"/>
                    <a:pt x="2849" y="462"/>
                  </a:cubicBezTo>
                  <a:cubicBezTo>
                    <a:pt x="1899" y="272"/>
                    <a:pt x="977" y="109"/>
                    <a:pt x="28" y="1"/>
                  </a:cubicBezTo>
                  <a:cubicBezTo>
                    <a:pt x="1" y="1"/>
                    <a:pt x="1" y="1"/>
                    <a:pt x="1"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8"/>
            <p:cNvSpPr/>
            <p:nvPr/>
          </p:nvSpPr>
          <p:spPr>
            <a:xfrm>
              <a:off x="1262216" y="4416425"/>
              <a:ext cx="693311" cy="137000"/>
            </a:xfrm>
            <a:custGeom>
              <a:avLst/>
              <a:gdLst/>
              <a:ahLst/>
              <a:cxnLst/>
              <a:rect l="l" t="t" r="r" b="b"/>
              <a:pathLst>
                <a:path w="29512" h="5480" extrusionOk="0">
                  <a:moveTo>
                    <a:pt x="27" y="28"/>
                  </a:moveTo>
                  <a:cubicBezTo>
                    <a:pt x="109" y="55"/>
                    <a:pt x="217" y="82"/>
                    <a:pt x="299" y="109"/>
                  </a:cubicBezTo>
                  <a:cubicBezTo>
                    <a:pt x="1194" y="326"/>
                    <a:pt x="2089" y="435"/>
                    <a:pt x="2957" y="597"/>
                  </a:cubicBezTo>
                  <a:cubicBezTo>
                    <a:pt x="8246" y="1574"/>
                    <a:pt x="13562" y="2523"/>
                    <a:pt x="18878" y="3500"/>
                  </a:cubicBezTo>
                  <a:cubicBezTo>
                    <a:pt x="21699" y="4015"/>
                    <a:pt x="24520" y="4585"/>
                    <a:pt x="27341" y="5100"/>
                  </a:cubicBezTo>
                  <a:cubicBezTo>
                    <a:pt x="28073" y="5236"/>
                    <a:pt x="28779" y="5344"/>
                    <a:pt x="29484" y="5480"/>
                  </a:cubicBezTo>
                  <a:cubicBezTo>
                    <a:pt x="29484" y="5480"/>
                    <a:pt x="29484" y="5480"/>
                    <a:pt x="29511" y="5480"/>
                  </a:cubicBezTo>
                  <a:cubicBezTo>
                    <a:pt x="29511" y="5480"/>
                    <a:pt x="29511" y="5480"/>
                    <a:pt x="29511" y="5452"/>
                  </a:cubicBezTo>
                  <a:cubicBezTo>
                    <a:pt x="28724" y="5290"/>
                    <a:pt x="27938" y="5127"/>
                    <a:pt x="27151" y="4964"/>
                  </a:cubicBezTo>
                  <a:cubicBezTo>
                    <a:pt x="24032" y="4313"/>
                    <a:pt x="20886" y="3744"/>
                    <a:pt x="17739" y="3147"/>
                  </a:cubicBezTo>
                  <a:cubicBezTo>
                    <a:pt x="12450" y="2171"/>
                    <a:pt x="7134" y="1221"/>
                    <a:pt x="1818" y="272"/>
                  </a:cubicBezTo>
                  <a:cubicBezTo>
                    <a:pt x="1329" y="190"/>
                    <a:pt x="868" y="82"/>
                    <a:pt x="380" y="28"/>
                  </a:cubicBezTo>
                  <a:cubicBezTo>
                    <a:pt x="271" y="1"/>
                    <a:pt x="163" y="1"/>
                    <a:pt x="27" y="1"/>
                  </a:cubicBezTo>
                  <a:lnTo>
                    <a:pt x="0" y="1"/>
                  </a:lnTo>
                  <a:cubicBezTo>
                    <a:pt x="0" y="1"/>
                    <a:pt x="0" y="1"/>
                    <a:pt x="27"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8"/>
            <p:cNvSpPr/>
            <p:nvPr/>
          </p:nvSpPr>
          <p:spPr>
            <a:xfrm>
              <a:off x="1273681" y="4451000"/>
              <a:ext cx="734728" cy="141750"/>
            </a:xfrm>
            <a:custGeom>
              <a:avLst/>
              <a:gdLst/>
              <a:ahLst/>
              <a:cxnLst/>
              <a:rect l="l" t="t" r="r" b="b"/>
              <a:pathLst>
                <a:path w="31275" h="5670" extrusionOk="0">
                  <a:moveTo>
                    <a:pt x="28" y="28"/>
                  </a:moveTo>
                  <a:cubicBezTo>
                    <a:pt x="163" y="55"/>
                    <a:pt x="299" y="82"/>
                    <a:pt x="462" y="109"/>
                  </a:cubicBezTo>
                  <a:cubicBezTo>
                    <a:pt x="1764" y="381"/>
                    <a:pt x="3093" y="598"/>
                    <a:pt x="4395" y="842"/>
                  </a:cubicBezTo>
                  <a:cubicBezTo>
                    <a:pt x="10226" y="1872"/>
                    <a:pt x="16031" y="2957"/>
                    <a:pt x="21862" y="4015"/>
                  </a:cubicBezTo>
                  <a:cubicBezTo>
                    <a:pt x="24358" y="4476"/>
                    <a:pt x="26853" y="4937"/>
                    <a:pt x="29349" y="5371"/>
                  </a:cubicBezTo>
                  <a:cubicBezTo>
                    <a:pt x="29972" y="5453"/>
                    <a:pt x="30596" y="5561"/>
                    <a:pt x="31220" y="5670"/>
                  </a:cubicBezTo>
                  <a:cubicBezTo>
                    <a:pt x="31247" y="5670"/>
                    <a:pt x="31274" y="5643"/>
                    <a:pt x="31274" y="5643"/>
                  </a:cubicBezTo>
                  <a:cubicBezTo>
                    <a:pt x="31274" y="5616"/>
                    <a:pt x="31274" y="5588"/>
                    <a:pt x="31247" y="5588"/>
                  </a:cubicBezTo>
                  <a:cubicBezTo>
                    <a:pt x="30732" y="5480"/>
                    <a:pt x="30244" y="5371"/>
                    <a:pt x="29755" y="5290"/>
                  </a:cubicBezTo>
                  <a:cubicBezTo>
                    <a:pt x="27748" y="4910"/>
                    <a:pt x="25768" y="4558"/>
                    <a:pt x="23761" y="4178"/>
                  </a:cubicBezTo>
                  <a:lnTo>
                    <a:pt x="12532" y="2144"/>
                  </a:lnTo>
                  <a:cubicBezTo>
                    <a:pt x="9195" y="1547"/>
                    <a:pt x="5886" y="950"/>
                    <a:pt x="2523" y="408"/>
                  </a:cubicBezTo>
                  <a:cubicBezTo>
                    <a:pt x="1791" y="272"/>
                    <a:pt x="1031" y="109"/>
                    <a:pt x="272" y="28"/>
                  </a:cubicBezTo>
                  <a:cubicBezTo>
                    <a:pt x="190" y="28"/>
                    <a:pt x="109" y="28"/>
                    <a:pt x="28" y="1"/>
                  </a:cubicBezTo>
                  <a:lnTo>
                    <a:pt x="0" y="1"/>
                  </a:lnTo>
                  <a:cubicBezTo>
                    <a:pt x="0" y="1"/>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8"/>
            <p:cNvSpPr/>
            <p:nvPr/>
          </p:nvSpPr>
          <p:spPr>
            <a:xfrm>
              <a:off x="1252655" y="4465925"/>
              <a:ext cx="725801" cy="136325"/>
            </a:xfrm>
            <a:custGeom>
              <a:avLst/>
              <a:gdLst/>
              <a:ahLst/>
              <a:cxnLst/>
              <a:rect l="l" t="t" r="r" b="b"/>
              <a:pathLst>
                <a:path w="30895" h="5453" extrusionOk="0">
                  <a:moveTo>
                    <a:pt x="0" y="55"/>
                  </a:moveTo>
                  <a:cubicBezTo>
                    <a:pt x="109" y="82"/>
                    <a:pt x="217" y="109"/>
                    <a:pt x="353" y="136"/>
                  </a:cubicBezTo>
                  <a:cubicBezTo>
                    <a:pt x="597" y="163"/>
                    <a:pt x="841" y="218"/>
                    <a:pt x="1112" y="245"/>
                  </a:cubicBezTo>
                  <a:cubicBezTo>
                    <a:pt x="4340" y="814"/>
                    <a:pt x="7568" y="1411"/>
                    <a:pt x="10823" y="2008"/>
                  </a:cubicBezTo>
                  <a:cubicBezTo>
                    <a:pt x="14403" y="2659"/>
                    <a:pt x="18011" y="3337"/>
                    <a:pt x="21591" y="3961"/>
                  </a:cubicBezTo>
                  <a:cubicBezTo>
                    <a:pt x="24059" y="4395"/>
                    <a:pt x="26528" y="4829"/>
                    <a:pt x="29023" y="5208"/>
                  </a:cubicBezTo>
                  <a:cubicBezTo>
                    <a:pt x="29647" y="5290"/>
                    <a:pt x="30271" y="5371"/>
                    <a:pt x="30867" y="5453"/>
                  </a:cubicBezTo>
                  <a:cubicBezTo>
                    <a:pt x="30894" y="5453"/>
                    <a:pt x="30894" y="5453"/>
                    <a:pt x="30894" y="5425"/>
                  </a:cubicBezTo>
                  <a:cubicBezTo>
                    <a:pt x="30894" y="5425"/>
                    <a:pt x="30894" y="5425"/>
                    <a:pt x="30894" y="5425"/>
                  </a:cubicBezTo>
                  <a:cubicBezTo>
                    <a:pt x="30081" y="5290"/>
                    <a:pt x="29267" y="5127"/>
                    <a:pt x="28426" y="4991"/>
                  </a:cubicBezTo>
                  <a:cubicBezTo>
                    <a:pt x="25144" y="4422"/>
                    <a:pt x="21835" y="3852"/>
                    <a:pt x="18553" y="3256"/>
                  </a:cubicBezTo>
                  <a:cubicBezTo>
                    <a:pt x="14457" y="2496"/>
                    <a:pt x="10362" y="1737"/>
                    <a:pt x="6239" y="1004"/>
                  </a:cubicBezTo>
                  <a:cubicBezTo>
                    <a:pt x="4394" y="679"/>
                    <a:pt x="2523" y="326"/>
                    <a:pt x="678" y="55"/>
                  </a:cubicBezTo>
                  <a:lnTo>
                    <a:pt x="55" y="1"/>
                  </a:lnTo>
                  <a:cubicBezTo>
                    <a:pt x="28" y="1"/>
                    <a:pt x="28" y="1"/>
                    <a:pt x="28" y="1"/>
                  </a:cubicBezTo>
                  <a:cubicBezTo>
                    <a:pt x="0" y="1"/>
                    <a:pt x="0" y="28"/>
                    <a:pt x="0"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8"/>
            <p:cNvSpPr/>
            <p:nvPr/>
          </p:nvSpPr>
          <p:spPr>
            <a:xfrm>
              <a:off x="1254558" y="4486275"/>
              <a:ext cx="760852" cy="145125"/>
            </a:xfrm>
            <a:custGeom>
              <a:avLst/>
              <a:gdLst/>
              <a:ahLst/>
              <a:cxnLst/>
              <a:rect l="l" t="t" r="r" b="b"/>
              <a:pathLst>
                <a:path w="32387" h="5805" extrusionOk="0">
                  <a:moveTo>
                    <a:pt x="28" y="27"/>
                  </a:moveTo>
                  <a:cubicBezTo>
                    <a:pt x="82" y="55"/>
                    <a:pt x="109" y="82"/>
                    <a:pt x="164" y="82"/>
                  </a:cubicBezTo>
                  <a:cubicBezTo>
                    <a:pt x="625" y="190"/>
                    <a:pt x="1086" y="272"/>
                    <a:pt x="1574" y="326"/>
                  </a:cubicBezTo>
                  <a:cubicBezTo>
                    <a:pt x="6239" y="1112"/>
                    <a:pt x="10877" y="2008"/>
                    <a:pt x="15543" y="2848"/>
                  </a:cubicBezTo>
                  <a:cubicBezTo>
                    <a:pt x="19449" y="3581"/>
                    <a:pt x="23409" y="4177"/>
                    <a:pt x="27342" y="4883"/>
                  </a:cubicBezTo>
                  <a:cubicBezTo>
                    <a:pt x="29023" y="5154"/>
                    <a:pt x="30732" y="5452"/>
                    <a:pt x="32387" y="5805"/>
                  </a:cubicBezTo>
                  <a:lnTo>
                    <a:pt x="32387" y="5805"/>
                  </a:lnTo>
                  <a:lnTo>
                    <a:pt x="32387" y="5805"/>
                  </a:lnTo>
                  <a:cubicBezTo>
                    <a:pt x="30732" y="5425"/>
                    <a:pt x="29050" y="5073"/>
                    <a:pt x="27369" y="4774"/>
                  </a:cubicBezTo>
                  <a:cubicBezTo>
                    <a:pt x="23436" y="4069"/>
                    <a:pt x="19476" y="3445"/>
                    <a:pt x="15570" y="2740"/>
                  </a:cubicBezTo>
                  <a:cubicBezTo>
                    <a:pt x="11935" y="2089"/>
                    <a:pt x="8328" y="1384"/>
                    <a:pt x="4720" y="760"/>
                  </a:cubicBezTo>
                  <a:cubicBezTo>
                    <a:pt x="3310" y="516"/>
                    <a:pt x="1899" y="299"/>
                    <a:pt x="516" y="55"/>
                  </a:cubicBezTo>
                  <a:cubicBezTo>
                    <a:pt x="408" y="27"/>
                    <a:pt x="272" y="27"/>
                    <a:pt x="164" y="0"/>
                  </a:cubicBezTo>
                  <a:lnTo>
                    <a:pt x="28" y="0"/>
                  </a:lnTo>
                  <a:cubicBezTo>
                    <a:pt x="1" y="0"/>
                    <a:pt x="1" y="27"/>
                    <a:pt x="1" y="27"/>
                  </a:cubicBezTo>
                  <a:cubicBezTo>
                    <a:pt x="1" y="27"/>
                    <a:pt x="1" y="27"/>
                    <a:pt x="28"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8"/>
            <p:cNvSpPr/>
            <p:nvPr/>
          </p:nvSpPr>
          <p:spPr>
            <a:xfrm>
              <a:off x="1234800" y="4503225"/>
              <a:ext cx="753217" cy="137675"/>
            </a:xfrm>
            <a:custGeom>
              <a:avLst/>
              <a:gdLst/>
              <a:ahLst/>
              <a:cxnLst/>
              <a:rect l="l" t="t" r="r" b="b"/>
              <a:pathLst>
                <a:path w="32062" h="5507" extrusionOk="0">
                  <a:moveTo>
                    <a:pt x="28" y="28"/>
                  </a:moveTo>
                  <a:cubicBezTo>
                    <a:pt x="109" y="55"/>
                    <a:pt x="191" y="82"/>
                    <a:pt x="272" y="109"/>
                  </a:cubicBezTo>
                  <a:cubicBezTo>
                    <a:pt x="625" y="190"/>
                    <a:pt x="950" y="245"/>
                    <a:pt x="1303" y="299"/>
                  </a:cubicBezTo>
                  <a:cubicBezTo>
                    <a:pt x="5127" y="1031"/>
                    <a:pt x="8952" y="1709"/>
                    <a:pt x="12803" y="2360"/>
                  </a:cubicBezTo>
                  <a:cubicBezTo>
                    <a:pt x="18554" y="3364"/>
                    <a:pt x="24331" y="4340"/>
                    <a:pt x="30081" y="5235"/>
                  </a:cubicBezTo>
                  <a:cubicBezTo>
                    <a:pt x="30732" y="5317"/>
                    <a:pt x="31383" y="5425"/>
                    <a:pt x="32007" y="5507"/>
                  </a:cubicBezTo>
                  <a:cubicBezTo>
                    <a:pt x="32034" y="5507"/>
                    <a:pt x="32034" y="5507"/>
                    <a:pt x="32061" y="5479"/>
                  </a:cubicBezTo>
                  <a:cubicBezTo>
                    <a:pt x="32061" y="5479"/>
                    <a:pt x="32034" y="5452"/>
                    <a:pt x="32034" y="5452"/>
                  </a:cubicBezTo>
                  <a:cubicBezTo>
                    <a:pt x="31492" y="5344"/>
                    <a:pt x="30949" y="5262"/>
                    <a:pt x="30434" y="5154"/>
                  </a:cubicBezTo>
                  <a:cubicBezTo>
                    <a:pt x="25633" y="4340"/>
                    <a:pt x="20805" y="3581"/>
                    <a:pt x="16004" y="2767"/>
                  </a:cubicBezTo>
                  <a:cubicBezTo>
                    <a:pt x="11746" y="2035"/>
                    <a:pt x="7487" y="1302"/>
                    <a:pt x="3229" y="543"/>
                  </a:cubicBezTo>
                  <a:cubicBezTo>
                    <a:pt x="2279" y="380"/>
                    <a:pt x="1303" y="163"/>
                    <a:pt x="354" y="28"/>
                  </a:cubicBezTo>
                  <a:cubicBezTo>
                    <a:pt x="245" y="28"/>
                    <a:pt x="137" y="0"/>
                    <a:pt x="1" y="0"/>
                  </a:cubicBezTo>
                  <a:cubicBezTo>
                    <a:pt x="1" y="0"/>
                    <a:pt x="1" y="0"/>
                    <a:pt x="1"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8"/>
            <p:cNvSpPr/>
            <p:nvPr/>
          </p:nvSpPr>
          <p:spPr>
            <a:xfrm>
              <a:off x="2020150" y="3966850"/>
              <a:ext cx="508086" cy="574123"/>
            </a:xfrm>
            <a:custGeom>
              <a:avLst/>
              <a:gdLst/>
              <a:ahLst/>
              <a:cxnLst/>
              <a:rect l="l" t="t" r="r" b="b"/>
              <a:pathLst>
                <a:path w="23599" h="26800" extrusionOk="0">
                  <a:moveTo>
                    <a:pt x="55" y="26772"/>
                  </a:moveTo>
                  <a:cubicBezTo>
                    <a:pt x="136" y="26718"/>
                    <a:pt x="190" y="26663"/>
                    <a:pt x="272" y="26582"/>
                  </a:cubicBezTo>
                  <a:cubicBezTo>
                    <a:pt x="435" y="26419"/>
                    <a:pt x="679" y="26121"/>
                    <a:pt x="1031" y="25741"/>
                  </a:cubicBezTo>
                  <a:cubicBezTo>
                    <a:pt x="2604" y="23978"/>
                    <a:pt x="5914" y="20235"/>
                    <a:pt x="9494" y="16139"/>
                  </a:cubicBezTo>
                  <a:cubicBezTo>
                    <a:pt x="12939" y="12234"/>
                    <a:pt x="16627" y="8029"/>
                    <a:pt x="19367" y="4883"/>
                  </a:cubicBezTo>
                  <a:cubicBezTo>
                    <a:pt x="21862" y="2008"/>
                    <a:pt x="23571" y="28"/>
                    <a:pt x="23571" y="28"/>
                  </a:cubicBezTo>
                  <a:cubicBezTo>
                    <a:pt x="23598" y="28"/>
                    <a:pt x="23598" y="28"/>
                    <a:pt x="23571" y="1"/>
                  </a:cubicBezTo>
                  <a:cubicBezTo>
                    <a:pt x="23571" y="1"/>
                    <a:pt x="23544" y="1"/>
                    <a:pt x="23544" y="1"/>
                  </a:cubicBezTo>
                  <a:cubicBezTo>
                    <a:pt x="23544" y="1"/>
                    <a:pt x="21808" y="1954"/>
                    <a:pt x="19286" y="4802"/>
                  </a:cubicBezTo>
                  <a:cubicBezTo>
                    <a:pt x="16546" y="7921"/>
                    <a:pt x="12803" y="12125"/>
                    <a:pt x="9385" y="16004"/>
                  </a:cubicBezTo>
                  <a:cubicBezTo>
                    <a:pt x="5778" y="20127"/>
                    <a:pt x="2469" y="23870"/>
                    <a:pt x="923" y="25660"/>
                  </a:cubicBezTo>
                  <a:cubicBezTo>
                    <a:pt x="570" y="26040"/>
                    <a:pt x="326" y="26338"/>
                    <a:pt x="163" y="26528"/>
                  </a:cubicBezTo>
                  <a:cubicBezTo>
                    <a:pt x="109" y="26582"/>
                    <a:pt x="55" y="26663"/>
                    <a:pt x="1" y="26772"/>
                  </a:cubicBezTo>
                  <a:cubicBezTo>
                    <a:pt x="1" y="26772"/>
                    <a:pt x="1" y="26772"/>
                    <a:pt x="1" y="26799"/>
                  </a:cubicBezTo>
                  <a:cubicBezTo>
                    <a:pt x="1" y="26799"/>
                    <a:pt x="55" y="26799"/>
                    <a:pt x="55" y="26772"/>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8"/>
            <p:cNvSpPr/>
            <p:nvPr/>
          </p:nvSpPr>
          <p:spPr>
            <a:xfrm>
              <a:off x="2021894" y="3995320"/>
              <a:ext cx="508086" cy="574123"/>
            </a:xfrm>
            <a:custGeom>
              <a:avLst/>
              <a:gdLst/>
              <a:ahLst/>
              <a:cxnLst/>
              <a:rect l="l" t="t" r="r" b="b"/>
              <a:pathLst>
                <a:path w="23599" h="26800" extrusionOk="0">
                  <a:moveTo>
                    <a:pt x="55" y="26799"/>
                  </a:moveTo>
                  <a:cubicBezTo>
                    <a:pt x="137" y="26745"/>
                    <a:pt x="218" y="26663"/>
                    <a:pt x="272" y="26609"/>
                  </a:cubicBezTo>
                  <a:cubicBezTo>
                    <a:pt x="462" y="26446"/>
                    <a:pt x="706" y="26148"/>
                    <a:pt x="1032" y="25768"/>
                  </a:cubicBezTo>
                  <a:cubicBezTo>
                    <a:pt x="2605" y="24005"/>
                    <a:pt x="5914" y="20262"/>
                    <a:pt x="9521" y="16139"/>
                  </a:cubicBezTo>
                  <a:cubicBezTo>
                    <a:pt x="12939" y="12234"/>
                    <a:pt x="16628" y="8029"/>
                    <a:pt x="19394" y="4883"/>
                  </a:cubicBezTo>
                  <a:cubicBezTo>
                    <a:pt x="21890" y="2035"/>
                    <a:pt x="23599" y="55"/>
                    <a:pt x="23599" y="55"/>
                  </a:cubicBezTo>
                  <a:cubicBezTo>
                    <a:pt x="23599" y="55"/>
                    <a:pt x="23599" y="28"/>
                    <a:pt x="23599" y="28"/>
                  </a:cubicBezTo>
                  <a:cubicBezTo>
                    <a:pt x="23572" y="1"/>
                    <a:pt x="23572" y="1"/>
                    <a:pt x="23572" y="28"/>
                  </a:cubicBezTo>
                  <a:cubicBezTo>
                    <a:pt x="23572" y="28"/>
                    <a:pt x="21836" y="1954"/>
                    <a:pt x="19286" y="4802"/>
                  </a:cubicBezTo>
                  <a:cubicBezTo>
                    <a:pt x="16519" y="7921"/>
                    <a:pt x="12803" y="12125"/>
                    <a:pt x="9386" y="16031"/>
                  </a:cubicBezTo>
                  <a:cubicBezTo>
                    <a:pt x="5778" y="20127"/>
                    <a:pt x="2469" y="23870"/>
                    <a:pt x="896" y="25660"/>
                  </a:cubicBezTo>
                  <a:cubicBezTo>
                    <a:pt x="571" y="26040"/>
                    <a:pt x="299" y="26338"/>
                    <a:pt x="164" y="26528"/>
                  </a:cubicBezTo>
                  <a:cubicBezTo>
                    <a:pt x="109" y="26609"/>
                    <a:pt x="55" y="26691"/>
                    <a:pt x="1" y="26772"/>
                  </a:cubicBezTo>
                  <a:cubicBezTo>
                    <a:pt x="1" y="26772"/>
                    <a:pt x="1" y="26772"/>
                    <a:pt x="1" y="26799"/>
                  </a:cubicBezTo>
                  <a:cubicBezTo>
                    <a:pt x="1" y="26799"/>
                    <a:pt x="55" y="26799"/>
                    <a:pt x="55" y="26799"/>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8"/>
            <p:cNvSpPr/>
            <p:nvPr/>
          </p:nvSpPr>
          <p:spPr>
            <a:xfrm>
              <a:off x="2024241" y="4020319"/>
              <a:ext cx="507505" cy="574680"/>
            </a:xfrm>
            <a:custGeom>
              <a:avLst/>
              <a:gdLst/>
              <a:ahLst/>
              <a:cxnLst/>
              <a:rect l="l" t="t" r="r" b="b"/>
              <a:pathLst>
                <a:path w="23572" h="26826" extrusionOk="0">
                  <a:moveTo>
                    <a:pt x="28" y="26798"/>
                  </a:moveTo>
                  <a:cubicBezTo>
                    <a:pt x="109" y="26717"/>
                    <a:pt x="190" y="26663"/>
                    <a:pt x="245" y="26609"/>
                  </a:cubicBezTo>
                  <a:cubicBezTo>
                    <a:pt x="434" y="26419"/>
                    <a:pt x="679" y="26120"/>
                    <a:pt x="1031" y="25741"/>
                  </a:cubicBezTo>
                  <a:cubicBezTo>
                    <a:pt x="2577" y="23978"/>
                    <a:pt x="5886" y="20234"/>
                    <a:pt x="9494" y="16139"/>
                  </a:cubicBezTo>
                  <a:cubicBezTo>
                    <a:pt x="12911" y="12233"/>
                    <a:pt x="16600" y="8029"/>
                    <a:pt x="19367" y="4882"/>
                  </a:cubicBezTo>
                  <a:cubicBezTo>
                    <a:pt x="21862" y="2007"/>
                    <a:pt x="23571" y="54"/>
                    <a:pt x="23571" y="54"/>
                  </a:cubicBezTo>
                  <a:cubicBezTo>
                    <a:pt x="23571" y="27"/>
                    <a:pt x="23571" y="27"/>
                    <a:pt x="23571" y="27"/>
                  </a:cubicBezTo>
                  <a:cubicBezTo>
                    <a:pt x="23571" y="0"/>
                    <a:pt x="23544" y="0"/>
                    <a:pt x="23544" y="27"/>
                  </a:cubicBezTo>
                  <a:cubicBezTo>
                    <a:pt x="23544" y="27"/>
                    <a:pt x="21808" y="1953"/>
                    <a:pt x="19285" y="4801"/>
                  </a:cubicBezTo>
                  <a:cubicBezTo>
                    <a:pt x="16519" y="7920"/>
                    <a:pt x="12803" y="12124"/>
                    <a:pt x="9358" y="16003"/>
                  </a:cubicBezTo>
                  <a:cubicBezTo>
                    <a:pt x="5751" y="20126"/>
                    <a:pt x="2442" y="23869"/>
                    <a:pt x="895" y="25659"/>
                  </a:cubicBezTo>
                  <a:cubicBezTo>
                    <a:pt x="570" y="26039"/>
                    <a:pt x="299" y="26337"/>
                    <a:pt x="163" y="26527"/>
                  </a:cubicBezTo>
                  <a:cubicBezTo>
                    <a:pt x="109" y="26609"/>
                    <a:pt x="55" y="26690"/>
                    <a:pt x="0" y="26771"/>
                  </a:cubicBezTo>
                  <a:cubicBezTo>
                    <a:pt x="0" y="26771"/>
                    <a:pt x="0" y="26771"/>
                    <a:pt x="0" y="26798"/>
                  </a:cubicBezTo>
                  <a:cubicBezTo>
                    <a:pt x="0" y="26826"/>
                    <a:pt x="28" y="26798"/>
                    <a:pt x="28" y="2679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8"/>
            <p:cNvSpPr/>
            <p:nvPr/>
          </p:nvSpPr>
          <p:spPr>
            <a:xfrm>
              <a:off x="2025404" y="4042962"/>
              <a:ext cx="508086" cy="573545"/>
            </a:xfrm>
            <a:custGeom>
              <a:avLst/>
              <a:gdLst/>
              <a:ahLst/>
              <a:cxnLst/>
              <a:rect l="l" t="t" r="r" b="b"/>
              <a:pathLst>
                <a:path w="23599" h="26773" extrusionOk="0">
                  <a:moveTo>
                    <a:pt x="55" y="26772"/>
                  </a:moveTo>
                  <a:cubicBezTo>
                    <a:pt x="136" y="26718"/>
                    <a:pt x="218" y="26637"/>
                    <a:pt x="272" y="26582"/>
                  </a:cubicBezTo>
                  <a:cubicBezTo>
                    <a:pt x="435" y="26420"/>
                    <a:pt x="706" y="26121"/>
                    <a:pt x="1031" y="25714"/>
                  </a:cubicBezTo>
                  <a:cubicBezTo>
                    <a:pt x="2605" y="23978"/>
                    <a:pt x="5914" y="20208"/>
                    <a:pt x="9521" y="16112"/>
                  </a:cubicBezTo>
                  <a:cubicBezTo>
                    <a:pt x="12966" y="12207"/>
                    <a:pt x="16655" y="8002"/>
                    <a:pt x="19394" y="4856"/>
                  </a:cubicBezTo>
                  <a:cubicBezTo>
                    <a:pt x="21890" y="1981"/>
                    <a:pt x="23598" y="28"/>
                    <a:pt x="23598" y="28"/>
                  </a:cubicBezTo>
                  <a:cubicBezTo>
                    <a:pt x="23598" y="1"/>
                    <a:pt x="23598" y="1"/>
                    <a:pt x="23598" y="1"/>
                  </a:cubicBezTo>
                  <a:lnTo>
                    <a:pt x="23571" y="1"/>
                  </a:lnTo>
                  <a:cubicBezTo>
                    <a:pt x="23571" y="1"/>
                    <a:pt x="21835" y="1927"/>
                    <a:pt x="19313" y="4775"/>
                  </a:cubicBezTo>
                  <a:cubicBezTo>
                    <a:pt x="16546" y="7894"/>
                    <a:pt x="12830" y="12098"/>
                    <a:pt x="9386" y="16004"/>
                  </a:cubicBezTo>
                  <a:cubicBezTo>
                    <a:pt x="5778" y="20100"/>
                    <a:pt x="2496" y="23843"/>
                    <a:pt x="923" y="25633"/>
                  </a:cubicBezTo>
                  <a:cubicBezTo>
                    <a:pt x="570" y="26013"/>
                    <a:pt x="326" y="26311"/>
                    <a:pt x="191" y="26501"/>
                  </a:cubicBezTo>
                  <a:cubicBezTo>
                    <a:pt x="109" y="26582"/>
                    <a:pt x="55" y="26664"/>
                    <a:pt x="28" y="26745"/>
                  </a:cubicBezTo>
                  <a:cubicBezTo>
                    <a:pt x="1" y="26745"/>
                    <a:pt x="1" y="26745"/>
                    <a:pt x="28" y="26772"/>
                  </a:cubicBezTo>
                  <a:cubicBezTo>
                    <a:pt x="28" y="26772"/>
                    <a:pt x="55" y="26772"/>
                    <a:pt x="55" y="26772"/>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8"/>
            <p:cNvSpPr/>
            <p:nvPr/>
          </p:nvSpPr>
          <p:spPr>
            <a:xfrm>
              <a:off x="1199650" y="3761400"/>
              <a:ext cx="1389450" cy="758125"/>
            </a:xfrm>
            <a:custGeom>
              <a:avLst/>
              <a:gdLst/>
              <a:ahLst/>
              <a:cxnLst/>
              <a:rect l="l" t="t" r="r" b="b"/>
              <a:pathLst>
                <a:path w="55578" h="30325" extrusionOk="0">
                  <a:moveTo>
                    <a:pt x="25334" y="0"/>
                  </a:moveTo>
                  <a:lnTo>
                    <a:pt x="1" y="24357"/>
                  </a:lnTo>
                  <a:lnTo>
                    <a:pt x="32332" y="30324"/>
                  </a:lnTo>
                  <a:lnTo>
                    <a:pt x="55577" y="3906"/>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8"/>
            <p:cNvSpPr/>
            <p:nvPr/>
          </p:nvSpPr>
          <p:spPr>
            <a:xfrm>
              <a:off x="1679075" y="4532375"/>
              <a:ext cx="67150" cy="179725"/>
            </a:xfrm>
            <a:custGeom>
              <a:avLst/>
              <a:gdLst/>
              <a:ahLst/>
              <a:cxnLst/>
              <a:rect l="l" t="t" r="r" b="b"/>
              <a:pathLst>
                <a:path w="2686" h="7189" extrusionOk="0">
                  <a:moveTo>
                    <a:pt x="0" y="1"/>
                  </a:moveTo>
                  <a:lnTo>
                    <a:pt x="407" y="6944"/>
                  </a:lnTo>
                  <a:lnTo>
                    <a:pt x="1438" y="5697"/>
                  </a:lnTo>
                  <a:lnTo>
                    <a:pt x="2685" y="7189"/>
                  </a:lnTo>
                  <a:lnTo>
                    <a:pt x="2252" y="516"/>
                  </a:lnTo>
                  <a:close/>
                </a:path>
              </a:pathLst>
            </a:custGeom>
            <a:solidFill>
              <a:srgbClr val="C829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8"/>
            <p:cNvSpPr/>
            <p:nvPr/>
          </p:nvSpPr>
          <p:spPr>
            <a:xfrm>
              <a:off x="1369175" y="3822425"/>
              <a:ext cx="1151425" cy="646925"/>
            </a:xfrm>
            <a:custGeom>
              <a:avLst/>
              <a:gdLst/>
              <a:ahLst/>
              <a:cxnLst/>
              <a:rect l="l" t="t" r="r" b="b"/>
              <a:pathLst>
                <a:path w="46057" h="25877" extrusionOk="0">
                  <a:moveTo>
                    <a:pt x="19882" y="0"/>
                  </a:moveTo>
                  <a:lnTo>
                    <a:pt x="462" y="14837"/>
                  </a:lnTo>
                  <a:lnTo>
                    <a:pt x="1" y="20560"/>
                  </a:lnTo>
                  <a:lnTo>
                    <a:pt x="27423" y="25876"/>
                  </a:lnTo>
                  <a:lnTo>
                    <a:pt x="46057" y="3852"/>
                  </a:lnTo>
                  <a:close/>
                </a:path>
              </a:pathLst>
            </a:custGeom>
            <a:solidFill>
              <a:srgbClr val="46B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8"/>
            <p:cNvSpPr/>
            <p:nvPr/>
          </p:nvSpPr>
          <p:spPr>
            <a:xfrm>
              <a:off x="1390200" y="3776300"/>
              <a:ext cx="1120250" cy="667275"/>
            </a:xfrm>
            <a:custGeom>
              <a:avLst/>
              <a:gdLst/>
              <a:ahLst/>
              <a:cxnLst/>
              <a:rect l="l" t="t" r="r" b="b"/>
              <a:pathLst>
                <a:path w="44810" h="26691" extrusionOk="0">
                  <a:moveTo>
                    <a:pt x="896" y="17251"/>
                  </a:moveTo>
                  <a:cubicBezTo>
                    <a:pt x="1357" y="18662"/>
                    <a:pt x="1275" y="20642"/>
                    <a:pt x="0" y="21971"/>
                  </a:cubicBezTo>
                  <a:lnTo>
                    <a:pt x="26555" y="26691"/>
                  </a:lnTo>
                  <a:lnTo>
                    <a:pt x="44294" y="5534"/>
                  </a:lnTo>
                  <a:cubicBezTo>
                    <a:pt x="44294" y="5534"/>
                    <a:pt x="43019" y="2550"/>
                    <a:pt x="44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8"/>
            <p:cNvSpPr/>
            <p:nvPr/>
          </p:nvSpPr>
          <p:spPr>
            <a:xfrm>
              <a:off x="1421745" y="4224525"/>
              <a:ext cx="622627" cy="112600"/>
            </a:xfrm>
            <a:custGeom>
              <a:avLst/>
              <a:gdLst/>
              <a:ahLst/>
              <a:cxnLst/>
              <a:rect l="l" t="t" r="r" b="b"/>
              <a:pathLst>
                <a:path w="25795" h="4504" extrusionOk="0">
                  <a:moveTo>
                    <a:pt x="27" y="28"/>
                  </a:moveTo>
                  <a:cubicBezTo>
                    <a:pt x="814" y="136"/>
                    <a:pt x="1573" y="245"/>
                    <a:pt x="2360" y="407"/>
                  </a:cubicBezTo>
                  <a:cubicBezTo>
                    <a:pt x="4177" y="733"/>
                    <a:pt x="5994" y="1140"/>
                    <a:pt x="7812" y="1438"/>
                  </a:cubicBezTo>
                  <a:cubicBezTo>
                    <a:pt x="11392" y="2089"/>
                    <a:pt x="14972" y="2740"/>
                    <a:pt x="18580" y="3337"/>
                  </a:cubicBezTo>
                  <a:cubicBezTo>
                    <a:pt x="20967" y="3744"/>
                    <a:pt x="23381" y="4123"/>
                    <a:pt x="25768" y="4503"/>
                  </a:cubicBezTo>
                  <a:cubicBezTo>
                    <a:pt x="25768" y="4503"/>
                    <a:pt x="25795" y="4503"/>
                    <a:pt x="25795" y="4476"/>
                  </a:cubicBezTo>
                  <a:cubicBezTo>
                    <a:pt x="25795" y="4476"/>
                    <a:pt x="25795" y="4476"/>
                    <a:pt x="25795" y="4476"/>
                  </a:cubicBezTo>
                  <a:cubicBezTo>
                    <a:pt x="23978" y="4178"/>
                    <a:pt x="22187" y="3879"/>
                    <a:pt x="20397" y="3554"/>
                  </a:cubicBezTo>
                  <a:cubicBezTo>
                    <a:pt x="16193" y="2849"/>
                    <a:pt x="12016" y="2116"/>
                    <a:pt x="7812" y="1384"/>
                  </a:cubicBezTo>
                  <a:cubicBezTo>
                    <a:pt x="5994" y="1086"/>
                    <a:pt x="4177" y="679"/>
                    <a:pt x="2360" y="380"/>
                  </a:cubicBezTo>
                  <a:cubicBezTo>
                    <a:pt x="1600" y="245"/>
                    <a:pt x="814" y="109"/>
                    <a:pt x="27" y="1"/>
                  </a:cubicBezTo>
                  <a:cubicBezTo>
                    <a:pt x="0" y="1"/>
                    <a:pt x="0" y="1"/>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8"/>
            <p:cNvSpPr/>
            <p:nvPr/>
          </p:nvSpPr>
          <p:spPr>
            <a:xfrm>
              <a:off x="1415831" y="4237400"/>
              <a:ext cx="590572" cy="113950"/>
            </a:xfrm>
            <a:custGeom>
              <a:avLst/>
              <a:gdLst/>
              <a:ahLst/>
              <a:cxnLst/>
              <a:rect l="l" t="t" r="r" b="b"/>
              <a:pathLst>
                <a:path w="24467" h="4558" extrusionOk="0">
                  <a:moveTo>
                    <a:pt x="28" y="1"/>
                  </a:moveTo>
                  <a:cubicBezTo>
                    <a:pt x="82" y="28"/>
                    <a:pt x="164" y="82"/>
                    <a:pt x="245" y="82"/>
                  </a:cubicBezTo>
                  <a:cubicBezTo>
                    <a:pt x="977" y="272"/>
                    <a:pt x="1710" y="381"/>
                    <a:pt x="2442" y="516"/>
                  </a:cubicBezTo>
                  <a:cubicBezTo>
                    <a:pt x="6863" y="1303"/>
                    <a:pt x="11257" y="2117"/>
                    <a:pt x="15651" y="2930"/>
                  </a:cubicBezTo>
                  <a:cubicBezTo>
                    <a:pt x="18011" y="3337"/>
                    <a:pt x="20344" y="3798"/>
                    <a:pt x="22677" y="4232"/>
                  </a:cubicBezTo>
                  <a:cubicBezTo>
                    <a:pt x="23273" y="4341"/>
                    <a:pt x="23870" y="4449"/>
                    <a:pt x="24440" y="4558"/>
                  </a:cubicBezTo>
                  <a:lnTo>
                    <a:pt x="24467" y="4558"/>
                  </a:lnTo>
                  <a:cubicBezTo>
                    <a:pt x="24467" y="4531"/>
                    <a:pt x="24467" y="4531"/>
                    <a:pt x="24467" y="4531"/>
                  </a:cubicBezTo>
                  <a:cubicBezTo>
                    <a:pt x="23816" y="4395"/>
                    <a:pt x="23165" y="4232"/>
                    <a:pt x="22514" y="4097"/>
                  </a:cubicBezTo>
                  <a:cubicBezTo>
                    <a:pt x="19937" y="3554"/>
                    <a:pt x="17333" y="3093"/>
                    <a:pt x="14729" y="2605"/>
                  </a:cubicBezTo>
                  <a:cubicBezTo>
                    <a:pt x="10308" y="1791"/>
                    <a:pt x="5914" y="1005"/>
                    <a:pt x="1493" y="218"/>
                  </a:cubicBezTo>
                  <a:cubicBezTo>
                    <a:pt x="1113" y="164"/>
                    <a:pt x="706" y="55"/>
                    <a:pt x="326" y="28"/>
                  </a:cubicBezTo>
                  <a:lnTo>
                    <a:pt x="28" y="28"/>
                  </a:lnTo>
                  <a:cubicBezTo>
                    <a:pt x="28" y="1"/>
                    <a:pt x="1" y="1"/>
                    <a:pt x="1" y="28"/>
                  </a:cubicBezTo>
                  <a:cubicBezTo>
                    <a:pt x="1" y="28"/>
                    <a:pt x="1" y="1"/>
                    <a:pt x="28"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8"/>
            <p:cNvSpPr/>
            <p:nvPr/>
          </p:nvSpPr>
          <p:spPr>
            <a:xfrm>
              <a:off x="1425655" y="4265900"/>
              <a:ext cx="626585" cy="118000"/>
            </a:xfrm>
            <a:custGeom>
              <a:avLst/>
              <a:gdLst/>
              <a:ahLst/>
              <a:cxnLst/>
              <a:rect l="l" t="t" r="r" b="b"/>
              <a:pathLst>
                <a:path w="25959" h="4720" extrusionOk="0">
                  <a:moveTo>
                    <a:pt x="28" y="27"/>
                  </a:moveTo>
                  <a:lnTo>
                    <a:pt x="381" y="109"/>
                  </a:lnTo>
                  <a:cubicBezTo>
                    <a:pt x="1466" y="326"/>
                    <a:pt x="2550" y="515"/>
                    <a:pt x="3635" y="705"/>
                  </a:cubicBezTo>
                  <a:cubicBezTo>
                    <a:pt x="8463" y="1573"/>
                    <a:pt x="13292" y="2468"/>
                    <a:pt x="18120" y="3363"/>
                  </a:cubicBezTo>
                  <a:cubicBezTo>
                    <a:pt x="20208" y="3716"/>
                    <a:pt x="22270" y="4123"/>
                    <a:pt x="24331" y="4448"/>
                  </a:cubicBezTo>
                  <a:cubicBezTo>
                    <a:pt x="24873" y="4557"/>
                    <a:pt x="25389" y="4638"/>
                    <a:pt x="25904" y="4720"/>
                  </a:cubicBezTo>
                  <a:cubicBezTo>
                    <a:pt x="25931" y="4720"/>
                    <a:pt x="25931" y="4693"/>
                    <a:pt x="25958" y="4665"/>
                  </a:cubicBezTo>
                  <a:cubicBezTo>
                    <a:pt x="25958" y="4638"/>
                    <a:pt x="25931" y="4638"/>
                    <a:pt x="25931" y="4638"/>
                  </a:cubicBezTo>
                  <a:cubicBezTo>
                    <a:pt x="25497" y="4557"/>
                    <a:pt x="25090" y="4448"/>
                    <a:pt x="24684" y="4367"/>
                  </a:cubicBezTo>
                  <a:cubicBezTo>
                    <a:pt x="23029" y="4069"/>
                    <a:pt x="21374" y="3770"/>
                    <a:pt x="19720" y="3472"/>
                  </a:cubicBezTo>
                  <a:cubicBezTo>
                    <a:pt x="16601" y="2902"/>
                    <a:pt x="13509" y="2333"/>
                    <a:pt x="10389" y="1763"/>
                  </a:cubicBezTo>
                  <a:cubicBezTo>
                    <a:pt x="7623" y="1275"/>
                    <a:pt x="4883" y="787"/>
                    <a:pt x="2116" y="298"/>
                  </a:cubicBezTo>
                  <a:cubicBezTo>
                    <a:pt x="1493" y="217"/>
                    <a:pt x="869" y="81"/>
                    <a:pt x="245" y="0"/>
                  </a:cubicBezTo>
                  <a:lnTo>
                    <a:pt x="28" y="0"/>
                  </a:lnTo>
                  <a:cubicBezTo>
                    <a:pt x="28" y="0"/>
                    <a:pt x="1" y="0"/>
                    <a:pt x="1" y="0"/>
                  </a:cubicBezTo>
                  <a:cubicBezTo>
                    <a:pt x="1" y="0"/>
                    <a:pt x="1" y="27"/>
                    <a:pt x="28"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8"/>
            <p:cNvSpPr/>
            <p:nvPr/>
          </p:nvSpPr>
          <p:spPr>
            <a:xfrm>
              <a:off x="1407987" y="4278100"/>
              <a:ext cx="618065" cy="113275"/>
            </a:xfrm>
            <a:custGeom>
              <a:avLst/>
              <a:gdLst/>
              <a:ahLst/>
              <a:cxnLst/>
              <a:rect l="l" t="t" r="r" b="b"/>
              <a:pathLst>
                <a:path w="25606" h="4531" extrusionOk="0">
                  <a:moveTo>
                    <a:pt x="0" y="55"/>
                  </a:moveTo>
                  <a:lnTo>
                    <a:pt x="272" y="109"/>
                  </a:lnTo>
                  <a:cubicBezTo>
                    <a:pt x="462" y="163"/>
                    <a:pt x="679" y="190"/>
                    <a:pt x="896" y="244"/>
                  </a:cubicBezTo>
                  <a:cubicBezTo>
                    <a:pt x="3581" y="706"/>
                    <a:pt x="6266" y="1194"/>
                    <a:pt x="8924" y="1682"/>
                  </a:cubicBezTo>
                  <a:cubicBezTo>
                    <a:pt x="11935" y="2225"/>
                    <a:pt x="14891" y="2794"/>
                    <a:pt x="17902" y="3309"/>
                  </a:cubicBezTo>
                  <a:cubicBezTo>
                    <a:pt x="19937" y="3662"/>
                    <a:pt x="21971" y="4015"/>
                    <a:pt x="24032" y="4313"/>
                  </a:cubicBezTo>
                  <a:cubicBezTo>
                    <a:pt x="24548" y="4394"/>
                    <a:pt x="25063" y="4476"/>
                    <a:pt x="25578" y="4530"/>
                  </a:cubicBezTo>
                  <a:cubicBezTo>
                    <a:pt x="25578" y="4530"/>
                    <a:pt x="25605" y="4530"/>
                    <a:pt x="25605" y="4530"/>
                  </a:cubicBezTo>
                  <a:cubicBezTo>
                    <a:pt x="25605" y="4503"/>
                    <a:pt x="25605" y="4503"/>
                    <a:pt x="25605" y="4503"/>
                  </a:cubicBezTo>
                  <a:lnTo>
                    <a:pt x="23571" y="4150"/>
                  </a:lnTo>
                  <a:cubicBezTo>
                    <a:pt x="20832" y="3689"/>
                    <a:pt x="18092" y="3201"/>
                    <a:pt x="15380" y="2713"/>
                  </a:cubicBezTo>
                  <a:cubicBezTo>
                    <a:pt x="11962" y="2089"/>
                    <a:pt x="8572" y="1465"/>
                    <a:pt x="5154" y="841"/>
                  </a:cubicBezTo>
                  <a:cubicBezTo>
                    <a:pt x="3608" y="570"/>
                    <a:pt x="2089" y="272"/>
                    <a:pt x="543" y="55"/>
                  </a:cubicBezTo>
                  <a:lnTo>
                    <a:pt x="28" y="0"/>
                  </a:lnTo>
                  <a:cubicBezTo>
                    <a:pt x="28" y="0"/>
                    <a:pt x="0" y="0"/>
                    <a:pt x="0" y="27"/>
                  </a:cubicBezTo>
                  <a:cubicBezTo>
                    <a:pt x="0" y="27"/>
                    <a:pt x="0" y="55"/>
                    <a:pt x="0"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8"/>
            <p:cNvSpPr/>
            <p:nvPr/>
          </p:nvSpPr>
          <p:spPr>
            <a:xfrm>
              <a:off x="1408638" y="4295050"/>
              <a:ext cx="648840" cy="120725"/>
            </a:xfrm>
            <a:custGeom>
              <a:avLst/>
              <a:gdLst/>
              <a:ahLst/>
              <a:cxnLst/>
              <a:rect l="l" t="t" r="r" b="b"/>
              <a:pathLst>
                <a:path w="26881" h="4829" extrusionOk="0">
                  <a:moveTo>
                    <a:pt x="28" y="28"/>
                  </a:moveTo>
                  <a:cubicBezTo>
                    <a:pt x="82" y="55"/>
                    <a:pt x="109" y="82"/>
                    <a:pt x="163" y="82"/>
                  </a:cubicBezTo>
                  <a:cubicBezTo>
                    <a:pt x="543" y="190"/>
                    <a:pt x="923" y="245"/>
                    <a:pt x="1330" y="299"/>
                  </a:cubicBezTo>
                  <a:cubicBezTo>
                    <a:pt x="5181" y="977"/>
                    <a:pt x="9060" y="1682"/>
                    <a:pt x="12912" y="2387"/>
                  </a:cubicBezTo>
                  <a:cubicBezTo>
                    <a:pt x="16628" y="3065"/>
                    <a:pt x="20371" y="3635"/>
                    <a:pt x="24087" y="4313"/>
                  </a:cubicBezTo>
                  <a:cubicBezTo>
                    <a:pt x="25036" y="4476"/>
                    <a:pt x="25958" y="4639"/>
                    <a:pt x="26880" y="4828"/>
                  </a:cubicBezTo>
                  <a:lnTo>
                    <a:pt x="26880" y="4828"/>
                  </a:lnTo>
                  <a:cubicBezTo>
                    <a:pt x="25497" y="4503"/>
                    <a:pt x="24114" y="4232"/>
                    <a:pt x="22703" y="3961"/>
                  </a:cubicBezTo>
                  <a:cubicBezTo>
                    <a:pt x="19476" y="3337"/>
                    <a:pt x="16166" y="2848"/>
                    <a:pt x="12939" y="2252"/>
                  </a:cubicBezTo>
                  <a:cubicBezTo>
                    <a:pt x="9928" y="1709"/>
                    <a:pt x="6917" y="1140"/>
                    <a:pt x="3906" y="624"/>
                  </a:cubicBezTo>
                  <a:cubicBezTo>
                    <a:pt x="2767" y="407"/>
                    <a:pt x="1601" y="217"/>
                    <a:pt x="435" y="28"/>
                  </a:cubicBezTo>
                  <a:cubicBezTo>
                    <a:pt x="353" y="28"/>
                    <a:pt x="245" y="0"/>
                    <a:pt x="163" y="0"/>
                  </a:cubicBezTo>
                  <a:cubicBezTo>
                    <a:pt x="109" y="0"/>
                    <a:pt x="82" y="0"/>
                    <a:pt x="28" y="0"/>
                  </a:cubicBezTo>
                  <a:cubicBezTo>
                    <a:pt x="28" y="0"/>
                    <a:pt x="1" y="28"/>
                    <a:pt x="1" y="28"/>
                  </a:cubicBezTo>
                  <a:cubicBezTo>
                    <a:pt x="28" y="28"/>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8"/>
            <p:cNvSpPr/>
            <p:nvPr/>
          </p:nvSpPr>
          <p:spPr>
            <a:xfrm>
              <a:off x="1392925" y="4309300"/>
              <a:ext cx="641647" cy="114600"/>
            </a:xfrm>
            <a:custGeom>
              <a:avLst/>
              <a:gdLst/>
              <a:ahLst/>
              <a:cxnLst/>
              <a:rect l="l" t="t" r="r" b="b"/>
              <a:pathLst>
                <a:path w="26583" h="4584" extrusionOk="0">
                  <a:moveTo>
                    <a:pt x="1" y="27"/>
                  </a:moveTo>
                  <a:cubicBezTo>
                    <a:pt x="82" y="54"/>
                    <a:pt x="136" y="81"/>
                    <a:pt x="218" y="109"/>
                  </a:cubicBezTo>
                  <a:cubicBezTo>
                    <a:pt x="489" y="190"/>
                    <a:pt x="760" y="217"/>
                    <a:pt x="1058" y="271"/>
                  </a:cubicBezTo>
                  <a:cubicBezTo>
                    <a:pt x="4232" y="868"/>
                    <a:pt x="7405" y="1438"/>
                    <a:pt x="10606" y="1980"/>
                  </a:cubicBezTo>
                  <a:cubicBezTo>
                    <a:pt x="15380" y="2794"/>
                    <a:pt x="20154" y="3608"/>
                    <a:pt x="24927" y="4340"/>
                  </a:cubicBezTo>
                  <a:cubicBezTo>
                    <a:pt x="25470" y="4421"/>
                    <a:pt x="26012" y="4503"/>
                    <a:pt x="26528" y="4584"/>
                  </a:cubicBezTo>
                  <a:cubicBezTo>
                    <a:pt x="26555" y="4584"/>
                    <a:pt x="26582" y="4584"/>
                    <a:pt x="26582" y="4557"/>
                  </a:cubicBezTo>
                  <a:cubicBezTo>
                    <a:pt x="26582" y="4530"/>
                    <a:pt x="26555" y="4530"/>
                    <a:pt x="26555" y="4530"/>
                  </a:cubicBezTo>
                  <a:lnTo>
                    <a:pt x="25226" y="4286"/>
                  </a:lnTo>
                  <a:cubicBezTo>
                    <a:pt x="21239" y="3608"/>
                    <a:pt x="17251" y="2957"/>
                    <a:pt x="13264" y="2278"/>
                  </a:cubicBezTo>
                  <a:cubicBezTo>
                    <a:pt x="9738" y="1682"/>
                    <a:pt x="6185" y="1058"/>
                    <a:pt x="2659" y="434"/>
                  </a:cubicBezTo>
                  <a:cubicBezTo>
                    <a:pt x="1872" y="298"/>
                    <a:pt x="1086" y="109"/>
                    <a:pt x="299" y="27"/>
                  </a:cubicBezTo>
                  <a:cubicBezTo>
                    <a:pt x="190" y="27"/>
                    <a:pt x="109" y="27"/>
                    <a:pt x="28" y="0"/>
                  </a:cubicBezTo>
                  <a:cubicBezTo>
                    <a:pt x="1" y="0"/>
                    <a:pt x="1" y="0"/>
                    <a:pt x="1"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8"/>
            <p:cNvSpPr/>
            <p:nvPr/>
          </p:nvSpPr>
          <p:spPr>
            <a:xfrm>
              <a:off x="2062200" y="3847500"/>
              <a:ext cx="422529" cy="491326"/>
            </a:xfrm>
            <a:custGeom>
              <a:avLst/>
              <a:gdLst/>
              <a:ahLst/>
              <a:cxnLst/>
              <a:rect l="l" t="t" r="r" b="b"/>
              <a:pathLst>
                <a:path w="19557" h="22242" extrusionOk="0">
                  <a:moveTo>
                    <a:pt x="27" y="22215"/>
                  </a:moveTo>
                  <a:cubicBezTo>
                    <a:pt x="82" y="22188"/>
                    <a:pt x="163" y="22133"/>
                    <a:pt x="217" y="22079"/>
                  </a:cubicBezTo>
                  <a:cubicBezTo>
                    <a:pt x="353" y="21944"/>
                    <a:pt x="543" y="21699"/>
                    <a:pt x="841" y="21374"/>
                  </a:cubicBezTo>
                  <a:cubicBezTo>
                    <a:pt x="2143" y="19909"/>
                    <a:pt x="4883" y="16790"/>
                    <a:pt x="7893" y="13400"/>
                  </a:cubicBezTo>
                  <a:cubicBezTo>
                    <a:pt x="10741" y="10172"/>
                    <a:pt x="13779" y="6673"/>
                    <a:pt x="16058" y="4069"/>
                  </a:cubicBezTo>
                  <a:cubicBezTo>
                    <a:pt x="18146" y="1682"/>
                    <a:pt x="19557" y="28"/>
                    <a:pt x="19557" y="28"/>
                  </a:cubicBezTo>
                  <a:cubicBezTo>
                    <a:pt x="19557" y="28"/>
                    <a:pt x="19557" y="28"/>
                    <a:pt x="19557" y="0"/>
                  </a:cubicBezTo>
                  <a:cubicBezTo>
                    <a:pt x="19557" y="0"/>
                    <a:pt x="19529" y="0"/>
                    <a:pt x="19529" y="0"/>
                  </a:cubicBezTo>
                  <a:cubicBezTo>
                    <a:pt x="19529" y="0"/>
                    <a:pt x="18092" y="1628"/>
                    <a:pt x="15976" y="3988"/>
                  </a:cubicBezTo>
                  <a:cubicBezTo>
                    <a:pt x="13698" y="6564"/>
                    <a:pt x="10606" y="10036"/>
                    <a:pt x="7758" y="13291"/>
                  </a:cubicBezTo>
                  <a:cubicBezTo>
                    <a:pt x="4747" y="16682"/>
                    <a:pt x="2035" y="19801"/>
                    <a:pt x="733" y="21265"/>
                  </a:cubicBezTo>
                  <a:cubicBezTo>
                    <a:pt x="461" y="21591"/>
                    <a:pt x="244" y="21835"/>
                    <a:pt x="136" y="21998"/>
                  </a:cubicBezTo>
                  <a:cubicBezTo>
                    <a:pt x="82" y="22052"/>
                    <a:pt x="27" y="22133"/>
                    <a:pt x="0" y="22188"/>
                  </a:cubicBezTo>
                  <a:cubicBezTo>
                    <a:pt x="0" y="22215"/>
                    <a:pt x="0" y="22215"/>
                    <a:pt x="0" y="22215"/>
                  </a:cubicBezTo>
                  <a:cubicBezTo>
                    <a:pt x="0" y="22242"/>
                    <a:pt x="27" y="22215"/>
                    <a:pt x="27"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8"/>
            <p:cNvSpPr/>
            <p:nvPr/>
          </p:nvSpPr>
          <p:spPr>
            <a:xfrm>
              <a:off x="2063367" y="3872065"/>
              <a:ext cx="423112" cy="491326"/>
            </a:xfrm>
            <a:custGeom>
              <a:avLst/>
              <a:gdLst/>
              <a:ahLst/>
              <a:cxnLst/>
              <a:rect l="l" t="t" r="r" b="b"/>
              <a:pathLst>
                <a:path w="19584" h="22242" extrusionOk="0">
                  <a:moveTo>
                    <a:pt x="55" y="22215"/>
                  </a:moveTo>
                  <a:cubicBezTo>
                    <a:pt x="109" y="22188"/>
                    <a:pt x="163" y="22133"/>
                    <a:pt x="245" y="22079"/>
                  </a:cubicBezTo>
                  <a:cubicBezTo>
                    <a:pt x="380" y="21944"/>
                    <a:pt x="570" y="21699"/>
                    <a:pt x="868" y="21374"/>
                  </a:cubicBezTo>
                  <a:cubicBezTo>
                    <a:pt x="2170" y="19909"/>
                    <a:pt x="4937" y="16790"/>
                    <a:pt x="7921" y="13400"/>
                  </a:cubicBezTo>
                  <a:cubicBezTo>
                    <a:pt x="10769" y="10172"/>
                    <a:pt x="13807" y="6673"/>
                    <a:pt x="16085" y="4069"/>
                  </a:cubicBezTo>
                  <a:cubicBezTo>
                    <a:pt x="18173" y="1682"/>
                    <a:pt x="19584" y="28"/>
                    <a:pt x="19584" y="28"/>
                  </a:cubicBezTo>
                  <a:cubicBezTo>
                    <a:pt x="19584" y="28"/>
                    <a:pt x="19584" y="28"/>
                    <a:pt x="19584" y="0"/>
                  </a:cubicBezTo>
                  <a:cubicBezTo>
                    <a:pt x="19557" y="0"/>
                    <a:pt x="19557" y="0"/>
                    <a:pt x="19557" y="0"/>
                  </a:cubicBezTo>
                  <a:cubicBezTo>
                    <a:pt x="19557" y="0"/>
                    <a:pt x="18092" y="1628"/>
                    <a:pt x="16004" y="3988"/>
                  </a:cubicBezTo>
                  <a:cubicBezTo>
                    <a:pt x="13698" y="6564"/>
                    <a:pt x="10633" y="10036"/>
                    <a:pt x="7785" y="13264"/>
                  </a:cubicBezTo>
                  <a:cubicBezTo>
                    <a:pt x="4774" y="16654"/>
                    <a:pt x="2035" y="19801"/>
                    <a:pt x="760" y="21266"/>
                  </a:cubicBezTo>
                  <a:cubicBezTo>
                    <a:pt x="489" y="21591"/>
                    <a:pt x="272" y="21835"/>
                    <a:pt x="136" y="21998"/>
                  </a:cubicBezTo>
                  <a:cubicBezTo>
                    <a:pt x="109" y="22052"/>
                    <a:pt x="55" y="22133"/>
                    <a:pt x="28" y="22188"/>
                  </a:cubicBezTo>
                  <a:cubicBezTo>
                    <a:pt x="0" y="22215"/>
                    <a:pt x="0" y="22215"/>
                    <a:pt x="28" y="22215"/>
                  </a:cubicBezTo>
                  <a:cubicBezTo>
                    <a:pt x="28" y="22242"/>
                    <a:pt x="28" y="22242"/>
                    <a:pt x="55"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8"/>
            <p:cNvSpPr/>
            <p:nvPr/>
          </p:nvSpPr>
          <p:spPr>
            <a:xfrm>
              <a:off x="2065117" y="3893626"/>
              <a:ext cx="423134" cy="490751"/>
            </a:xfrm>
            <a:custGeom>
              <a:avLst/>
              <a:gdLst/>
              <a:ahLst/>
              <a:cxnLst/>
              <a:rect l="l" t="t" r="r" b="b"/>
              <a:pathLst>
                <a:path w="19585" h="22216" extrusionOk="0">
                  <a:moveTo>
                    <a:pt x="28" y="22215"/>
                  </a:moveTo>
                  <a:cubicBezTo>
                    <a:pt x="109" y="22161"/>
                    <a:pt x="164" y="22107"/>
                    <a:pt x="218" y="22053"/>
                  </a:cubicBezTo>
                  <a:cubicBezTo>
                    <a:pt x="353" y="21917"/>
                    <a:pt x="570" y="21673"/>
                    <a:pt x="869" y="21347"/>
                  </a:cubicBezTo>
                  <a:cubicBezTo>
                    <a:pt x="2171" y="19910"/>
                    <a:pt x="4910" y="16791"/>
                    <a:pt x="7894" y="13400"/>
                  </a:cubicBezTo>
                  <a:cubicBezTo>
                    <a:pt x="10742" y="10145"/>
                    <a:pt x="13807" y="6646"/>
                    <a:pt x="16085" y="4042"/>
                  </a:cubicBezTo>
                  <a:cubicBezTo>
                    <a:pt x="18147" y="1683"/>
                    <a:pt x="19557" y="28"/>
                    <a:pt x="19557" y="28"/>
                  </a:cubicBezTo>
                  <a:cubicBezTo>
                    <a:pt x="19584" y="28"/>
                    <a:pt x="19584" y="1"/>
                    <a:pt x="19557" y="1"/>
                  </a:cubicBezTo>
                  <a:cubicBezTo>
                    <a:pt x="19557" y="1"/>
                    <a:pt x="19530" y="1"/>
                    <a:pt x="19530" y="1"/>
                  </a:cubicBezTo>
                  <a:cubicBezTo>
                    <a:pt x="19530" y="1"/>
                    <a:pt x="18092" y="1601"/>
                    <a:pt x="16004" y="3961"/>
                  </a:cubicBezTo>
                  <a:cubicBezTo>
                    <a:pt x="13698" y="6565"/>
                    <a:pt x="10606" y="10037"/>
                    <a:pt x="7758" y="13264"/>
                  </a:cubicBezTo>
                  <a:cubicBezTo>
                    <a:pt x="4775" y="16655"/>
                    <a:pt x="2035" y="19774"/>
                    <a:pt x="760" y="21266"/>
                  </a:cubicBezTo>
                  <a:cubicBezTo>
                    <a:pt x="462" y="21591"/>
                    <a:pt x="245" y="21808"/>
                    <a:pt x="136" y="21971"/>
                  </a:cubicBezTo>
                  <a:cubicBezTo>
                    <a:pt x="82" y="22053"/>
                    <a:pt x="55" y="22107"/>
                    <a:pt x="1" y="22188"/>
                  </a:cubicBezTo>
                  <a:cubicBezTo>
                    <a:pt x="1" y="22188"/>
                    <a:pt x="1" y="22215"/>
                    <a:pt x="1" y="22215"/>
                  </a:cubicBezTo>
                  <a:cubicBezTo>
                    <a:pt x="28" y="22215"/>
                    <a:pt x="28" y="22215"/>
                    <a:pt x="28"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8"/>
            <p:cNvSpPr/>
            <p:nvPr/>
          </p:nvSpPr>
          <p:spPr>
            <a:xfrm>
              <a:off x="2066305" y="3912205"/>
              <a:ext cx="423112" cy="491348"/>
            </a:xfrm>
            <a:custGeom>
              <a:avLst/>
              <a:gdLst/>
              <a:ahLst/>
              <a:cxnLst/>
              <a:rect l="l" t="t" r="r" b="b"/>
              <a:pathLst>
                <a:path w="19584" h="22243" extrusionOk="0">
                  <a:moveTo>
                    <a:pt x="54" y="22215"/>
                  </a:moveTo>
                  <a:cubicBezTo>
                    <a:pt x="109" y="22188"/>
                    <a:pt x="163" y="22134"/>
                    <a:pt x="217" y="22080"/>
                  </a:cubicBezTo>
                  <a:cubicBezTo>
                    <a:pt x="380" y="21944"/>
                    <a:pt x="570" y="21700"/>
                    <a:pt x="868" y="21374"/>
                  </a:cubicBezTo>
                  <a:cubicBezTo>
                    <a:pt x="2170" y="19910"/>
                    <a:pt x="4937" y="16790"/>
                    <a:pt x="7893" y="13400"/>
                  </a:cubicBezTo>
                  <a:cubicBezTo>
                    <a:pt x="10741" y="10172"/>
                    <a:pt x="13806" y="6673"/>
                    <a:pt x="16085" y="4069"/>
                  </a:cubicBezTo>
                  <a:cubicBezTo>
                    <a:pt x="18146" y="1682"/>
                    <a:pt x="19584" y="28"/>
                    <a:pt x="19584" y="28"/>
                  </a:cubicBezTo>
                  <a:cubicBezTo>
                    <a:pt x="19584" y="28"/>
                    <a:pt x="19584" y="28"/>
                    <a:pt x="19584" y="1"/>
                  </a:cubicBezTo>
                  <a:cubicBezTo>
                    <a:pt x="19556" y="1"/>
                    <a:pt x="19556" y="1"/>
                    <a:pt x="19529" y="1"/>
                  </a:cubicBezTo>
                  <a:cubicBezTo>
                    <a:pt x="19529" y="1"/>
                    <a:pt x="18092" y="1628"/>
                    <a:pt x="16003" y="3988"/>
                  </a:cubicBezTo>
                  <a:cubicBezTo>
                    <a:pt x="13698" y="6565"/>
                    <a:pt x="10606" y="10037"/>
                    <a:pt x="7785" y="13264"/>
                  </a:cubicBezTo>
                  <a:cubicBezTo>
                    <a:pt x="4774" y="16655"/>
                    <a:pt x="2034" y="19801"/>
                    <a:pt x="760" y="21266"/>
                  </a:cubicBezTo>
                  <a:cubicBezTo>
                    <a:pt x="488" y="21591"/>
                    <a:pt x="271" y="21835"/>
                    <a:pt x="136" y="21998"/>
                  </a:cubicBezTo>
                  <a:cubicBezTo>
                    <a:pt x="81" y="22052"/>
                    <a:pt x="54" y="22134"/>
                    <a:pt x="27" y="22188"/>
                  </a:cubicBezTo>
                  <a:cubicBezTo>
                    <a:pt x="0" y="22215"/>
                    <a:pt x="0" y="22215"/>
                    <a:pt x="27" y="22215"/>
                  </a:cubicBezTo>
                  <a:cubicBezTo>
                    <a:pt x="27" y="22242"/>
                    <a:pt x="27" y="22242"/>
                    <a:pt x="54"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8"/>
            <p:cNvSpPr/>
            <p:nvPr/>
          </p:nvSpPr>
          <p:spPr>
            <a:xfrm>
              <a:off x="1381375" y="3694250"/>
              <a:ext cx="1152125" cy="627950"/>
            </a:xfrm>
            <a:custGeom>
              <a:avLst/>
              <a:gdLst/>
              <a:ahLst/>
              <a:cxnLst/>
              <a:rect l="l" t="t" r="r" b="b"/>
              <a:pathLst>
                <a:path w="46085" h="25118" extrusionOk="0">
                  <a:moveTo>
                    <a:pt x="21022" y="1"/>
                  </a:moveTo>
                  <a:lnTo>
                    <a:pt x="1" y="20181"/>
                  </a:lnTo>
                  <a:lnTo>
                    <a:pt x="26826" y="25117"/>
                  </a:lnTo>
                  <a:lnTo>
                    <a:pt x="46084" y="3229"/>
                  </a:lnTo>
                  <a:close/>
                </a:path>
              </a:pathLst>
            </a:custGeom>
            <a:solidFill>
              <a:srgbClr val="46B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8"/>
            <p:cNvSpPr/>
            <p:nvPr/>
          </p:nvSpPr>
          <p:spPr>
            <a:xfrm>
              <a:off x="2243250" y="4052975"/>
              <a:ext cx="65800" cy="73925"/>
            </a:xfrm>
            <a:custGeom>
              <a:avLst/>
              <a:gdLst/>
              <a:ahLst/>
              <a:cxnLst/>
              <a:rect l="l" t="t" r="r" b="b"/>
              <a:pathLst>
                <a:path w="2632" h="2957" extrusionOk="0">
                  <a:moveTo>
                    <a:pt x="2631" y="0"/>
                  </a:moveTo>
                  <a:lnTo>
                    <a:pt x="0" y="2957"/>
                  </a:lnTo>
                  <a:lnTo>
                    <a:pt x="1926" y="2957"/>
                  </a:lnTo>
                  <a:close/>
                </a:path>
              </a:pathLst>
            </a:custGeom>
            <a:solidFill>
              <a:srgbClr val="C829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8"/>
            <p:cNvSpPr/>
            <p:nvPr/>
          </p:nvSpPr>
          <p:spPr>
            <a:xfrm>
              <a:off x="1322400" y="3658325"/>
              <a:ext cx="1150750" cy="746600"/>
            </a:xfrm>
            <a:custGeom>
              <a:avLst/>
              <a:gdLst/>
              <a:ahLst/>
              <a:cxnLst/>
              <a:rect l="l" t="t" r="r" b="b"/>
              <a:pathLst>
                <a:path w="46030" h="29864" extrusionOk="0">
                  <a:moveTo>
                    <a:pt x="26039" y="0"/>
                  </a:moveTo>
                  <a:lnTo>
                    <a:pt x="45514" y="12776"/>
                  </a:lnTo>
                  <a:lnTo>
                    <a:pt x="46029" y="18987"/>
                  </a:lnTo>
                  <a:lnTo>
                    <a:pt x="18743" y="29864"/>
                  </a:lnTo>
                  <a:lnTo>
                    <a:pt x="0" y="9114"/>
                  </a:lnTo>
                  <a:close/>
                </a:path>
              </a:pathLst>
            </a:custGeom>
            <a:solidFill>
              <a:srgbClr val="C829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8"/>
            <p:cNvSpPr/>
            <p:nvPr/>
          </p:nvSpPr>
          <p:spPr>
            <a:xfrm>
              <a:off x="1331200" y="3726800"/>
              <a:ext cx="1120250" cy="649650"/>
            </a:xfrm>
            <a:custGeom>
              <a:avLst/>
              <a:gdLst/>
              <a:ahLst/>
              <a:cxnLst/>
              <a:rect l="l" t="t" r="r" b="b"/>
              <a:pathLst>
                <a:path w="44810" h="25986" extrusionOk="0">
                  <a:moveTo>
                    <a:pt x="43914" y="10877"/>
                  </a:moveTo>
                  <a:cubicBezTo>
                    <a:pt x="43426" y="12505"/>
                    <a:pt x="43535" y="14675"/>
                    <a:pt x="44809" y="15895"/>
                  </a:cubicBezTo>
                  <a:lnTo>
                    <a:pt x="18418" y="25985"/>
                  </a:lnTo>
                  <a:lnTo>
                    <a:pt x="570" y="6022"/>
                  </a:lnTo>
                  <a:cubicBezTo>
                    <a:pt x="570" y="6022"/>
                    <a:pt x="1818" y="246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8"/>
            <p:cNvSpPr/>
            <p:nvPr/>
          </p:nvSpPr>
          <p:spPr>
            <a:xfrm>
              <a:off x="1799827" y="4012950"/>
              <a:ext cx="611094" cy="243475"/>
            </a:xfrm>
            <a:custGeom>
              <a:avLst/>
              <a:gdLst/>
              <a:ahLst/>
              <a:cxnLst/>
              <a:rect l="l" t="t" r="r" b="b"/>
              <a:pathLst>
                <a:path w="25687" h="9739" extrusionOk="0">
                  <a:moveTo>
                    <a:pt x="25660" y="55"/>
                  </a:moveTo>
                  <a:cubicBezTo>
                    <a:pt x="24873" y="299"/>
                    <a:pt x="24086" y="598"/>
                    <a:pt x="23327" y="896"/>
                  </a:cubicBezTo>
                  <a:cubicBezTo>
                    <a:pt x="21510" y="1601"/>
                    <a:pt x="19719" y="2361"/>
                    <a:pt x="17902" y="3039"/>
                  </a:cubicBezTo>
                  <a:cubicBezTo>
                    <a:pt x="13725" y="4612"/>
                    <a:pt x="9548" y="6185"/>
                    <a:pt x="5398" y="7731"/>
                  </a:cubicBezTo>
                  <a:cubicBezTo>
                    <a:pt x="3608" y="8409"/>
                    <a:pt x="1818" y="9060"/>
                    <a:pt x="28" y="9711"/>
                  </a:cubicBezTo>
                  <a:cubicBezTo>
                    <a:pt x="0" y="9711"/>
                    <a:pt x="0" y="9738"/>
                    <a:pt x="28" y="9738"/>
                  </a:cubicBezTo>
                  <a:cubicBezTo>
                    <a:pt x="28" y="9738"/>
                    <a:pt x="28" y="9738"/>
                    <a:pt x="55" y="9738"/>
                  </a:cubicBezTo>
                  <a:cubicBezTo>
                    <a:pt x="2442" y="8898"/>
                    <a:pt x="4828" y="8030"/>
                    <a:pt x="7215" y="7135"/>
                  </a:cubicBezTo>
                  <a:cubicBezTo>
                    <a:pt x="10796" y="5805"/>
                    <a:pt x="14349" y="4422"/>
                    <a:pt x="17929" y="3066"/>
                  </a:cubicBezTo>
                  <a:cubicBezTo>
                    <a:pt x="19719" y="2388"/>
                    <a:pt x="21537" y="1628"/>
                    <a:pt x="23327" y="923"/>
                  </a:cubicBezTo>
                  <a:cubicBezTo>
                    <a:pt x="24114" y="625"/>
                    <a:pt x="24873" y="326"/>
                    <a:pt x="25660" y="55"/>
                  </a:cubicBezTo>
                  <a:cubicBezTo>
                    <a:pt x="25687" y="82"/>
                    <a:pt x="25687" y="1"/>
                    <a:pt x="2566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8"/>
            <p:cNvSpPr/>
            <p:nvPr/>
          </p:nvSpPr>
          <p:spPr>
            <a:xfrm>
              <a:off x="1837250" y="4027200"/>
              <a:ext cx="579477" cy="238025"/>
            </a:xfrm>
            <a:custGeom>
              <a:avLst/>
              <a:gdLst/>
              <a:ahLst/>
              <a:cxnLst/>
              <a:rect l="l" t="t" r="r" b="b"/>
              <a:pathLst>
                <a:path w="24358" h="9521" extrusionOk="0">
                  <a:moveTo>
                    <a:pt x="24331" y="1"/>
                  </a:moveTo>
                  <a:cubicBezTo>
                    <a:pt x="24222" y="28"/>
                    <a:pt x="24114" y="55"/>
                    <a:pt x="24005" y="82"/>
                  </a:cubicBezTo>
                  <a:cubicBezTo>
                    <a:pt x="23625" y="218"/>
                    <a:pt x="23246" y="380"/>
                    <a:pt x="22839" y="543"/>
                  </a:cubicBezTo>
                  <a:cubicBezTo>
                    <a:pt x="18472" y="2225"/>
                    <a:pt x="14078" y="3879"/>
                    <a:pt x="9684" y="5588"/>
                  </a:cubicBezTo>
                  <a:cubicBezTo>
                    <a:pt x="7107" y="6619"/>
                    <a:pt x="4503" y="7622"/>
                    <a:pt x="1926" y="8680"/>
                  </a:cubicBezTo>
                  <a:cubicBezTo>
                    <a:pt x="1303" y="8951"/>
                    <a:pt x="652" y="9223"/>
                    <a:pt x="28" y="9494"/>
                  </a:cubicBezTo>
                  <a:cubicBezTo>
                    <a:pt x="1" y="9521"/>
                    <a:pt x="1" y="9521"/>
                    <a:pt x="28" y="9521"/>
                  </a:cubicBezTo>
                  <a:cubicBezTo>
                    <a:pt x="28" y="9521"/>
                    <a:pt x="28" y="9521"/>
                    <a:pt x="28" y="9521"/>
                  </a:cubicBezTo>
                  <a:cubicBezTo>
                    <a:pt x="624" y="9304"/>
                    <a:pt x="1221" y="9087"/>
                    <a:pt x="1791" y="8843"/>
                  </a:cubicBezTo>
                  <a:cubicBezTo>
                    <a:pt x="4123" y="7948"/>
                    <a:pt x="6456" y="6998"/>
                    <a:pt x="8789" y="6103"/>
                  </a:cubicBezTo>
                  <a:cubicBezTo>
                    <a:pt x="13183" y="4395"/>
                    <a:pt x="17550" y="2713"/>
                    <a:pt x="21917" y="1004"/>
                  </a:cubicBezTo>
                  <a:cubicBezTo>
                    <a:pt x="22649" y="733"/>
                    <a:pt x="23408" y="489"/>
                    <a:pt x="24114" y="163"/>
                  </a:cubicBezTo>
                  <a:cubicBezTo>
                    <a:pt x="24195" y="109"/>
                    <a:pt x="24276" y="82"/>
                    <a:pt x="24358" y="28"/>
                  </a:cubicBezTo>
                  <a:cubicBezTo>
                    <a:pt x="24358" y="28"/>
                    <a:pt x="24358" y="1"/>
                    <a:pt x="24358" y="1"/>
                  </a:cubicBezTo>
                  <a:cubicBezTo>
                    <a:pt x="24331" y="1"/>
                    <a:pt x="24331" y="1"/>
                    <a:pt x="24331"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8"/>
            <p:cNvSpPr/>
            <p:nvPr/>
          </p:nvSpPr>
          <p:spPr>
            <a:xfrm>
              <a:off x="1792738" y="4061100"/>
              <a:ext cx="613663" cy="248900"/>
            </a:xfrm>
            <a:custGeom>
              <a:avLst/>
              <a:gdLst/>
              <a:ahLst/>
              <a:cxnLst/>
              <a:rect l="l" t="t" r="r" b="b"/>
              <a:pathLst>
                <a:path w="25795" h="9956" extrusionOk="0">
                  <a:moveTo>
                    <a:pt x="25795" y="1"/>
                  </a:moveTo>
                  <a:cubicBezTo>
                    <a:pt x="25713" y="1"/>
                    <a:pt x="25659" y="28"/>
                    <a:pt x="25578" y="55"/>
                  </a:cubicBezTo>
                  <a:cubicBezTo>
                    <a:pt x="24954" y="245"/>
                    <a:pt x="24330" y="516"/>
                    <a:pt x="23706" y="733"/>
                  </a:cubicBezTo>
                  <a:cubicBezTo>
                    <a:pt x="20967" y="1737"/>
                    <a:pt x="18200" y="2822"/>
                    <a:pt x="15461" y="3879"/>
                  </a:cubicBezTo>
                  <a:cubicBezTo>
                    <a:pt x="12369" y="5046"/>
                    <a:pt x="9276" y="6239"/>
                    <a:pt x="6184" y="7460"/>
                  </a:cubicBezTo>
                  <a:cubicBezTo>
                    <a:pt x="4557" y="8084"/>
                    <a:pt x="2902" y="8707"/>
                    <a:pt x="1248" y="9358"/>
                  </a:cubicBezTo>
                  <a:cubicBezTo>
                    <a:pt x="841" y="9521"/>
                    <a:pt x="434" y="9711"/>
                    <a:pt x="27" y="9874"/>
                  </a:cubicBezTo>
                  <a:cubicBezTo>
                    <a:pt x="27" y="9874"/>
                    <a:pt x="0" y="9901"/>
                    <a:pt x="0" y="9928"/>
                  </a:cubicBezTo>
                  <a:cubicBezTo>
                    <a:pt x="27" y="9928"/>
                    <a:pt x="27" y="9955"/>
                    <a:pt x="54" y="9955"/>
                  </a:cubicBezTo>
                  <a:cubicBezTo>
                    <a:pt x="570" y="9765"/>
                    <a:pt x="1112" y="9575"/>
                    <a:pt x="1627" y="9386"/>
                  </a:cubicBezTo>
                  <a:cubicBezTo>
                    <a:pt x="3689" y="8626"/>
                    <a:pt x="5750" y="7812"/>
                    <a:pt x="7812" y="6999"/>
                  </a:cubicBezTo>
                  <a:cubicBezTo>
                    <a:pt x="12613" y="5154"/>
                    <a:pt x="17414" y="3283"/>
                    <a:pt x="22214" y="1411"/>
                  </a:cubicBezTo>
                  <a:cubicBezTo>
                    <a:pt x="23299" y="1004"/>
                    <a:pt x="24384" y="625"/>
                    <a:pt x="25469" y="163"/>
                  </a:cubicBezTo>
                  <a:cubicBezTo>
                    <a:pt x="25578" y="109"/>
                    <a:pt x="25686" y="55"/>
                    <a:pt x="25795" y="1"/>
                  </a:cubicBezTo>
                  <a:cubicBezTo>
                    <a:pt x="25795" y="1"/>
                    <a:pt x="25795" y="1"/>
                    <a:pt x="25795" y="1"/>
                  </a:cubicBezTo>
                  <a:cubicBezTo>
                    <a:pt x="25795" y="1"/>
                    <a:pt x="25795" y="1"/>
                    <a:pt x="25795"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8"/>
            <p:cNvSpPr/>
            <p:nvPr/>
          </p:nvSpPr>
          <p:spPr>
            <a:xfrm>
              <a:off x="1818527" y="4071275"/>
              <a:ext cx="606597" cy="242775"/>
            </a:xfrm>
            <a:custGeom>
              <a:avLst/>
              <a:gdLst/>
              <a:ahLst/>
              <a:cxnLst/>
              <a:rect l="l" t="t" r="r" b="b"/>
              <a:pathLst>
                <a:path w="25498" h="9711" extrusionOk="0">
                  <a:moveTo>
                    <a:pt x="25470" y="1"/>
                  </a:moveTo>
                  <a:cubicBezTo>
                    <a:pt x="25308" y="55"/>
                    <a:pt x="25118" y="109"/>
                    <a:pt x="24955" y="163"/>
                  </a:cubicBezTo>
                  <a:cubicBezTo>
                    <a:pt x="23409" y="679"/>
                    <a:pt x="21890" y="1303"/>
                    <a:pt x="20344" y="1872"/>
                  </a:cubicBezTo>
                  <a:cubicBezTo>
                    <a:pt x="16953" y="3174"/>
                    <a:pt x="13563" y="4503"/>
                    <a:pt x="10172" y="5805"/>
                  </a:cubicBezTo>
                  <a:cubicBezTo>
                    <a:pt x="7460" y="6836"/>
                    <a:pt x="4748" y="7894"/>
                    <a:pt x="2035" y="8897"/>
                  </a:cubicBezTo>
                  <a:lnTo>
                    <a:pt x="1" y="9657"/>
                  </a:lnTo>
                  <a:cubicBezTo>
                    <a:pt x="1" y="9684"/>
                    <a:pt x="1" y="9684"/>
                    <a:pt x="1" y="9684"/>
                  </a:cubicBezTo>
                  <a:cubicBezTo>
                    <a:pt x="28" y="9711"/>
                    <a:pt x="28" y="9711"/>
                    <a:pt x="28" y="9684"/>
                  </a:cubicBezTo>
                  <a:cubicBezTo>
                    <a:pt x="543" y="9521"/>
                    <a:pt x="1059" y="9358"/>
                    <a:pt x="1574" y="9168"/>
                  </a:cubicBezTo>
                  <a:cubicBezTo>
                    <a:pt x="3636" y="8436"/>
                    <a:pt x="5670" y="7677"/>
                    <a:pt x="7704" y="6917"/>
                  </a:cubicBezTo>
                  <a:cubicBezTo>
                    <a:pt x="10688" y="5778"/>
                    <a:pt x="13644" y="4639"/>
                    <a:pt x="16601" y="3472"/>
                  </a:cubicBezTo>
                  <a:cubicBezTo>
                    <a:pt x="19286" y="2442"/>
                    <a:pt x="21944" y="1411"/>
                    <a:pt x="24602" y="380"/>
                  </a:cubicBezTo>
                  <a:cubicBezTo>
                    <a:pt x="24819" y="326"/>
                    <a:pt x="25036" y="245"/>
                    <a:pt x="25226" y="163"/>
                  </a:cubicBezTo>
                  <a:cubicBezTo>
                    <a:pt x="25308" y="109"/>
                    <a:pt x="25416" y="82"/>
                    <a:pt x="25497" y="28"/>
                  </a:cubicBezTo>
                  <a:cubicBezTo>
                    <a:pt x="25497" y="28"/>
                    <a:pt x="25497" y="1"/>
                    <a:pt x="25497" y="1"/>
                  </a:cubicBezTo>
                  <a:cubicBezTo>
                    <a:pt x="25470" y="1"/>
                    <a:pt x="25470" y="1"/>
                    <a:pt x="25470"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8"/>
            <p:cNvSpPr/>
            <p:nvPr/>
          </p:nvSpPr>
          <p:spPr>
            <a:xfrm>
              <a:off x="1787575" y="4089575"/>
              <a:ext cx="636264" cy="256350"/>
            </a:xfrm>
            <a:custGeom>
              <a:avLst/>
              <a:gdLst/>
              <a:ahLst/>
              <a:cxnLst/>
              <a:rect l="l" t="t" r="r" b="b"/>
              <a:pathLst>
                <a:path w="26745" h="10254" extrusionOk="0">
                  <a:moveTo>
                    <a:pt x="26690" y="28"/>
                  </a:moveTo>
                  <a:cubicBezTo>
                    <a:pt x="26663" y="28"/>
                    <a:pt x="26609" y="28"/>
                    <a:pt x="26581" y="28"/>
                  </a:cubicBezTo>
                  <a:cubicBezTo>
                    <a:pt x="26473" y="55"/>
                    <a:pt x="26392" y="82"/>
                    <a:pt x="26310" y="137"/>
                  </a:cubicBezTo>
                  <a:cubicBezTo>
                    <a:pt x="25144" y="543"/>
                    <a:pt x="23978" y="977"/>
                    <a:pt x="22838" y="1411"/>
                  </a:cubicBezTo>
                  <a:cubicBezTo>
                    <a:pt x="19828" y="2551"/>
                    <a:pt x="16844" y="3717"/>
                    <a:pt x="13860" y="4883"/>
                  </a:cubicBezTo>
                  <a:cubicBezTo>
                    <a:pt x="10633" y="6131"/>
                    <a:pt x="7351" y="7297"/>
                    <a:pt x="4123" y="8572"/>
                  </a:cubicBezTo>
                  <a:cubicBezTo>
                    <a:pt x="2740" y="9087"/>
                    <a:pt x="1356" y="9684"/>
                    <a:pt x="0" y="10254"/>
                  </a:cubicBezTo>
                  <a:lnTo>
                    <a:pt x="0" y="10254"/>
                  </a:lnTo>
                  <a:lnTo>
                    <a:pt x="0" y="10254"/>
                  </a:lnTo>
                  <a:cubicBezTo>
                    <a:pt x="922" y="9874"/>
                    <a:pt x="1844" y="9521"/>
                    <a:pt x="2767" y="9169"/>
                  </a:cubicBezTo>
                  <a:cubicBezTo>
                    <a:pt x="6483" y="7731"/>
                    <a:pt x="10226" y="6429"/>
                    <a:pt x="13915" y="4992"/>
                  </a:cubicBezTo>
                  <a:cubicBezTo>
                    <a:pt x="17739" y="3500"/>
                    <a:pt x="21591" y="2008"/>
                    <a:pt x="25442" y="543"/>
                  </a:cubicBezTo>
                  <a:cubicBezTo>
                    <a:pt x="25849" y="435"/>
                    <a:pt x="26229" y="272"/>
                    <a:pt x="26609" y="109"/>
                  </a:cubicBezTo>
                  <a:cubicBezTo>
                    <a:pt x="26636" y="82"/>
                    <a:pt x="26690" y="55"/>
                    <a:pt x="26717" y="28"/>
                  </a:cubicBezTo>
                  <a:cubicBezTo>
                    <a:pt x="26744" y="28"/>
                    <a:pt x="26744" y="1"/>
                    <a:pt x="26717"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8"/>
            <p:cNvSpPr/>
            <p:nvPr/>
          </p:nvSpPr>
          <p:spPr>
            <a:xfrm>
              <a:off x="1810152" y="4102475"/>
              <a:ext cx="631101" cy="248875"/>
            </a:xfrm>
            <a:custGeom>
              <a:avLst/>
              <a:gdLst/>
              <a:ahLst/>
              <a:cxnLst/>
              <a:rect l="l" t="t" r="r" b="b"/>
              <a:pathLst>
                <a:path w="26528" h="9955" extrusionOk="0">
                  <a:moveTo>
                    <a:pt x="26446" y="0"/>
                  </a:moveTo>
                  <a:cubicBezTo>
                    <a:pt x="26365" y="27"/>
                    <a:pt x="26256" y="55"/>
                    <a:pt x="26175" y="82"/>
                  </a:cubicBezTo>
                  <a:cubicBezTo>
                    <a:pt x="25361" y="326"/>
                    <a:pt x="24575" y="678"/>
                    <a:pt x="23788" y="977"/>
                  </a:cubicBezTo>
                  <a:cubicBezTo>
                    <a:pt x="20289" y="2333"/>
                    <a:pt x="16763" y="3662"/>
                    <a:pt x="13237" y="4964"/>
                  </a:cubicBezTo>
                  <a:cubicBezTo>
                    <a:pt x="9277" y="6456"/>
                    <a:pt x="5317" y="7866"/>
                    <a:pt x="1357" y="9385"/>
                  </a:cubicBezTo>
                  <a:cubicBezTo>
                    <a:pt x="923" y="9548"/>
                    <a:pt x="461" y="9711"/>
                    <a:pt x="28" y="9873"/>
                  </a:cubicBezTo>
                  <a:cubicBezTo>
                    <a:pt x="28" y="9900"/>
                    <a:pt x="0" y="9900"/>
                    <a:pt x="0" y="9928"/>
                  </a:cubicBezTo>
                  <a:cubicBezTo>
                    <a:pt x="28" y="9955"/>
                    <a:pt x="28" y="9955"/>
                    <a:pt x="55" y="9955"/>
                  </a:cubicBezTo>
                  <a:cubicBezTo>
                    <a:pt x="597" y="9765"/>
                    <a:pt x="1112" y="9575"/>
                    <a:pt x="1655" y="9385"/>
                  </a:cubicBezTo>
                  <a:cubicBezTo>
                    <a:pt x="6429" y="7703"/>
                    <a:pt x="11175" y="5913"/>
                    <a:pt x="15949" y="4150"/>
                  </a:cubicBezTo>
                  <a:cubicBezTo>
                    <a:pt x="19096" y="2930"/>
                    <a:pt x="22269" y="1736"/>
                    <a:pt x="25415" y="489"/>
                  </a:cubicBezTo>
                  <a:cubicBezTo>
                    <a:pt x="25687" y="380"/>
                    <a:pt x="25985" y="299"/>
                    <a:pt x="26256" y="163"/>
                  </a:cubicBezTo>
                  <a:cubicBezTo>
                    <a:pt x="26311" y="109"/>
                    <a:pt x="26392" y="82"/>
                    <a:pt x="26446" y="55"/>
                  </a:cubicBezTo>
                  <a:cubicBezTo>
                    <a:pt x="26528" y="0"/>
                    <a:pt x="26473" y="27"/>
                    <a:pt x="26446" y="27"/>
                  </a:cubicBezTo>
                  <a:cubicBezTo>
                    <a:pt x="26446" y="0"/>
                    <a:pt x="26446" y="0"/>
                    <a:pt x="26446"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8"/>
            <p:cNvSpPr/>
            <p:nvPr/>
          </p:nvSpPr>
          <p:spPr>
            <a:xfrm>
              <a:off x="1290525" y="3732225"/>
              <a:ext cx="492325" cy="520125"/>
            </a:xfrm>
            <a:custGeom>
              <a:avLst/>
              <a:gdLst/>
              <a:ahLst/>
              <a:cxnLst/>
              <a:rect l="l" t="t" r="r" b="b"/>
              <a:pathLst>
                <a:path w="19693" h="20805" extrusionOk="0">
                  <a:moveTo>
                    <a:pt x="19692" y="20805"/>
                  </a:moveTo>
                  <a:cubicBezTo>
                    <a:pt x="19638" y="20750"/>
                    <a:pt x="19611" y="20669"/>
                    <a:pt x="19557" y="20615"/>
                  </a:cubicBezTo>
                  <a:cubicBezTo>
                    <a:pt x="19421" y="20452"/>
                    <a:pt x="19204" y="20235"/>
                    <a:pt x="18933" y="19937"/>
                  </a:cubicBezTo>
                  <a:cubicBezTo>
                    <a:pt x="17658" y="18553"/>
                    <a:pt x="14891" y="15624"/>
                    <a:pt x="11881" y="12451"/>
                  </a:cubicBezTo>
                  <a:cubicBezTo>
                    <a:pt x="9033" y="9413"/>
                    <a:pt x="5913" y="6158"/>
                    <a:pt x="3608" y="3717"/>
                  </a:cubicBezTo>
                  <a:cubicBezTo>
                    <a:pt x="1492" y="1520"/>
                    <a:pt x="55" y="1"/>
                    <a:pt x="55" y="1"/>
                  </a:cubicBezTo>
                  <a:cubicBezTo>
                    <a:pt x="27" y="1"/>
                    <a:pt x="27" y="1"/>
                    <a:pt x="27" y="1"/>
                  </a:cubicBezTo>
                  <a:cubicBezTo>
                    <a:pt x="0" y="1"/>
                    <a:pt x="0" y="1"/>
                    <a:pt x="27" y="28"/>
                  </a:cubicBezTo>
                  <a:cubicBezTo>
                    <a:pt x="27" y="28"/>
                    <a:pt x="1438" y="1574"/>
                    <a:pt x="3526" y="3798"/>
                  </a:cubicBezTo>
                  <a:cubicBezTo>
                    <a:pt x="5805" y="6239"/>
                    <a:pt x="8897" y="9521"/>
                    <a:pt x="11745" y="12559"/>
                  </a:cubicBezTo>
                  <a:cubicBezTo>
                    <a:pt x="14756" y="15733"/>
                    <a:pt x="17522" y="18662"/>
                    <a:pt x="18824" y="20018"/>
                  </a:cubicBezTo>
                  <a:cubicBezTo>
                    <a:pt x="19123" y="20316"/>
                    <a:pt x="19312" y="20533"/>
                    <a:pt x="19475" y="20669"/>
                  </a:cubicBezTo>
                  <a:cubicBezTo>
                    <a:pt x="19529" y="20723"/>
                    <a:pt x="19584" y="20778"/>
                    <a:pt x="19638" y="20805"/>
                  </a:cubicBezTo>
                  <a:cubicBezTo>
                    <a:pt x="19665" y="20805"/>
                    <a:pt x="19665" y="20805"/>
                    <a:pt x="19692" y="20805"/>
                  </a:cubicBezTo>
                  <a:cubicBezTo>
                    <a:pt x="19692" y="20805"/>
                    <a:pt x="19692" y="20805"/>
                    <a:pt x="19692" y="2080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8"/>
            <p:cNvSpPr/>
            <p:nvPr/>
          </p:nvSpPr>
          <p:spPr>
            <a:xfrm>
              <a:off x="1289175" y="3762750"/>
              <a:ext cx="491625" cy="520800"/>
            </a:xfrm>
            <a:custGeom>
              <a:avLst/>
              <a:gdLst/>
              <a:ahLst/>
              <a:cxnLst/>
              <a:rect l="l" t="t" r="r" b="b"/>
              <a:pathLst>
                <a:path w="19665" h="20832" extrusionOk="0">
                  <a:moveTo>
                    <a:pt x="19665" y="20831"/>
                  </a:moveTo>
                  <a:cubicBezTo>
                    <a:pt x="19638" y="20750"/>
                    <a:pt x="19583" y="20696"/>
                    <a:pt x="19529" y="20641"/>
                  </a:cubicBezTo>
                  <a:cubicBezTo>
                    <a:pt x="19421" y="20479"/>
                    <a:pt x="19204" y="20262"/>
                    <a:pt x="18932" y="19963"/>
                  </a:cubicBezTo>
                  <a:cubicBezTo>
                    <a:pt x="17631" y="18580"/>
                    <a:pt x="14891" y="15651"/>
                    <a:pt x="11880" y="12450"/>
                  </a:cubicBezTo>
                  <a:cubicBezTo>
                    <a:pt x="9005" y="9439"/>
                    <a:pt x="5913" y="6157"/>
                    <a:pt x="3607" y="3743"/>
                  </a:cubicBezTo>
                  <a:cubicBezTo>
                    <a:pt x="1492" y="1546"/>
                    <a:pt x="27" y="27"/>
                    <a:pt x="27" y="27"/>
                  </a:cubicBezTo>
                  <a:cubicBezTo>
                    <a:pt x="27" y="0"/>
                    <a:pt x="27" y="0"/>
                    <a:pt x="0" y="27"/>
                  </a:cubicBezTo>
                  <a:cubicBezTo>
                    <a:pt x="0" y="27"/>
                    <a:pt x="0" y="27"/>
                    <a:pt x="0" y="27"/>
                  </a:cubicBezTo>
                  <a:cubicBezTo>
                    <a:pt x="0" y="27"/>
                    <a:pt x="1438" y="1573"/>
                    <a:pt x="3526" y="3825"/>
                  </a:cubicBezTo>
                  <a:cubicBezTo>
                    <a:pt x="5805" y="6266"/>
                    <a:pt x="8897" y="9548"/>
                    <a:pt x="11745" y="12559"/>
                  </a:cubicBezTo>
                  <a:cubicBezTo>
                    <a:pt x="14755" y="15759"/>
                    <a:pt x="17495" y="18661"/>
                    <a:pt x="18824" y="20018"/>
                  </a:cubicBezTo>
                  <a:cubicBezTo>
                    <a:pt x="19122" y="20316"/>
                    <a:pt x="19312" y="20560"/>
                    <a:pt x="19475" y="20696"/>
                  </a:cubicBezTo>
                  <a:cubicBezTo>
                    <a:pt x="19529" y="20750"/>
                    <a:pt x="19583" y="20777"/>
                    <a:pt x="19638" y="20831"/>
                  </a:cubicBezTo>
                  <a:cubicBezTo>
                    <a:pt x="19638" y="20831"/>
                    <a:pt x="19665" y="20831"/>
                    <a:pt x="19665" y="20831"/>
                  </a:cubicBezTo>
                  <a:cubicBezTo>
                    <a:pt x="19665" y="20831"/>
                    <a:pt x="19665" y="20831"/>
                    <a:pt x="19665" y="2083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8"/>
            <p:cNvSpPr/>
            <p:nvPr/>
          </p:nvSpPr>
          <p:spPr>
            <a:xfrm>
              <a:off x="1287800" y="3789875"/>
              <a:ext cx="492325" cy="521475"/>
            </a:xfrm>
            <a:custGeom>
              <a:avLst/>
              <a:gdLst/>
              <a:ahLst/>
              <a:cxnLst/>
              <a:rect l="l" t="t" r="r" b="b"/>
              <a:pathLst>
                <a:path w="19693" h="20859" extrusionOk="0">
                  <a:moveTo>
                    <a:pt x="19666" y="20831"/>
                  </a:moveTo>
                  <a:cubicBezTo>
                    <a:pt x="19611" y="20750"/>
                    <a:pt x="19584" y="20696"/>
                    <a:pt x="19530" y="20641"/>
                  </a:cubicBezTo>
                  <a:cubicBezTo>
                    <a:pt x="19421" y="20479"/>
                    <a:pt x="19204" y="20262"/>
                    <a:pt x="18906" y="19963"/>
                  </a:cubicBezTo>
                  <a:cubicBezTo>
                    <a:pt x="17631" y="18580"/>
                    <a:pt x="14865" y="15651"/>
                    <a:pt x="11854" y="12450"/>
                  </a:cubicBezTo>
                  <a:cubicBezTo>
                    <a:pt x="9006" y="9439"/>
                    <a:pt x="5887" y="6184"/>
                    <a:pt x="3581" y="3743"/>
                  </a:cubicBezTo>
                  <a:cubicBezTo>
                    <a:pt x="1465" y="1546"/>
                    <a:pt x="28" y="27"/>
                    <a:pt x="28" y="27"/>
                  </a:cubicBezTo>
                  <a:cubicBezTo>
                    <a:pt x="28" y="0"/>
                    <a:pt x="1" y="0"/>
                    <a:pt x="1" y="27"/>
                  </a:cubicBezTo>
                  <a:cubicBezTo>
                    <a:pt x="1" y="27"/>
                    <a:pt x="1" y="27"/>
                    <a:pt x="1" y="54"/>
                  </a:cubicBezTo>
                  <a:cubicBezTo>
                    <a:pt x="1" y="54"/>
                    <a:pt x="1411" y="1573"/>
                    <a:pt x="3500" y="3825"/>
                  </a:cubicBezTo>
                  <a:cubicBezTo>
                    <a:pt x="5805" y="6266"/>
                    <a:pt x="8870" y="9548"/>
                    <a:pt x="11745" y="12586"/>
                  </a:cubicBezTo>
                  <a:cubicBezTo>
                    <a:pt x="14756" y="15759"/>
                    <a:pt x="17496" y="18689"/>
                    <a:pt x="18825" y="20045"/>
                  </a:cubicBezTo>
                  <a:cubicBezTo>
                    <a:pt x="19096" y="20343"/>
                    <a:pt x="19313" y="20587"/>
                    <a:pt x="19449" y="20696"/>
                  </a:cubicBezTo>
                  <a:cubicBezTo>
                    <a:pt x="19503" y="20750"/>
                    <a:pt x="19557" y="20804"/>
                    <a:pt x="19638" y="20858"/>
                  </a:cubicBezTo>
                  <a:cubicBezTo>
                    <a:pt x="19638" y="20858"/>
                    <a:pt x="19693" y="20831"/>
                    <a:pt x="19666" y="2083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8"/>
            <p:cNvSpPr/>
            <p:nvPr/>
          </p:nvSpPr>
          <p:spPr>
            <a:xfrm>
              <a:off x="1286450" y="3813600"/>
              <a:ext cx="491650" cy="520800"/>
            </a:xfrm>
            <a:custGeom>
              <a:avLst/>
              <a:gdLst/>
              <a:ahLst/>
              <a:cxnLst/>
              <a:rect l="l" t="t" r="r" b="b"/>
              <a:pathLst>
                <a:path w="19666" h="20832" extrusionOk="0">
                  <a:moveTo>
                    <a:pt x="19665" y="20805"/>
                  </a:moveTo>
                  <a:cubicBezTo>
                    <a:pt x="19638" y="20750"/>
                    <a:pt x="19584" y="20669"/>
                    <a:pt x="19530" y="20615"/>
                  </a:cubicBezTo>
                  <a:cubicBezTo>
                    <a:pt x="19421" y="20479"/>
                    <a:pt x="19204" y="20262"/>
                    <a:pt x="18906" y="19937"/>
                  </a:cubicBezTo>
                  <a:cubicBezTo>
                    <a:pt x="17631" y="18553"/>
                    <a:pt x="14864" y="15624"/>
                    <a:pt x="11854" y="12450"/>
                  </a:cubicBezTo>
                  <a:cubicBezTo>
                    <a:pt x="9006" y="9413"/>
                    <a:pt x="5886" y="6158"/>
                    <a:pt x="3581" y="3744"/>
                  </a:cubicBezTo>
                  <a:cubicBezTo>
                    <a:pt x="1465" y="1519"/>
                    <a:pt x="28" y="1"/>
                    <a:pt x="28" y="1"/>
                  </a:cubicBezTo>
                  <a:cubicBezTo>
                    <a:pt x="28" y="1"/>
                    <a:pt x="1" y="1"/>
                    <a:pt x="1" y="1"/>
                  </a:cubicBezTo>
                  <a:cubicBezTo>
                    <a:pt x="1" y="1"/>
                    <a:pt x="1" y="28"/>
                    <a:pt x="1" y="28"/>
                  </a:cubicBezTo>
                  <a:cubicBezTo>
                    <a:pt x="1" y="28"/>
                    <a:pt x="1411" y="1574"/>
                    <a:pt x="3499" y="3825"/>
                  </a:cubicBezTo>
                  <a:cubicBezTo>
                    <a:pt x="5778" y="6266"/>
                    <a:pt x="8870" y="9548"/>
                    <a:pt x="11718" y="12559"/>
                  </a:cubicBezTo>
                  <a:cubicBezTo>
                    <a:pt x="14729" y="15759"/>
                    <a:pt x="17495" y="18662"/>
                    <a:pt x="18797" y="20018"/>
                  </a:cubicBezTo>
                  <a:cubicBezTo>
                    <a:pt x="19096" y="20316"/>
                    <a:pt x="19286" y="20560"/>
                    <a:pt x="19448" y="20696"/>
                  </a:cubicBezTo>
                  <a:cubicBezTo>
                    <a:pt x="19503" y="20750"/>
                    <a:pt x="19557" y="20777"/>
                    <a:pt x="19611" y="20832"/>
                  </a:cubicBezTo>
                  <a:cubicBezTo>
                    <a:pt x="19638" y="20832"/>
                    <a:pt x="19638" y="20832"/>
                    <a:pt x="19665" y="20832"/>
                  </a:cubicBezTo>
                  <a:cubicBezTo>
                    <a:pt x="19665" y="20832"/>
                    <a:pt x="19665" y="20832"/>
                    <a:pt x="19665" y="2080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8"/>
            <p:cNvSpPr/>
            <p:nvPr/>
          </p:nvSpPr>
          <p:spPr>
            <a:xfrm>
              <a:off x="1308825" y="3524725"/>
              <a:ext cx="1150750" cy="718125"/>
            </a:xfrm>
            <a:custGeom>
              <a:avLst/>
              <a:gdLst/>
              <a:ahLst/>
              <a:cxnLst/>
              <a:rect l="l" t="t" r="r" b="b"/>
              <a:pathLst>
                <a:path w="46030" h="28725" extrusionOk="0">
                  <a:moveTo>
                    <a:pt x="24955" y="1"/>
                  </a:moveTo>
                  <a:lnTo>
                    <a:pt x="46030" y="18309"/>
                  </a:lnTo>
                  <a:lnTo>
                    <a:pt x="19367" y="28725"/>
                  </a:lnTo>
                  <a:lnTo>
                    <a:pt x="1" y="8192"/>
                  </a:lnTo>
                  <a:close/>
                </a:path>
              </a:pathLst>
            </a:custGeom>
            <a:solidFill>
              <a:srgbClr val="C829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8"/>
            <p:cNvSpPr/>
            <p:nvPr/>
          </p:nvSpPr>
          <p:spPr>
            <a:xfrm>
              <a:off x="1241025" y="3530825"/>
              <a:ext cx="1151425" cy="646950"/>
            </a:xfrm>
            <a:custGeom>
              <a:avLst/>
              <a:gdLst/>
              <a:ahLst/>
              <a:cxnLst/>
              <a:rect l="l" t="t" r="r" b="b"/>
              <a:pathLst>
                <a:path w="46057" h="25878" extrusionOk="0">
                  <a:moveTo>
                    <a:pt x="19909" y="1"/>
                  </a:moveTo>
                  <a:lnTo>
                    <a:pt x="488" y="14865"/>
                  </a:lnTo>
                  <a:lnTo>
                    <a:pt x="0" y="20561"/>
                  </a:lnTo>
                  <a:lnTo>
                    <a:pt x="27422" y="25877"/>
                  </a:lnTo>
                  <a:lnTo>
                    <a:pt x="46057" y="388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8"/>
            <p:cNvSpPr/>
            <p:nvPr/>
          </p:nvSpPr>
          <p:spPr>
            <a:xfrm>
              <a:off x="1262050" y="3485400"/>
              <a:ext cx="1120225" cy="667275"/>
            </a:xfrm>
            <a:custGeom>
              <a:avLst/>
              <a:gdLst/>
              <a:ahLst/>
              <a:cxnLst/>
              <a:rect l="l" t="t" r="r" b="b"/>
              <a:pathLst>
                <a:path w="44809" h="26691" extrusionOk="0">
                  <a:moveTo>
                    <a:pt x="868" y="17251"/>
                  </a:moveTo>
                  <a:cubicBezTo>
                    <a:pt x="1356" y="18662"/>
                    <a:pt x="1248" y="20642"/>
                    <a:pt x="0" y="21971"/>
                  </a:cubicBezTo>
                  <a:lnTo>
                    <a:pt x="26527" y="26690"/>
                  </a:lnTo>
                  <a:lnTo>
                    <a:pt x="44266" y="5561"/>
                  </a:lnTo>
                  <a:cubicBezTo>
                    <a:pt x="44266" y="5561"/>
                    <a:pt x="43019" y="2550"/>
                    <a:pt x="44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8"/>
            <p:cNvSpPr/>
            <p:nvPr/>
          </p:nvSpPr>
          <p:spPr>
            <a:xfrm>
              <a:off x="1320570" y="3933625"/>
              <a:ext cx="595565" cy="112600"/>
            </a:xfrm>
            <a:custGeom>
              <a:avLst/>
              <a:gdLst/>
              <a:ahLst/>
              <a:cxnLst/>
              <a:rect l="l" t="t" r="r" b="b"/>
              <a:pathLst>
                <a:path w="25796" h="4504" extrusionOk="0">
                  <a:moveTo>
                    <a:pt x="1" y="28"/>
                  </a:moveTo>
                  <a:cubicBezTo>
                    <a:pt x="787" y="136"/>
                    <a:pt x="1574" y="245"/>
                    <a:pt x="2360" y="407"/>
                  </a:cubicBezTo>
                  <a:cubicBezTo>
                    <a:pt x="4178" y="733"/>
                    <a:pt x="5995" y="1140"/>
                    <a:pt x="7812" y="1438"/>
                  </a:cubicBezTo>
                  <a:cubicBezTo>
                    <a:pt x="11393" y="2089"/>
                    <a:pt x="14973" y="2740"/>
                    <a:pt x="18580" y="3337"/>
                  </a:cubicBezTo>
                  <a:cubicBezTo>
                    <a:pt x="20967" y="3744"/>
                    <a:pt x="23381" y="4123"/>
                    <a:pt x="25768" y="4503"/>
                  </a:cubicBezTo>
                  <a:cubicBezTo>
                    <a:pt x="25768" y="4503"/>
                    <a:pt x="25795" y="4503"/>
                    <a:pt x="25795" y="4476"/>
                  </a:cubicBezTo>
                  <a:cubicBezTo>
                    <a:pt x="25795" y="4449"/>
                    <a:pt x="25795" y="4449"/>
                    <a:pt x="25768" y="4449"/>
                  </a:cubicBezTo>
                  <a:cubicBezTo>
                    <a:pt x="23978" y="4150"/>
                    <a:pt x="22188" y="3852"/>
                    <a:pt x="20398" y="3554"/>
                  </a:cubicBezTo>
                  <a:cubicBezTo>
                    <a:pt x="16193" y="2848"/>
                    <a:pt x="12016" y="2116"/>
                    <a:pt x="7812" y="1384"/>
                  </a:cubicBezTo>
                  <a:cubicBezTo>
                    <a:pt x="5995" y="1085"/>
                    <a:pt x="4178" y="679"/>
                    <a:pt x="2360" y="380"/>
                  </a:cubicBezTo>
                  <a:cubicBezTo>
                    <a:pt x="1601" y="217"/>
                    <a:pt x="814" y="109"/>
                    <a:pt x="28" y="0"/>
                  </a:cubicBezTo>
                  <a:cubicBezTo>
                    <a:pt x="1" y="0"/>
                    <a:pt x="1" y="0"/>
                    <a:pt x="1"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8"/>
            <p:cNvSpPr/>
            <p:nvPr/>
          </p:nvSpPr>
          <p:spPr>
            <a:xfrm>
              <a:off x="1315559" y="3946500"/>
              <a:ext cx="564882" cy="113950"/>
            </a:xfrm>
            <a:custGeom>
              <a:avLst/>
              <a:gdLst/>
              <a:ahLst/>
              <a:cxnLst/>
              <a:rect l="l" t="t" r="r" b="b"/>
              <a:pathLst>
                <a:path w="24467" h="4558" extrusionOk="0">
                  <a:moveTo>
                    <a:pt x="1" y="1"/>
                  </a:moveTo>
                  <a:cubicBezTo>
                    <a:pt x="82" y="28"/>
                    <a:pt x="163" y="82"/>
                    <a:pt x="245" y="82"/>
                  </a:cubicBezTo>
                  <a:cubicBezTo>
                    <a:pt x="977" y="272"/>
                    <a:pt x="1709" y="381"/>
                    <a:pt x="2442" y="516"/>
                  </a:cubicBezTo>
                  <a:cubicBezTo>
                    <a:pt x="6836" y="1303"/>
                    <a:pt x="11257" y="2116"/>
                    <a:pt x="15651" y="2930"/>
                  </a:cubicBezTo>
                  <a:cubicBezTo>
                    <a:pt x="17984" y="3337"/>
                    <a:pt x="20343" y="3798"/>
                    <a:pt x="22676" y="4232"/>
                  </a:cubicBezTo>
                  <a:cubicBezTo>
                    <a:pt x="23273" y="4341"/>
                    <a:pt x="23842" y="4449"/>
                    <a:pt x="24439" y="4558"/>
                  </a:cubicBezTo>
                  <a:lnTo>
                    <a:pt x="24466" y="4558"/>
                  </a:lnTo>
                  <a:cubicBezTo>
                    <a:pt x="24466" y="4530"/>
                    <a:pt x="24466" y="4530"/>
                    <a:pt x="24466" y="4530"/>
                  </a:cubicBezTo>
                  <a:cubicBezTo>
                    <a:pt x="23815" y="4395"/>
                    <a:pt x="23164" y="4232"/>
                    <a:pt x="22513" y="4097"/>
                  </a:cubicBezTo>
                  <a:cubicBezTo>
                    <a:pt x="19937" y="3554"/>
                    <a:pt x="17306" y="3093"/>
                    <a:pt x="14729" y="2605"/>
                  </a:cubicBezTo>
                  <a:cubicBezTo>
                    <a:pt x="10308" y="1791"/>
                    <a:pt x="5914" y="1004"/>
                    <a:pt x="1519" y="218"/>
                  </a:cubicBezTo>
                  <a:cubicBezTo>
                    <a:pt x="1113" y="164"/>
                    <a:pt x="733" y="55"/>
                    <a:pt x="326" y="28"/>
                  </a:cubicBezTo>
                  <a:cubicBezTo>
                    <a:pt x="245" y="28"/>
                    <a:pt x="136" y="28"/>
                    <a:pt x="28" y="1"/>
                  </a:cubicBezTo>
                  <a:cubicBezTo>
                    <a:pt x="28" y="1"/>
                    <a:pt x="28" y="1"/>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8"/>
            <p:cNvSpPr/>
            <p:nvPr/>
          </p:nvSpPr>
          <p:spPr>
            <a:xfrm>
              <a:off x="1324333" y="3975000"/>
              <a:ext cx="599305" cy="118000"/>
            </a:xfrm>
            <a:custGeom>
              <a:avLst/>
              <a:gdLst/>
              <a:ahLst/>
              <a:cxnLst/>
              <a:rect l="l" t="t" r="r" b="b"/>
              <a:pathLst>
                <a:path w="25958" h="4720" extrusionOk="0">
                  <a:moveTo>
                    <a:pt x="27" y="27"/>
                  </a:moveTo>
                  <a:cubicBezTo>
                    <a:pt x="163" y="54"/>
                    <a:pt x="272" y="81"/>
                    <a:pt x="380" y="109"/>
                  </a:cubicBezTo>
                  <a:cubicBezTo>
                    <a:pt x="1465" y="326"/>
                    <a:pt x="2577" y="515"/>
                    <a:pt x="3662" y="705"/>
                  </a:cubicBezTo>
                  <a:cubicBezTo>
                    <a:pt x="8490" y="1573"/>
                    <a:pt x="13318" y="2468"/>
                    <a:pt x="18146" y="3363"/>
                  </a:cubicBezTo>
                  <a:cubicBezTo>
                    <a:pt x="20208" y="3716"/>
                    <a:pt x="22269" y="4123"/>
                    <a:pt x="24358" y="4448"/>
                  </a:cubicBezTo>
                  <a:cubicBezTo>
                    <a:pt x="24873" y="4557"/>
                    <a:pt x="25388" y="4638"/>
                    <a:pt x="25904" y="4720"/>
                  </a:cubicBezTo>
                  <a:cubicBezTo>
                    <a:pt x="25931" y="4720"/>
                    <a:pt x="25958" y="4692"/>
                    <a:pt x="25958" y="4665"/>
                  </a:cubicBezTo>
                  <a:cubicBezTo>
                    <a:pt x="25958" y="4638"/>
                    <a:pt x="25958" y="4638"/>
                    <a:pt x="25931" y="4638"/>
                  </a:cubicBezTo>
                  <a:cubicBezTo>
                    <a:pt x="25524" y="4557"/>
                    <a:pt x="25090" y="4448"/>
                    <a:pt x="24683" y="4367"/>
                  </a:cubicBezTo>
                  <a:cubicBezTo>
                    <a:pt x="23028" y="4069"/>
                    <a:pt x="21374" y="3770"/>
                    <a:pt x="19719" y="3472"/>
                  </a:cubicBezTo>
                  <a:cubicBezTo>
                    <a:pt x="16627" y="2902"/>
                    <a:pt x="13508" y="2333"/>
                    <a:pt x="10416" y="1763"/>
                  </a:cubicBezTo>
                  <a:cubicBezTo>
                    <a:pt x="7649" y="1275"/>
                    <a:pt x="4883" y="787"/>
                    <a:pt x="2116" y="326"/>
                  </a:cubicBezTo>
                  <a:cubicBezTo>
                    <a:pt x="1492" y="217"/>
                    <a:pt x="868" y="81"/>
                    <a:pt x="244" y="0"/>
                  </a:cubicBezTo>
                  <a:lnTo>
                    <a:pt x="27" y="0"/>
                  </a:lnTo>
                  <a:cubicBezTo>
                    <a:pt x="27" y="0"/>
                    <a:pt x="27" y="0"/>
                    <a:pt x="0" y="0"/>
                  </a:cubicBezTo>
                  <a:cubicBezTo>
                    <a:pt x="27" y="0"/>
                    <a:pt x="27" y="27"/>
                    <a:pt x="27"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8"/>
            <p:cNvSpPr/>
            <p:nvPr/>
          </p:nvSpPr>
          <p:spPr>
            <a:xfrm>
              <a:off x="1307409" y="3987875"/>
              <a:ext cx="591802" cy="113275"/>
            </a:xfrm>
            <a:custGeom>
              <a:avLst/>
              <a:gdLst/>
              <a:ahLst/>
              <a:cxnLst/>
              <a:rect l="l" t="t" r="r" b="b"/>
              <a:pathLst>
                <a:path w="25633" h="4531" extrusionOk="0">
                  <a:moveTo>
                    <a:pt x="1" y="27"/>
                  </a:moveTo>
                  <a:lnTo>
                    <a:pt x="272" y="109"/>
                  </a:lnTo>
                  <a:cubicBezTo>
                    <a:pt x="489" y="136"/>
                    <a:pt x="679" y="163"/>
                    <a:pt x="896" y="217"/>
                  </a:cubicBezTo>
                  <a:cubicBezTo>
                    <a:pt x="3581" y="678"/>
                    <a:pt x="6267" y="1167"/>
                    <a:pt x="8952" y="1655"/>
                  </a:cubicBezTo>
                  <a:cubicBezTo>
                    <a:pt x="11935" y="2225"/>
                    <a:pt x="14919" y="2767"/>
                    <a:pt x="17903" y="3282"/>
                  </a:cubicBezTo>
                  <a:cubicBezTo>
                    <a:pt x="19937" y="3635"/>
                    <a:pt x="21998" y="4015"/>
                    <a:pt x="24060" y="4313"/>
                  </a:cubicBezTo>
                  <a:lnTo>
                    <a:pt x="25606" y="4503"/>
                  </a:lnTo>
                  <a:cubicBezTo>
                    <a:pt x="25606" y="4530"/>
                    <a:pt x="25633" y="4503"/>
                    <a:pt x="25633" y="4503"/>
                  </a:cubicBezTo>
                  <a:cubicBezTo>
                    <a:pt x="25633" y="4476"/>
                    <a:pt x="25606" y="4476"/>
                    <a:pt x="25606" y="4476"/>
                  </a:cubicBezTo>
                  <a:lnTo>
                    <a:pt x="23572" y="4123"/>
                  </a:lnTo>
                  <a:cubicBezTo>
                    <a:pt x="20832" y="3662"/>
                    <a:pt x="18120" y="3174"/>
                    <a:pt x="15380" y="2686"/>
                  </a:cubicBezTo>
                  <a:cubicBezTo>
                    <a:pt x="11963" y="2062"/>
                    <a:pt x="8572" y="1438"/>
                    <a:pt x="5154" y="841"/>
                  </a:cubicBezTo>
                  <a:cubicBezTo>
                    <a:pt x="3636" y="570"/>
                    <a:pt x="2117" y="244"/>
                    <a:pt x="543" y="55"/>
                  </a:cubicBezTo>
                  <a:cubicBezTo>
                    <a:pt x="381" y="27"/>
                    <a:pt x="218" y="0"/>
                    <a:pt x="28" y="0"/>
                  </a:cubicBezTo>
                  <a:cubicBezTo>
                    <a:pt x="28" y="0"/>
                    <a:pt x="1" y="0"/>
                    <a:pt x="1" y="0"/>
                  </a:cubicBezTo>
                  <a:cubicBezTo>
                    <a:pt x="1" y="0"/>
                    <a:pt x="1" y="27"/>
                    <a:pt x="1"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8"/>
            <p:cNvSpPr/>
            <p:nvPr/>
          </p:nvSpPr>
          <p:spPr>
            <a:xfrm>
              <a:off x="1308679" y="4004150"/>
              <a:ext cx="620592" cy="120725"/>
            </a:xfrm>
            <a:custGeom>
              <a:avLst/>
              <a:gdLst/>
              <a:ahLst/>
              <a:cxnLst/>
              <a:rect l="l" t="t" r="r" b="b"/>
              <a:pathLst>
                <a:path w="26880" h="4829" extrusionOk="0">
                  <a:moveTo>
                    <a:pt x="27" y="27"/>
                  </a:moveTo>
                  <a:cubicBezTo>
                    <a:pt x="54" y="55"/>
                    <a:pt x="109" y="82"/>
                    <a:pt x="163" y="82"/>
                  </a:cubicBezTo>
                  <a:cubicBezTo>
                    <a:pt x="543" y="190"/>
                    <a:pt x="922" y="244"/>
                    <a:pt x="1302" y="299"/>
                  </a:cubicBezTo>
                  <a:cubicBezTo>
                    <a:pt x="5181" y="977"/>
                    <a:pt x="9032" y="1682"/>
                    <a:pt x="12884" y="2387"/>
                  </a:cubicBezTo>
                  <a:cubicBezTo>
                    <a:pt x="16627" y="3065"/>
                    <a:pt x="20343" y="3635"/>
                    <a:pt x="24086" y="4313"/>
                  </a:cubicBezTo>
                  <a:cubicBezTo>
                    <a:pt x="25008" y="4476"/>
                    <a:pt x="25958" y="4639"/>
                    <a:pt x="26880" y="4828"/>
                  </a:cubicBezTo>
                  <a:lnTo>
                    <a:pt x="26880" y="4828"/>
                  </a:lnTo>
                  <a:lnTo>
                    <a:pt x="26880" y="4828"/>
                  </a:lnTo>
                  <a:cubicBezTo>
                    <a:pt x="25497" y="4503"/>
                    <a:pt x="24086" y="4232"/>
                    <a:pt x="22703" y="3960"/>
                  </a:cubicBezTo>
                  <a:cubicBezTo>
                    <a:pt x="19448" y="3337"/>
                    <a:pt x="16166" y="2848"/>
                    <a:pt x="12911" y="2252"/>
                  </a:cubicBezTo>
                  <a:cubicBezTo>
                    <a:pt x="9900" y="1709"/>
                    <a:pt x="6917" y="1140"/>
                    <a:pt x="3906" y="624"/>
                  </a:cubicBezTo>
                  <a:cubicBezTo>
                    <a:pt x="2740" y="407"/>
                    <a:pt x="1573" y="217"/>
                    <a:pt x="407" y="27"/>
                  </a:cubicBezTo>
                  <a:cubicBezTo>
                    <a:pt x="326" y="27"/>
                    <a:pt x="244" y="0"/>
                    <a:pt x="136" y="0"/>
                  </a:cubicBezTo>
                  <a:cubicBezTo>
                    <a:pt x="109" y="0"/>
                    <a:pt x="54" y="0"/>
                    <a:pt x="27" y="0"/>
                  </a:cubicBezTo>
                  <a:cubicBezTo>
                    <a:pt x="0" y="0"/>
                    <a:pt x="0" y="27"/>
                    <a:pt x="0" y="27"/>
                  </a:cubicBezTo>
                  <a:cubicBezTo>
                    <a:pt x="0" y="27"/>
                    <a:pt x="27" y="27"/>
                    <a:pt x="27"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8"/>
            <p:cNvSpPr/>
            <p:nvPr/>
          </p:nvSpPr>
          <p:spPr>
            <a:xfrm>
              <a:off x="1293025" y="4018375"/>
              <a:ext cx="613712" cy="114625"/>
            </a:xfrm>
            <a:custGeom>
              <a:avLst/>
              <a:gdLst/>
              <a:ahLst/>
              <a:cxnLst/>
              <a:rect l="l" t="t" r="r" b="b"/>
              <a:pathLst>
                <a:path w="26582" h="4585" extrusionOk="0">
                  <a:moveTo>
                    <a:pt x="27" y="28"/>
                  </a:moveTo>
                  <a:cubicBezTo>
                    <a:pt x="81" y="55"/>
                    <a:pt x="163" y="82"/>
                    <a:pt x="217" y="109"/>
                  </a:cubicBezTo>
                  <a:cubicBezTo>
                    <a:pt x="488" y="191"/>
                    <a:pt x="787" y="218"/>
                    <a:pt x="1058" y="272"/>
                  </a:cubicBezTo>
                  <a:cubicBezTo>
                    <a:pt x="4231" y="869"/>
                    <a:pt x="7405" y="1439"/>
                    <a:pt x="10606" y="1981"/>
                  </a:cubicBezTo>
                  <a:cubicBezTo>
                    <a:pt x="15379" y="2795"/>
                    <a:pt x="20153" y="3608"/>
                    <a:pt x="24954" y="4341"/>
                  </a:cubicBezTo>
                  <a:cubicBezTo>
                    <a:pt x="25469" y="4422"/>
                    <a:pt x="26012" y="4503"/>
                    <a:pt x="26554" y="4585"/>
                  </a:cubicBezTo>
                  <a:cubicBezTo>
                    <a:pt x="26581" y="4585"/>
                    <a:pt x="26581" y="4585"/>
                    <a:pt x="26581" y="4558"/>
                  </a:cubicBezTo>
                  <a:cubicBezTo>
                    <a:pt x="26581" y="4531"/>
                    <a:pt x="26581" y="4531"/>
                    <a:pt x="26554" y="4531"/>
                  </a:cubicBezTo>
                  <a:cubicBezTo>
                    <a:pt x="26120" y="4449"/>
                    <a:pt x="25686" y="4341"/>
                    <a:pt x="25225" y="4287"/>
                  </a:cubicBezTo>
                  <a:cubicBezTo>
                    <a:pt x="21265" y="3608"/>
                    <a:pt x="17278" y="2957"/>
                    <a:pt x="13291" y="2279"/>
                  </a:cubicBezTo>
                  <a:cubicBezTo>
                    <a:pt x="9738" y="1683"/>
                    <a:pt x="6211" y="1059"/>
                    <a:pt x="2685" y="435"/>
                  </a:cubicBezTo>
                  <a:cubicBezTo>
                    <a:pt x="1872" y="299"/>
                    <a:pt x="1085" y="109"/>
                    <a:pt x="298" y="28"/>
                  </a:cubicBezTo>
                  <a:cubicBezTo>
                    <a:pt x="217" y="28"/>
                    <a:pt x="136" y="28"/>
                    <a:pt x="27" y="1"/>
                  </a:cubicBezTo>
                  <a:cubicBezTo>
                    <a:pt x="27" y="1"/>
                    <a:pt x="27" y="1"/>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8"/>
            <p:cNvSpPr/>
            <p:nvPr/>
          </p:nvSpPr>
          <p:spPr>
            <a:xfrm>
              <a:off x="1933350" y="3483375"/>
              <a:ext cx="489625" cy="556050"/>
            </a:xfrm>
            <a:custGeom>
              <a:avLst/>
              <a:gdLst/>
              <a:ahLst/>
              <a:cxnLst/>
              <a:rect l="l" t="t" r="r" b="b"/>
              <a:pathLst>
                <a:path w="19585" h="22242" extrusionOk="0">
                  <a:moveTo>
                    <a:pt x="28" y="22215"/>
                  </a:moveTo>
                  <a:cubicBezTo>
                    <a:pt x="109" y="22188"/>
                    <a:pt x="163" y="22133"/>
                    <a:pt x="218" y="22079"/>
                  </a:cubicBezTo>
                  <a:cubicBezTo>
                    <a:pt x="380" y="21943"/>
                    <a:pt x="570" y="21699"/>
                    <a:pt x="869" y="21374"/>
                  </a:cubicBezTo>
                  <a:cubicBezTo>
                    <a:pt x="2171" y="19909"/>
                    <a:pt x="4910" y="16790"/>
                    <a:pt x="7894" y="13399"/>
                  </a:cubicBezTo>
                  <a:cubicBezTo>
                    <a:pt x="10742" y="10172"/>
                    <a:pt x="13807" y="6673"/>
                    <a:pt x="16085" y="4069"/>
                  </a:cubicBezTo>
                  <a:cubicBezTo>
                    <a:pt x="18147" y="1682"/>
                    <a:pt x="19557" y="27"/>
                    <a:pt x="19557" y="27"/>
                  </a:cubicBezTo>
                  <a:cubicBezTo>
                    <a:pt x="19584" y="27"/>
                    <a:pt x="19584" y="27"/>
                    <a:pt x="19557" y="0"/>
                  </a:cubicBezTo>
                  <a:cubicBezTo>
                    <a:pt x="19557" y="0"/>
                    <a:pt x="19557" y="0"/>
                    <a:pt x="19530" y="0"/>
                  </a:cubicBezTo>
                  <a:cubicBezTo>
                    <a:pt x="19530" y="0"/>
                    <a:pt x="18092" y="1628"/>
                    <a:pt x="16004" y="3987"/>
                  </a:cubicBezTo>
                  <a:cubicBezTo>
                    <a:pt x="13698" y="6564"/>
                    <a:pt x="10606" y="10036"/>
                    <a:pt x="7758" y="13264"/>
                  </a:cubicBezTo>
                  <a:cubicBezTo>
                    <a:pt x="4774" y="16654"/>
                    <a:pt x="2035" y="19801"/>
                    <a:pt x="760" y="21265"/>
                  </a:cubicBezTo>
                  <a:cubicBezTo>
                    <a:pt x="462" y="21618"/>
                    <a:pt x="245" y="21835"/>
                    <a:pt x="136" y="21998"/>
                  </a:cubicBezTo>
                  <a:cubicBezTo>
                    <a:pt x="82" y="22052"/>
                    <a:pt x="55" y="22133"/>
                    <a:pt x="1" y="22188"/>
                  </a:cubicBezTo>
                  <a:lnTo>
                    <a:pt x="1" y="22215"/>
                  </a:lnTo>
                  <a:cubicBezTo>
                    <a:pt x="28" y="22242"/>
                    <a:pt x="28" y="22242"/>
                    <a:pt x="28"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8"/>
            <p:cNvSpPr/>
            <p:nvPr/>
          </p:nvSpPr>
          <p:spPr>
            <a:xfrm>
              <a:off x="1935400" y="3511175"/>
              <a:ext cx="489600" cy="556050"/>
            </a:xfrm>
            <a:custGeom>
              <a:avLst/>
              <a:gdLst/>
              <a:ahLst/>
              <a:cxnLst/>
              <a:rect l="l" t="t" r="r" b="b"/>
              <a:pathLst>
                <a:path w="19584" h="22242" extrusionOk="0">
                  <a:moveTo>
                    <a:pt x="27" y="22215"/>
                  </a:moveTo>
                  <a:cubicBezTo>
                    <a:pt x="109" y="22188"/>
                    <a:pt x="163" y="22133"/>
                    <a:pt x="217" y="22079"/>
                  </a:cubicBezTo>
                  <a:cubicBezTo>
                    <a:pt x="353" y="21943"/>
                    <a:pt x="570" y="21699"/>
                    <a:pt x="868" y="21374"/>
                  </a:cubicBezTo>
                  <a:cubicBezTo>
                    <a:pt x="2170" y="19909"/>
                    <a:pt x="4937" y="16790"/>
                    <a:pt x="7893" y="13399"/>
                  </a:cubicBezTo>
                  <a:cubicBezTo>
                    <a:pt x="10741" y="10172"/>
                    <a:pt x="13806" y="6673"/>
                    <a:pt x="16085" y="4069"/>
                  </a:cubicBezTo>
                  <a:cubicBezTo>
                    <a:pt x="18146" y="1682"/>
                    <a:pt x="19556" y="27"/>
                    <a:pt x="19556" y="27"/>
                  </a:cubicBezTo>
                  <a:cubicBezTo>
                    <a:pt x="19583" y="27"/>
                    <a:pt x="19556" y="0"/>
                    <a:pt x="19529" y="0"/>
                  </a:cubicBezTo>
                  <a:cubicBezTo>
                    <a:pt x="19529" y="0"/>
                    <a:pt x="18092" y="1628"/>
                    <a:pt x="16003" y="3988"/>
                  </a:cubicBezTo>
                  <a:cubicBezTo>
                    <a:pt x="13698" y="6564"/>
                    <a:pt x="10605" y="10036"/>
                    <a:pt x="7757" y="13264"/>
                  </a:cubicBezTo>
                  <a:cubicBezTo>
                    <a:pt x="4774" y="16654"/>
                    <a:pt x="2034" y="19801"/>
                    <a:pt x="760" y="21265"/>
                  </a:cubicBezTo>
                  <a:cubicBezTo>
                    <a:pt x="461" y="21591"/>
                    <a:pt x="244" y="21835"/>
                    <a:pt x="136" y="21998"/>
                  </a:cubicBezTo>
                  <a:cubicBezTo>
                    <a:pt x="81" y="22052"/>
                    <a:pt x="54" y="22133"/>
                    <a:pt x="0" y="22188"/>
                  </a:cubicBezTo>
                  <a:lnTo>
                    <a:pt x="0" y="22215"/>
                  </a:lnTo>
                  <a:cubicBezTo>
                    <a:pt x="27" y="22242"/>
                    <a:pt x="27" y="22242"/>
                    <a:pt x="27"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8"/>
            <p:cNvSpPr/>
            <p:nvPr/>
          </p:nvSpPr>
          <p:spPr>
            <a:xfrm>
              <a:off x="1937425" y="3535575"/>
              <a:ext cx="488925" cy="555400"/>
            </a:xfrm>
            <a:custGeom>
              <a:avLst/>
              <a:gdLst/>
              <a:ahLst/>
              <a:cxnLst/>
              <a:rect l="l" t="t" r="r" b="b"/>
              <a:pathLst>
                <a:path w="19557" h="22216" extrusionOk="0">
                  <a:moveTo>
                    <a:pt x="28" y="22215"/>
                  </a:moveTo>
                  <a:cubicBezTo>
                    <a:pt x="82" y="22161"/>
                    <a:pt x="163" y="22107"/>
                    <a:pt x="217" y="22052"/>
                  </a:cubicBezTo>
                  <a:cubicBezTo>
                    <a:pt x="353" y="21917"/>
                    <a:pt x="543" y="21673"/>
                    <a:pt x="841" y="21347"/>
                  </a:cubicBezTo>
                  <a:cubicBezTo>
                    <a:pt x="2143" y="19910"/>
                    <a:pt x="4883" y="16790"/>
                    <a:pt x="7893" y="13400"/>
                  </a:cubicBezTo>
                  <a:cubicBezTo>
                    <a:pt x="10741" y="10145"/>
                    <a:pt x="13779" y="6646"/>
                    <a:pt x="16058" y="4042"/>
                  </a:cubicBezTo>
                  <a:cubicBezTo>
                    <a:pt x="18146" y="1682"/>
                    <a:pt x="19557" y="28"/>
                    <a:pt x="19557" y="28"/>
                  </a:cubicBezTo>
                  <a:cubicBezTo>
                    <a:pt x="19557" y="28"/>
                    <a:pt x="19557" y="1"/>
                    <a:pt x="19557" y="1"/>
                  </a:cubicBezTo>
                  <a:cubicBezTo>
                    <a:pt x="19557" y="1"/>
                    <a:pt x="19530" y="1"/>
                    <a:pt x="19530" y="1"/>
                  </a:cubicBezTo>
                  <a:cubicBezTo>
                    <a:pt x="19530" y="1"/>
                    <a:pt x="18092" y="1601"/>
                    <a:pt x="15976" y="3961"/>
                  </a:cubicBezTo>
                  <a:cubicBezTo>
                    <a:pt x="13698" y="6565"/>
                    <a:pt x="10606" y="10037"/>
                    <a:pt x="7758" y="13264"/>
                  </a:cubicBezTo>
                  <a:cubicBezTo>
                    <a:pt x="4747" y="16655"/>
                    <a:pt x="2035" y="19801"/>
                    <a:pt x="733" y="21266"/>
                  </a:cubicBezTo>
                  <a:cubicBezTo>
                    <a:pt x="462" y="21618"/>
                    <a:pt x="245" y="21835"/>
                    <a:pt x="136" y="21998"/>
                  </a:cubicBezTo>
                  <a:cubicBezTo>
                    <a:pt x="82" y="22052"/>
                    <a:pt x="28" y="22107"/>
                    <a:pt x="0" y="22188"/>
                  </a:cubicBezTo>
                  <a:lnTo>
                    <a:pt x="0" y="22215"/>
                  </a:lnTo>
                  <a:cubicBezTo>
                    <a:pt x="0" y="22215"/>
                    <a:pt x="28" y="22215"/>
                    <a:pt x="28"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8"/>
            <p:cNvSpPr/>
            <p:nvPr/>
          </p:nvSpPr>
          <p:spPr>
            <a:xfrm>
              <a:off x="1938100" y="3556600"/>
              <a:ext cx="489600" cy="556075"/>
            </a:xfrm>
            <a:custGeom>
              <a:avLst/>
              <a:gdLst/>
              <a:ahLst/>
              <a:cxnLst/>
              <a:rect l="l" t="t" r="r" b="b"/>
              <a:pathLst>
                <a:path w="19584" h="22243" extrusionOk="0">
                  <a:moveTo>
                    <a:pt x="55" y="22215"/>
                  </a:moveTo>
                  <a:cubicBezTo>
                    <a:pt x="109" y="22188"/>
                    <a:pt x="190" y="22134"/>
                    <a:pt x="245" y="22079"/>
                  </a:cubicBezTo>
                  <a:cubicBezTo>
                    <a:pt x="380" y="21944"/>
                    <a:pt x="570" y="21700"/>
                    <a:pt x="869" y="21374"/>
                  </a:cubicBezTo>
                  <a:cubicBezTo>
                    <a:pt x="2170" y="19910"/>
                    <a:pt x="4937" y="16790"/>
                    <a:pt x="7921" y="13400"/>
                  </a:cubicBezTo>
                  <a:cubicBezTo>
                    <a:pt x="10769" y="10172"/>
                    <a:pt x="13834" y="6673"/>
                    <a:pt x="16085" y="4069"/>
                  </a:cubicBezTo>
                  <a:cubicBezTo>
                    <a:pt x="18174" y="1682"/>
                    <a:pt x="19584" y="28"/>
                    <a:pt x="19584" y="28"/>
                  </a:cubicBezTo>
                  <a:cubicBezTo>
                    <a:pt x="19584" y="28"/>
                    <a:pt x="19584" y="28"/>
                    <a:pt x="19584" y="1"/>
                  </a:cubicBezTo>
                  <a:cubicBezTo>
                    <a:pt x="19557" y="1"/>
                    <a:pt x="19557" y="1"/>
                    <a:pt x="19557" y="1"/>
                  </a:cubicBezTo>
                  <a:cubicBezTo>
                    <a:pt x="19557" y="1"/>
                    <a:pt x="18092" y="1628"/>
                    <a:pt x="16004" y="3988"/>
                  </a:cubicBezTo>
                  <a:cubicBezTo>
                    <a:pt x="13698" y="6565"/>
                    <a:pt x="10633" y="10036"/>
                    <a:pt x="7785" y="13291"/>
                  </a:cubicBezTo>
                  <a:cubicBezTo>
                    <a:pt x="4774" y="16682"/>
                    <a:pt x="2035" y="19801"/>
                    <a:pt x="760" y="21266"/>
                  </a:cubicBezTo>
                  <a:cubicBezTo>
                    <a:pt x="489" y="21591"/>
                    <a:pt x="272" y="21835"/>
                    <a:pt x="136" y="21998"/>
                  </a:cubicBezTo>
                  <a:cubicBezTo>
                    <a:pt x="82" y="22052"/>
                    <a:pt x="55" y="22134"/>
                    <a:pt x="28" y="22188"/>
                  </a:cubicBezTo>
                  <a:cubicBezTo>
                    <a:pt x="1" y="22215"/>
                    <a:pt x="1" y="22215"/>
                    <a:pt x="28" y="22215"/>
                  </a:cubicBezTo>
                  <a:cubicBezTo>
                    <a:pt x="28" y="22242"/>
                    <a:pt x="55" y="22242"/>
                    <a:pt x="55"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8"/>
            <p:cNvSpPr/>
            <p:nvPr/>
          </p:nvSpPr>
          <p:spPr>
            <a:xfrm>
              <a:off x="1252550" y="3403350"/>
              <a:ext cx="1152100" cy="627950"/>
            </a:xfrm>
            <a:custGeom>
              <a:avLst/>
              <a:gdLst/>
              <a:ahLst/>
              <a:cxnLst/>
              <a:rect l="l" t="t" r="r" b="b"/>
              <a:pathLst>
                <a:path w="46084" h="25118" extrusionOk="0">
                  <a:moveTo>
                    <a:pt x="21021" y="1"/>
                  </a:moveTo>
                  <a:lnTo>
                    <a:pt x="0" y="20181"/>
                  </a:lnTo>
                  <a:lnTo>
                    <a:pt x="26826" y="25117"/>
                  </a:lnTo>
                  <a:lnTo>
                    <a:pt x="46084" y="322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8"/>
            <p:cNvSpPr/>
            <p:nvPr/>
          </p:nvSpPr>
          <p:spPr>
            <a:xfrm>
              <a:off x="1738750" y="4061100"/>
              <a:ext cx="105800" cy="57000"/>
            </a:xfrm>
            <a:custGeom>
              <a:avLst/>
              <a:gdLst/>
              <a:ahLst/>
              <a:cxnLst/>
              <a:rect l="l" t="t" r="r" b="b"/>
              <a:pathLst>
                <a:path w="4232" h="2280" extrusionOk="0">
                  <a:moveTo>
                    <a:pt x="4231" y="733"/>
                  </a:moveTo>
                  <a:lnTo>
                    <a:pt x="0" y="1"/>
                  </a:lnTo>
                  <a:lnTo>
                    <a:pt x="2713" y="2279"/>
                  </a:lnTo>
                  <a:close/>
                </a:path>
              </a:pathLst>
            </a:custGeom>
            <a:solidFill>
              <a:srgbClr val="C829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8"/>
            <p:cNvSpPr/>
            <p:nvPr/>
          </p:nvSpPr>
          <p:spPr>
            <a:xfrm>
              <a:off x="1339350" y="3442675"/>
              <a:ext cx="991400" cy="531650"/>
            </a:xfrm>
            <a:custGeom>
              <a:avLst/>
              <a:gdLst/>
              <a:ahLst/>
              <a:cxnLst/>
              <a:rect l="l" t="t" r="r" b="b"/>
              <a:pathLst>
                <a:path w="39656" h="21266" extrusionOk="0">
                  <a:moveTo>
                    <a:pt x="17739" y="28"/>
                  </a:moveTo>
                  <a:cubicBezTo>
                    <a:pt x="17739" y="28"/>
                    <a:pt x="17305" y="381"/>
                    <a:pt x="16627" y="1032"/>
                  </a:cubicBezTo>
                  <a:cubicBezTo>
                    <a:pt x="16410" y="1249"/>
                    <a:pt x="16193" y="1466"/>
                    <a:pt x="15922" y="1710"/>
                  </a:cubicBezTo>
                  <a:cubicBezTo>
                    <a:pt x="13698" y="3907"/>
                    <a:pt x="9765" y="7758"/>
                    <a:pt x="6374" y="11094"/>
                  </a:cubicBezTo>
                  <a:cubicBezTo>
                    <a:pt x="2902" y="14485"/>
                    <a:pt x="27" y="17360"/>
                    <a:pt x="27" y="17360"/>
                  </a:cubicBezTo>
                  <a:cubicBezTo>
                    <a:pt x="0" y="17360"/>
                    <a:pt x="0" y="17387"/>
                    <a:pt x="0" y="17414"/>
                  </a:cubicBezTo>
                  <a:cubicBezTo>
                    <a:pt x="0" y="17441"/>
                    <a:pt x="27" y="17469"/>
                    <a:pt x="54" y="17469"/>
                  </a:cubicBezTo>
                  <a:lnTo>
                    <a:pt x="22757" y="21266"/>
                  </a:lnTo>
                  <a:cubicBezTo>
                    <a:pt x="22757" y="21266"/>
                    <a:pt x="22784" y="21266"/>
                    <a:pt x="22811" y="21239"/>
                  </a:cubicBezTo>
                  <a:cubicBezTo>
                    <a:pt x="22811" y="21239"/>
                    <a:pt x="28236" y="15326"/>
                    <a:pt x="32901" y="10227"/>
                  </a:cubicBezTo>
                  <a:cubicBezTo>
                    <a:pt x="36482" y="6294"/>
                    <a:pt x="39628" y="2849"/>
                    <a:pt x="39628" y="2849"/>
                  </a:cubicBezTo>
                  <a:cubicBezTo>
                    <a:pt x="39655" y="2822"/>
                    <a:pt x="39655" y="2795"/>
                    <a:pt x="39628" y="2767"/>
                  </a:cubicBezTo>
                  <a:cubicBezTo>
                    <a:pt x="39628" y="2740"/>
                    <a:pt x="39601" y="2713"/>
                    <a:pt x="39547" y="2713"/>
                  </a:cubicBezTo>
                  <a:cubicBezTo>
                    <a:pt x="39547" y="2713"/>
                    <a:pt x="25442" y="896"/>
                    <a:pt x="19909" y="218"/>
                  </a:cubicBezTo>
                  <a:cubicBezTo>
                    <a:pt x="19285" y="164"/>
                    <a:pt x="18743" y="82"/>
                    <a:pt x="18390" y="55"/>
                  </a:cubicBezTo>
                  <a:cubicBezTo>
                    <a:pt x="17956" y="1"/>
                    <a:pt x="17712" y="1"/>
                    <a:pt x="17712" y="1"/>
                  </a:cubicBezTo>
                  <a:close/>
                  <a:moveTo>
                    <a:pt x="17739" y="82"/>
                  </a:moveTo>
                  <a:cubicBezTo>
                    <a:pt x="17739" y="82"/>
                    <a:pt x="17956" y="109"/>
                    <a:pt x="18363" y="191"/>
                  </a:cubicBezTo>
                  <a:cubicBezTo>
                    <a:pt x="18797" y="245"/>
                    <a:pt x="19258" y="299"/>
                    <a:pt x="19909" y="381"/>
                  </a:cubicBezTo>
                  <a:cubicBezTo>
                    <a:pt x="25063" y="1059"/>
                    <a:pt x="37757" y="2659"/>
                    <a:pt x="39384" y="2849"/>
                  </a:cubicBezTo>
                  <a:cubicBezTo>
                    <a:pt x="38787" y="3500"/>
                    <a:pt x="35939" y="6619"/>
                    <a:pt x="32766" y="10091"/>
                  </a:cubicBezTo>
                  <a:cubicBezTo>
                    <a:pt x="28263" y="15000"/>
                    <a:pt x="23137" y="20696"/>
                    <a:pt x="22730" y="21130"/>
                  </a:cubicBezTo>
                  <a:lnTo>
                    <a:pt x="217" y="17360"/>
                  </a:lnTo>
                  <a:cubicBezTo>
                    <a:pt x="733" y="16818"/>
                    <a:pt x="3391" y="14241"/>
                    <a:pt x="6483" y="11203"/>
                  </a:cubicBezTo>
                  <a:cubicBezTo>
                    <a:pt x="9873" y="7867"/>
                    <a:pt x="13806" y="4015"/>
                    <a:pt x="16003" y="1818"/>
                  </a:cubicBezTo>
                  <a:cubicBezTo>
                    <a:pt x="16274" y="1547"/>
                    <a:pt x="16519" y="1330"/>
                    <a:pt x="16708" y="1113"/>
                  </a:cubicBezTo>
                  <a:cubicBezTo>
                    <a:pt x="17359" y="435"/>
                    <a:pt x="17739" y="28"/>
                    <a:pt x="17739"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8"/>
            <p:cNvSpPr/>
            <p:nvPr/>
          </p:nvSpPr>
          <p:spPr>
            <a:xfrm>
              <a:off x="1386800" y="3468450"/>
              <a:ext cx="896475" cy="480125"/>
            </a:xfrm>
            <a:custGeom>
              <a:avLst/>
              <a:gdLst/>
              <a:ahLst/>
              <a:cxnLst/>
              <a:rect l="l" t="t" r="r" b="b"/>
              <a:pathLst>
                <a:path w="35859" h="19205" extrusionOk="0">
                  <a:moveTo>
                    <a:pt x="16031" y="28"/>
                  </a:moveTo>
                  <a:cubicBezTo>
                    <a:pt x="16031" y="28"/>
                    <a:pt x="15651" y="353"/>
                    <a:pt x="15027" y="923"/>
                  </a:cubicBezTo>
                  <a:cubicBezTo>
                    <a:pt x="14838" y="1113"/>
                    <a:pt x="14621" y="1330"/>
                    <a:pt x="14404" y="1547"/>
                  </a:cubicBezTo>
                  <a:cubicBezTo>
                    <a:pt x="12396" y="3527"/>
                    <a:pt x="8843" y="6971"/>
                    <a:pt x="5778" y="10009"/>
                  </a:cubicBezTo>
                  <a:cubicBezTo>
                    <a:pt x="2659" y="13047"/>
                    <a:pt x="28" y="15651"/>
                    <a:pt x="28" y="15651"/>
                  </a:cubicBezTo>
                  <a:cubicBezTo>
                    <a:pt x="28" y="15678"/>
                    <a:pt x="1" y="15705"/>
                    <a:pt x="28" y="15732"/>
                  </a:cubicBezTo>
                  <a:cubicBezTo>
                    <a:pt x="28" y="15759"/>
                    <a:pt x="55" y="15759"/>
                    <a:pt x="82" y="15787"/>
                  </a:cubicBezTo>
                  <a:lnTo>
                    <a:pt x="20561" y="19177"/>
                  </a:lnTo>
                  <a:cubicBezTo>
                    <a:pt x="20588" y="19204"/>
                    <a:pt x="20615" y="19177"/>
                    <a:pt x="20615" y="19177"/>
                  </a:cubicBezTo>
                  <a:cubicBezTo>
                    <a:pt x="20615" y="19177"/>
                    <a:pt x="25524" y="13861"/>
                    <a:pt x="29756" y="9223"/>
                  </a:cubicBezTo>
                  <a:cubicBezTo>
                    <a:pt x="32983" y="5697"/>
                    <a:pt x="35804" y="2577"/>
                    <a:pt x="35804" y="2577"/>
                  </a:cubicBezTo>
                  <a:cubicBezTo>
                    <a:pt x="35859" y="2523"/>
                    <a:pt x="35831" y="2442"/>
                    <a:pt x="35750" y="2442"/>
                  </a:cubicBezTo>
                  <a:cubicBezTo>
                    <a:pt x="35750" y="2442"/>
                    <a:pt x="23002" y="814"/>
                    <a:pt x="18011" y="190"/>
                  </a:cubicBezTo>
                  <a:cubicBezTo>
                    <a:pt x="17441" y="136"/>
                    <a:pt x="16980" y="82"/>
                    <a:pt x="16628" y="28"/>
                  </a:cubicBezTo>
                  <a:cubicBezTo>
                    <a:pt x="16302" y="1"/>
                    <a:pt x="16031" y="1"/>
                    <a:pt x="16031" y="1"/>
                  </a:cubicBezTo>
                  <a:close/>
                  <a:moveTo>
                    <a:pt x="16031" y="82"/>
                  </a:moveTo>
                  <a:cubicBezTo>
                    <a:pt x="16031" y="82"/>
                    <a:pt x="16248" y="109"/>
                    <a:pt x="16628" y="163"/>
                  </a:cubicBezTo>
                  <a:cubicBezTo>
                    <a:pt x="17008" y="245"/>
                    <a:pt x="17414" y="272"/>
                    <a:pt x="17984" y="353"/>
                  </a:cubicBezTo>
                  <a:cubicBezTo>
                    <a:pt x="22649" y="977"/>
                    <a:pt x="34041" y="2387"/>
                    <a:pt x="35560" y="2577"/>
                  </a:cubicBezTo>
                  <a:cubicBezTo>
                    <a:pt x="34991" y="3201"/>
                    <a:pt x="32441" y="5968"/>
                    <a:pt x="29593" y="9087"/>
                  </a:cubicBezTo>
                  <a:cubicBezTo>
                    <a:pt x="25552" y="13535"/>
                    <a:pt x="20913" y="18635"/>
                    <a:pt x="20561" y="19069"/>
                  </a:cubicBezTo>
                  <a:lnTo>
                    <a:pt x="218" y="15678"/>
                  </a:lnTo>
                  <a:cubicBezTo>
                    <a:pt x="733" y="15163"/>
                    <a:pt x="3120" y="12857"/>
                    <a:pt x="5887" y="10118"/>
                  </a:cubicBezTo>
                  <a:cubicBezTo>
                    <a:pt x="8952" y="7107"/>
                    <a:pt x="12505" y="3635"/>
                    <a:pt x="14485" y="1655"/>
                  </a:cubicBezTo>
                  <a:cubicBezTo>
                    <a:pt x="14729" y="1411"/>
                    <a:pt x="14946" y="1221"/>
                    <a:pt x="15136" y="1031"/>
                  </a:cubicBezTo>
                  <a:cubicBezTo>
                    <a:pt x="15706" y="407"/>
                    <a:pt x="16031" y="55"/>
                    <a:pt x="16031"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8"/>
            <p:cNvSpPr/>
            <p:nvPr/>
          </p:nvSpPr>
          <p:spPr>
            <a:xfrm>
              <a:off x="1576675" y="3527450"/>
              <a:ext cx="467900" cy="353975"/>
            </a:xfrm>
            <a:custGeom>
              <a:avLst/>
              <a:gdLst/>
              <a:ahLst/>
              <a:cxnLst/>
              <a:rect l="l" t="t" r="r" b="b"/>
              <a:pathLst>
                <a:path w="18716" h="14159" extrusionOk="0">
                  <a:moveTo>
                    <a:pt x="16166" y="190"/>
                  </a:moveTo>
                  <a:lnTo>
                    <a:pt x="16166" y="163"/>
                  </a:lnTo>
                  <a:cubicBezTo>
                    <a:pt x="16166" y="163"/>
                    <a:pt x="16058" y="136"/>
                    <a:pt x="16004" y="109"/>
                  </a:cubicBezTo>
                  <a:cubicBezTo>
                    <a:pt x="15732" y="27"/>
                    <a:pt x="15434" y="0"/>
                    <a:pt x="15136" y="27"/>
                  </a:cubicBezTo>
                  <a:cubicBezTo>
                    <a:pt x="14837" y="27"/>
                    <a:pt x="14566" y="109"/>
                    <a:pt x="14295" y="217"/>
                  </a:cubicBezTo>
                  <a:cubicBezTo>
                    <a:pt x="12857" y="760"/>
                    <a:pt x="11745" y="2279"/>
                    <a:pt x="10497" y="2414"/>
                  </a:cubicBezTo>
                  <a:cubicBezTo>
                    <a:pt x="9711" y="2496"/>
                    <a:pt x="8843" y="2007"/>
                    <a:pt x="8029" y="1953"/>
                  </a:cubicBezTo>
                  <a:cubicBezTo>
                    <a:pt x="7649" y="1899"/>
                    <a:pt x="7270" y="1953"/>
                    <a:pt x="6944" y="2143"/>
                  </a:cubicBezTo>
                  <a:cubicBezTo>
                    <a:pt x="6646" y="2360"/>
                    <a:pt x="6429" y="2658"/>
                    <a:pt x="6320" y="2984"/>
                  </a:cubicBezTo>
                  <a:cubicBezTo>
                    <a:pt x="6212" y="3309"/>
                    <a:pt x="6076" y="3608"/>
                    <a:pt x="5886" y="3879"/>
                  </a:cubicBezTo>
                  <a:cubicBezTo>
                    <a:pt x="5778" y="4015"/>
                    <a:pt x="5669" y="4123"/>
                    <a:pt x="5534" y="4205"/>
                  </a:cubicBezTo>
                  <a:cubicBezTo>
                    <a:pt x="4829" y="4584"/>
                    <a:pt x="3716" y="4584"/>
                    <a:pt x="2876" y="4937"/>
                  </a:cubicBezTo>
                  <a:cubicBezTo>
                    <a:pt x="2496" y="5072"/>
                    <a:pt x="2170" y="5371"/>
                    <a:pt x="1953" y="5723"/>
                  </a:cubicBezTo>
                  <a:cubicBezTo>
                    <a:pt x="1872" y="5886"/>
                    <a:pt x="1845" y="6103"/>
                    <a:pt x="1899" y="6293"/>
                  </a:cubicBezTo>
                  <a:cubicBezTo>
                    <a:pt x="2035" y="6619"/>
                    <a:pt x="2225" y="6917"/>
                    <a:pt x="2469" y="7188"/>
                  </a:cubicBezTo>
                  <a:cubicBezTo>
                    <a:pt x="2713" y="7432"/>
                    <a:pt x="2821" y="7785"/>
                    <a:pt x="2767" y="8110"/>
                  </a:cubicBezTo>
                  <a:cubicBezTo>
                    <a:pt x="2659" y="8490"/>
                    <a:pt x="2252" y="8788"/>
                    <a:pt x="1764" y="9087"/>
                  </a:cubicBezTo>
                  <a:cubicBezTo>
                    <a:pt x="1113" y="9521"/>
                    <a:pt x="353" y="9982"/>
                    <a:pt x="136" y="10606"/>
                  </a:cubicBezTo>
                  <a:cubicBezTo>
                    <a:pt x="1" y="11013"/>
                    <a:pt x="55" y="11528"/>
                    <a:pt x="543" y="12125"/>
                  </a:cubicBezTo>
                  <a:cubicBezTo>
                    <a:pt x="868" y="12586"/>
                    <a:pt x="1384" y="12857"/>
                    <a:pt x="1953" y="12884"/>
                  </a:cubicBezTo>
                  <a:cubicBezTo>
                    <a:pt x="3120" y="12938"/>
                    <a:pt x="4503" y="12206"/>
                    <a:pt x="5615" y="12450"/>
                  </a:cubicBezTo>
                  <a:cubicBezTo>
                    <a:pt x="5805" y="12477"/>
                    <a:pt x="5968" y="12559"/>
                    <a:pt x="6103" y="12694"/>
                  </a:cubicBezTo>
                  <a:cubicBezTo>
                    <a:pt x="6320" y="12857"/>
                    <a:pt x="6510" y="13074"/>
                    <a:pt x="6727" y="13264"/>
                  </a:cubicBezTo>
                  <a:cubicBezTo>
                    <a:pt x="7107" y="13535"/>
                    <a:pt x="7514" y="13752"/>
                    <a:pt x="7948" y="13915"/>
                  </a:cubicBezTo>
                  <a:cubicBezTo>
                    <a:pt x="8409" y="14078"/>
                    <a:pt x="8870" y="14159"/>
                    <a:pt x="9331" y="14132"/>
                  </a:cubicBezTo>
                  <a:cubicBezTo>
                    <a:pt x="9711" y="14105"/>
                    <a:pt x="10036" y="13942"/>
                    <a:pt x="10335" y="13725"/>
                  </a:cubicBezTo>
                  <a:cubicBezTo>
                    <a:pt x="10959" y="13264"/>
                    <a:pt x="11393" y="12504"/>
                    <a:pt x="12125" y="12152"/>
                  </a:cubicBezTo>
                  <a:cubicBezTo>
                    <a:pt x="12776" y="11853"/>
                    <a:pt x="13617" y="12233"/>
                    <a:pt x="14295" y="12125"/>
                  </a:cubicBezTo>
                  <a:cubicBezTo>
                    <a:pt x="14512" y="12098"/>
                    <a:pt x="14702" y="12016"/>
                    <a:pt x="14837" y="11908"/>
                  </a:cubicBezTo>
                  <a:cubicBezTo>
                    <a:pt x="15163" y="11691"/>
                    <a:pt x="15434" y="11392"/>
                    <a:pt x="15597" y="11067"/>
                  </a:cubicBezTo>
                  <a:cubicBezTo>
                    <a:pt x="16004" y="10280"/>
                    <a:pt x="15570" y="9548"/>
                    <a:pt x="16085" y="8544"/>
                  </a:cubicBezTo>
                  <a:cubicBezTo>
                    <a:pt x="16248" y="8246"/>
                    <a:pt x="16438" y="8029"/>
                    <a:pt x="16682" y="7839"/>
                  </a:cubicBezTo>
                  <a:cubicBezTo>
                    <a:pt x="17333" y="7324"/>
                    <a:pt x="18146" y="7134"/>
                    <a:pt x="18499" y="6483"/>
                  </a:cubicBezTo>
                  <a:cubicBezTo>
                    <a:pt x="18716" y="6076"/>
                    <a:pt x="18689" y="5588"/>
                    <a:pt x="18391" y="5235"/>
                  </a:cubicBezTo>
                  <a:cubicBezTo>
                    <a:pt x="17984" y="4801"/>
                    <a:pt x="17523" y="4449"/>
                    <a:pt x="17007" y="4150"/>
                  </a:cubicBezTo>
                  <a:cubicBezTo>
                    <a:pt x="16682" y="3960"/>
                    <a:pt x="16410" y="3689"/>
                    <a:pt x="16221" y="3364"/>
                  </a:cubicBezTo>
                  <a:cubicBezTo>
                    <a:pt x="16166" y="3228"/>
                    <a:pt x="16275" y="3038"/>
                    <a:pt x="16410" y="2794"/>
                  </a:cubicBezTo>
                  <a:cubicBezTo>
                    <a:pt x="16709" y="2333"/>
                    <a:pt x="16953" y="1845"/>
                    <a:pt x="17089" y="1329"/>
                  </a:cubicBezTo>
                  <a:cubicBezTo>
                    <a:pt x="17170" y="923"/>
                    <a:pt x="16980" y="516"/>
                    <a:pt x="16627" y="326"/>
                  </a:cubicBezTo>
                  <a:cubicBezTo>
                    <a:pt x="16492" y="244"/>
                    <a:pt x="16329" y="190"/>
                    <a:pt x="16166" y="163"/>
                  </a:cubicBezTo>
                  <a:close/>
                  <a:moveTo>
                    <a:pt x="16139" y="272"/>
                  </a:moveTo>
                  <a:cubicBezTo>
                    <a:pt x="16275" y="326"/>
                    <a:pt x="16410" y="380"/>
                    <a:pt x="16546" y="461"/>
                  </a:cubicBezTo>
                  <a:cubicBezTo>
                    <a:pt x="16817" y="624"/>
                    <a:pt x="16980" y="977"/>
                    <a:pt x="16926" y="1302"/>
                  </a:cubicBezTo>
                  <a:cubicBezTo>
                    <a:pt x="16763" y="1790"/>
                    <a:pt x="16546" y="2279"/>
                    <a:pt x="16248" y="2713"/>
                  </a:cubicBezTo>
                  <a:cubicBezTo>
                    <a:pt x="16112" y="2930"/>
                    <a:pt x="16031" y="3174"/>
                    <a:pt x="16085" y="3445"/>
                  </a:cubicBezTo>
                  <a:cubicBezTo>
                    <a:pt x="16275" y="3798"/>
                    <a:pt x="16573" y="4069"/>
                    <a:pt x="16926" y="4286"/>
                  </a:cubicBezTo>
                  <a:cubicBezTo>
                    <a:pt x="17414" y="4557"/>
                    <a:pt x="17875" y="4910"/>
                    <a:pt x="18282" y="5317"/>
                  </a:cubicBezTo>
                  <a:cubicBezTo>
                    <a:pt x="18526" y="5615"/>
                    <a:pt x="18580" y="6049"/>
                    <a:pt x="18363" y="6402"/>
                  </a:cubicBezTo>
                  <a:cubicBezTo>
                    <a:pt x="18038" y="7053"/>
                    <a:pt x="17251" y="7242"/>
                    <a:pt x="16627" y="7731"/>
                  </a:cubicBezTo>
                  <a:cubicBezTo>
                    <a:pt x="16356" y="7920"/>
                    <a:pt x="16139" y="8165"/>
                    <a:pt x="15976" y="8463"/>
                  </a:cubicBezTo>
                  <a:cubicBezTo>
                    <a:pt x="15543" y="9331"/>
                    <a:pt x="15787" y="10009"/>
                    <a:pt x="15624" y="10660"/>
                  </a:cubicBezTo>
                  <a:cubicBezTo>
                    <a:pt x="15488" y="11121"/>
                    <a:pt x="15190" y="11528"/>
                    <a:pt x="14783" y="11799"/>
                  </a:cubicBezTo>
                  <a:cubicBezTo>
                    <a:pt x="14647" y="11908"/>
                    <a:pt x="14458" y="11962"/>
                    <a:pt x="14295" y="11989"/>
                  </a:cubicBezTo>
                  <a:cubicBezTo>
                    <a:pt x="13590" y="12098"/>
                    <a:pt x="12749" y="11718"/>
                    <a:pt x="12071" y="12016"/>
                  </a:cubicBezTo>
                  <a:cubicBezTo>
                    <a:pt x="11311" y="12369"/>
                    <a:pt x="10877" y="13128"/>
                    <a:pt x="10226" y="13589"/>
                  </a:cubicBezTo>
                  <a:cubicBezTo>
                    <a:pt x="9982" y="13806"/>
                    <a:pt x="9657" y="13915"/>
                    <a:pt x="9331" y="13969"/>
                  </a:cubicBezTo>
                  <a:cubicBezTo>
                    <a:pt x="8897" y="13969"/>
                    <a:pt x="8436" y="13888"/>
                    <a:pt x="8029" y="13725"/>
                  </a:cubicBezTo>
                  <a:cubicBezTo>
                    <a:pt x="7622" y="13589"/>
                    <a:pt x="7215" y="13372"/>
                    <a:pt x="6863" y="13128"/>
                  </a:cubicBezTo>
                  <a:cubicBezTo>
                    <a:pt x="6592" y="12911"/>
                    <a:pt x="6375" y="12640"/>
                    <a:pt x="6103" y="12450"/>
                  </a:cubicBezTo>
                  <a:cubicBezTo>
                    <a:pt x="5968" y="12342"/>
                    <a:pt x="5832" y="12287"/>
                    <a:pt x="5669" y="12260"/>
                  </a:cubicBezTo>
                  <a:cubicBezTo>
                    <a:pt x="4557" y="12016"/>
                    <a:pt x="3147" y="12776"/>
                    <a:pt x="1981" y="12721"/>
                  </a:cubicBezTo>
                  <a:cubicBezTo>
                    <a:pt x="1465" y="12694"/>
                    <a:pt x="977" y="12450"/>
                    <a:pt x="651" y="12043"/>
                  </a:cubicBezTo>
                  <a:cubicBezTo>
                    <a:pt x="218" y="11474"/>
                    <a:pt x="136" y="11013"/>
                    <a:pt x="272" y="10633"/>
                  </a:cubicBezTo>
                  <a:cubicBezTo>
                    <a:pt x="489" y="10036"/>
                    <a:pt x="1221" y="9602"/>
                    <a:pt x="1845" y="9195"/>
                  </a:cubicBezTo>
                  <a:cubicBezTo>
                    <a:pt x="2333" y="8843"/>
                    <a:pt x="2794" y="8517"/>
                    <a:pt x="2903" y="8137"/>
                  </a:cubicBezTo>
                  <a:cubicBezTo>
                    <a:pt x="2957" y="7758"/>
                    <a:pt x="2821" y="7378"/>
                    <a:pt x="2550" y="7107"/>
                  </a:cubicBezTo>
                  <a:cubicBezTo>
                    <a:pt x="2333" y="6863"/>
                    <a:pt x="2143" y="6564"/>
                    <a:pt x="2008" y="6239"/>
                  </a:cubicBezTo>
                  <a:cubicBezTo>
                    <a:pt x="1953" y="6076"/>
                    <a:pt x="1981" y="5913"/>
                    <a:pt x="2062" y="5778"/>
                  </a:cubicBezTo>
                  <a:cubicBezTo>
                    <a:pt x="2252" y="5452"/>
                    <a:pt x="2550" y="5208"/>
                    <a:pt x="2930" y="5072"/>
                  </a:cubicBezTo>
                  <a:cubicBezTo>
                    <a:pt x="3771" y="4720"/>
                    <a:pt x="4883" y="4720"/>
                    <a:pt x="5588" y="4340"/>
                  </a:cubicBezTo>
                  <a:cubicBezTo>
                    <a:pt x="5751" y="4259"/>
                    <a:pt x="5886" y="4123"/>
                    <a:pt x="5995" y="3988"/>
                  </a:cubicBezTo>
                  <a:cubicBezTo>
                    <a:pt x="6185" y="3716"/>
                    <a:pt x="6348" y="3391"/>
                    <a:pt x="6456" y="3065"/>
                  </a:cubicBezTo>
                  <a:cubicBezTo>
                    <a:pt x="6537" y="2740"/>
                    <a:pt x="6727" y="2496"/>
                    <a:pt x="6998" y="2306"/>
                  </a:cubicBezTo>
                  <a:cubicBezTo>
                    <a:pt x="7297" y="2143"/>
                    <a:pt x="7649" y="2062"/>
                    <a:pt x="8002" y="2116"/>
                  </a:cubicBezTo>
                  <a:cubicBezTo>
                    <a:pt x="8816" y="2197"/>
                    <a:pt x="9711" y="2631"/>
                    <a:pt x="10497" y="2550"/>
                  </a:cubicBezTo>
                  <a:cubicBezTo>
                    <a:pt x="11772" y="2414"/>
                    <a:pt x="12884" y="895"/>
                    <a:pt x="14322" y="326"/>
                  </a:cubicBezTo>
                  <a:cubicBezTo>
                    <a:pt x="14566" y="217"/>
                    <a:pt x="14837" y="163"/>
                    <a:pt x="15136" y="136"/>
                  </a:cubicBezTo>
                  <a:cubicBezTo>
                    <a:pt x="15407" y="109"/>
                    <a:pt x="15678" y="136"/>
                    <a:pt x="15949" y="190"/>
                  </a:cubicBezTo>
                  <a:cubicBezTo>
                    <a:pt x="16004" y="190"/>
                    <a:pt x="16058" y="244"/>
                    <a:pt x="16139" y="244"/>
                  </a:cubicBezTo>
                  <a:cubicBezTo>
                    <a:pt x="16193" y="244"/>
                    <a:pt x="16139" y="244"/>
                    <a:pt x="16139" y="21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8"/>
            <p:cNvSpPr/>
            <p:nvPr/>
          </p:nvSpPr>
          <p:spPr>
            <a:xfrm>
              <a:off x="1717050" y="3618300"/>
              <a:ext cx="50200" cy="88175"/>
            </a:xfrm>
            <a:custGeom>
              <a:avLst/>
              <a:gdLst/>
              <a:ahLst/>
              <a:cxnLst/>
              <a:rect l="l" t="t" r="r" b="b"/>
              <a:pathLst>
                <a:path w="2008" h="3527" extrusionOk="0">
                  <a:moveTo>
                    <a:pt x="1980" y="1"/>
                  </a:moveTo>
                  <a:lnTo>
                    <a:pt x="1926" y="1"/>
                  </a:lnTo>
                  <a:cubicBezTo>
                    <a:pt x="1899" y="1"/>
                    <a:pt x="1872" y="28"/>
                    <a:pt x="1872" y="55"/>
                  </a:cubicBezTo>
                  <a:cubicBezTo>
                    <a:pt x="1628" y="326"/>
                    <a:pt x="1411" y="625"/>
                    <a:pt x="1248" y="950"/>
                  </a:cubicBezTo>
                  <a:cubicBezTo>
                    <a:pt x="895" y="1574"/>
                    <a:pt x="570" y="2334"/>
                    <a:pt x="244" y="2930"/>
                  </a:cubicBezTo>
                  <a:cubicBezTo>
                    <a:pt x="190" y="3039"/>
                    <a:pt x="136" y="3147"/>
                    <a:pt x="82" y="3256"/>
                  </a:cubicBezTo>
                  <a:cubicBezTo>
                    <a:pt x="54" y="3310"/>
                    <a:pt x="27" y="3364"/>
                    <a:pt x="0" y="3419"/>
                  </a:cubicBezTo>
                  <a:cubicBezTo>
                    <a:pt x="0" y="3446"/>
                    <a:pt x="0" y="3473"/>
                    <a:pt x="27" y="3500"/>
                  </a:cubicBezTo>
                  <a:cubicBezTo>
                    <a:pt x="54" y="3527"/>
                    <a:pt x="82" y="3500"/>
                    <a:pt x="109" y="3473"/>
                  </a:cubicBezTo>
                  <a:cubicBezTo>
                    <a:pt x="163" y="3446"/>
                    <a:pt x="190" y="3419"/>
                    <a:pt x="217" y="3364"/>
                  </a:cubicBezTo>
                  <a:cubicBezTo>
                    <a:pt x="271" y="3310"/>
                    <a:pt x="326" y="3229"/>
                    <a:pt x="353" y="3147"/>
                  </a:cubicBezTo>
                  <a:cubicBezTo>
                    <a:pt x="624" y="2713"/>
                    <a:pt x="868" y="2171"/>
                    <a:pt x="1112" y="1628"/>
                  </a:cubicBezTo>
                  <a:cubicBezTo>
                    <a:pt x="1275" y="1276"/>
                    <a:pt x="1438" y="923"/>
                    <a:pt x="1628" y="598"/>
                  </a:cubicBezTo>
                  <a:cubicBezTo>
                    <a:pt x="1736" y="435"/>
                    <a:pt x="1845" y="245"/>
                    <a:pt x="1980" y="82"/>
                  </a:cubicBezTo>
                  <a:cubicBezTo>
                    <a:pt x="1980" y="82"/>
                    <a:pt x="2007" y="82"/>
                    <a:pt x="2007" y="55"/>
                  </a:cubicBezTo>
                  <a:lnTo>
                    <a:pt x="2007" y="1"/>
                  </a:lnTo>
                  <a:lnTo>
                    <a:pt x="2007" y="1"/>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8"/>
            <p:cNvSpPr/>
            <p:nvPr/>
          </p:nvSpPr>
          <p:spPr>
            <a:xfrm>
              <a:off x="1712300" y="3616275"/>
              <a:ext cx="94275" cy="93600"/>
            </a:xfrm>
            <a:custGeom>
              <a:avLst/>
              <a:gdLst/>
              <a:ahLst/>
              <a:cxnLst/>
              <a:rect l="l" t="t" r="r" b="b"/>
              <a:pathLst>
                <a:path w="3771" h="3744" extrusionOk="0">
                  <a:moveTo>
                    <a:pt x="1682" y="1302"/>
                  </a:moveTo>
                  <a:cubicBezTo>
                    <a:pt x="1492" y="1275"/>
                    <a:pt x="1275" y="1330"/>
                    <a:pt x="1112" y="1411"/>
                  </a:cubicBezTo>
                  <a:cubicBezTo>
                    <a:pt x="1058" y="1411"/>
                    <a:pt x="1031" y="1438"/>
                    <a:pt x="1031" y="1465"/>
                  </a:cubicBezTo>
                  <a:cubicBezTo>
                    <a:pt x="1004" y="1547"/>
                    <a:pt x="1058" y="1655"/>
                    <a:pt x="1167" y="1628"/>
                  </a:cubicBezTo>
                  <a:lnTo>
                    <a:pt x="1411" y="1574"/>
                  </a:lnTo>
                  <a:lnTo>
                    <a:pt x="1682" y="1519"/>
                  </a:lnTo>
                  <a:cubicBezTo>
                    <a:pt x="2007" y="1574"/>
                    <a:pt x="2306" y="1682"/>
                    <a:pt x="2604" y="1845"/>
                  </a:cubicBezTo>
                  <a:cubicBezTo>
                    <a:pt x="3065" y="2089"/>
                    <a:pt x="3418" y="2523"/>
                    <a:pt x="3228" y="2930"/>
                  </a:cubicBezTo>
                  <a:cubicBezTo>
                    <a:pt x="3065" y="3283"/>
                    <a:pt x="2631" y="3418"/>
                    <a:pt x="2143" y="3445"/>
                  </a:cubicBezTo>
                  <a:cubicBezTo>
                    <a:pt x="1682" y="3472"/>
                    <a:pt x="1194" y="3418"/>
                    <a:pt x="733" y="3337"/>
                  </a:cubicBezTo>
                  <a:cubicBezTo>
                    <a:pt x="570" y="3310"/>
                    <a:pt x="434" y="3283"/>
                    <a:pt x="299" y="3283"/>
                  </a:cubicBezTo>
                  <a:lnTo>
                    <a:pt x="109" y="3283"/>
                  </a:lnTo>
                  <a:cubicBezTo>
                    <a:pt x="82" y="3255"/>
                    <a:pt x="27" y="3283"/>
                    <a:pt x="0" y="3337"/>
                  </a:cubicBezTo>
                  <a:cubicBezTo>
                    <a:pt x="0" y="3391"/>
                    <a:pt x="27" y="3445"/>
                    <a:pt x="82" y="3445"/>
                  </a:cubicBezTo>
                  <a:cubicBezTo>
                    <a:pt x="136" y="3472"/>
                    <a:pt x="190" y="3500"/>
                    <a:pt x="244" y="3527"/>
                  </a:cubicBezTo>
                  <a:cubicBezTo>
                    <a:pt x="407" y="3554"/>
                    <a:pt x="543" y="3581"/>
                    <a:pt x="678" y="3608"/>
                  </a:cubicBezTo>
                  <a:cubicBezTo>
                    <a:pt x="1167" y="3716"/>
                    <a:pt x="1682" y="3744"/>
                    <a:pt x="2170" y="3716"/>
                  </a:cubicBezTo>
                  <a:cubicBezTo>
                    <a:pt x="2767" y="3662"/>
                    <a:pt x="3282" y="3472"/>
                    <a:pt x="3445" y="3038"/>
                  </a:cubicBezTo>
                  <a:cubicBezTo>
                    <a:pt x="3635" y="2632"/>
                    <a:pt x="3418" y="2143"/>
                    <a:pt x="2984" y="1818"/>
                  </a:cubicBezTo>
                  <a:cubicBezTo>
                    <a:pt x="2794" y="1682"/>
                    <a:pt x="2577" y="1547"/>
                    <a:pt x="2360" y="1465"/>
                  </a:cubicBezTo>
                  <a:cubicBezTo>
                    <a:pt x="2658" y="1438"/>
                    <a:pt x="2957" y="1384"/>
                    <a:pt x="3228" y="1275"/>
                  </a:cubicBezTo>
                  <a:cubicBezTo>
                    <a:pt x="3445" y="1221"/>
                    <a:pt x="3608" y="1058"/>
                    <a:pt x="3689" y="841"/>
                  </a:cubicBezTo>
                  <a:cubicBezTo>
                    <a:pt x="3771" y="516"/>
                    <a:pt x="3445" y="272"/>
                    <a:pt x="3011" y="163"/>
                  </a:cubicBezTo>
                  <a:cubicBezTo>
                    <a:pt x="2577" y="28"/>
                    <a:pt x="2143" y="1"/>
                    <a:pt x="1709" y="55"/>
                  </a:cubicBezTo>
                  <a:cubicBezTo>
                    <a:pt x="1682" y="55"/>
                    <a:pt x="1628" y="55"/>
                    <a:pt x="1601" y="82"/>
                  </a:cubicBezTo>
                  <a:cubicBezTo>
                    <a:pt x="1601" y="82"/>
                    <a:pt x="1573" y="109"/>
                    <a:pt x="1573" y="136"/>
                  </a:cubicBezTo>
                  <a:lnTo>
                    <a:pt x="1573" y="136"/>
                  </a:lnTo>
                  <a:lnTo>
                    <a:pt x="1573" y="136"/>
                  </a:lnTo>
                  <a:cubicBezTo>
                    <a:pt x="1573" y="136"/>
                    <a:pt x="1601" y="163"/>
                    <a:pt x="1628" y="163"/>
                  </a:cubicBezTo>
                  <a:cubicBezTo>
                    <a:pt x="1655" y="163"/>
                    <a:pt x="1682" y="163"/>
                    <a:pt x="1709" y="163"/>
                  </a:cubicBezTo>
                  <a:cubicBezTo>
                    <a:pt x="2143" y="136"/>
                    <a:pt x="2550" y="163"/>
                    <a:pt x="2957" y="299"/>
                  </a:cubicBezTo>
                  <a:cubicBezTo>
                    <a:pt x="3309" y="407"/>
                    <a:pt x="3581" y="543"/>
                    <a:pt x="3499" y="814"/>
                  </a:cubicBezTo>
                  <a:cubicBezTo>
                    <a:pt x="3472" y="977"/>
                    <a:pt x="3228" y="1085"/>
                    <a:pt x="2984" y="1140"/>
                  </a:cubicBezTo>
                  <a:cubicBezTo>
                    <a:pt x="2631" y="1221"/>
                    <a:pt x="2252" y="1275"/>
                    <a:pt x="1872" y="127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8"/>
            <p:cNvSpPr/>
            <p:nvPr/>
          </p:nvSpPr>
          <p:spPr>
            <a:xfrm>
              <a:off x="1801125" y="3637300"/>
              <a:ext cx="56300" cy="82750"/>
            </a:xfrm>
            <a:custGeom>
              <a:avLst/>
              <a:gdLst/>
              <a:ahLst/>
              <a:cxnLst/>
              <a:rect l="l" t="t" r="r" b="b"/>
              <a:pathLst>
                <a:path w="2252" h="3310" extrusionOk="0">
                  <a:moveTo>
                    <a:pt x="1330" y="326"/>
                  </a:moveTo>
                  <a:cubicBezTo>
                    <a:pt x="950" y="760"/>
                    <a:pt x="624" y="1248"/>
                    <a:pt x="380" y="1763"/>
                  </a:cubicBezTo>
                  <a:cubicBezTo>
                    <a:pt x="218" y="2062"/>
                    <a:pt x="109" y="2387"/>
                    <a:pt x="28" y="2713"/>
                  </a:cubicBezTo>
                  <a:cubicBezTo>
                    <a:pt x="1" y="2903"/>
                    <a:pt x="55" y="3065"/>
                    <a:pt x="163" y="3201"/>
                  </a:cubicBezTo>
                  <a:cubicBezTo>
                    <a:pt x="299" y="3309"/>
                    <a:pt x="516" y="3282"/>
                    <a:pt x="733" y="3120"/>
                  </a:cubicBezTo>
                  <a:cubicBezTo>
                    <a:pt x="1248" y="2686"/>
                    <a:pt x="1655" y="2143"/>
                    <a:pt x="1953" y="1519"/>
                  </a:cubicBezTo>
                  <a:cubicBezTo>
                    <a:pt x="2170" y="1167"/>
                    <a:pt x="2252" y="760"/>
                    <a:pt x="2198" y="353"/>
                  </a:cubicBezTo>
                  <a:cubicBezTo>
                    <a:pt x="2143" y="163"/>
                    <a:pt x="1953" y="27"/>
                    <a:pt x="1764" y="27"/>
                  </a:cubicBezTo>
                  <a:cubicBezTo>
                    <a:pt x="1682" y="0"/>
                    <a:pt x="1601" y="27"/>
                    <a:pt x="1519" y="82"/>
                  </a:cubicBezTo>
                  <a:cubicBezTo>
                    <a:pt x="1438" y="136"/>
                    <a:pt x="1384" y="190"/>
                    <a:pt x="1330" y="272"/>
                  </a:cubicBezTo>
                  <a:cubicBezTo>
                    <a:pt x="1302" y="299"/>
                    <a:pt x="1302" y="326"/>
                    <a:pt x="1330" y="326"/>
                  </a:cubicBezTo>
                  <a:close/>
                  <a:moveTo>
                    <a:pt x="1628" y="190"/>
                  </a:moveTo>
                  <a:cubicBezTo>
                    <a:pt x="1601" y="217"/>
                    <a:pt x="1574" y="244"/>
                    <a:pt x="1547" y="244"/>
                  </a:cubicBezTo>
                  <a:cubicBezTo>
                    <a:pt x="1140" y="733"/>
                    <a:pt x="814" y="1275"/>
                    <a:pt x="543" y="1845"/>
                  </a:cubicBezTo>
                  <a:cubicBezTo>
                    <a:pt x="380" y="2116"/>
                    <a:pt x="299" y="2442"/>
                    <a:pt x="245" y="2740"/>
                  </a:cubicBezTo>
                  <a:cubicBezTo>
                    <a:pt x="190" y="2848"/>
                    <a:pt x="218" y="2957"/>
                    <a:pt x="299" y="3065"/>
                  </a:cubicBezTo>
                  <a:cubicBezTo>
                    <a:pt x="326" y="3065"/>
                    <a:pt x="353" y="3065"/>
                    <a:pt x="380" y="3065"/>
                  </a:cubicBezTo>
                  <a:cubicBezTo>
                    <a:pt x="462" y="3038"/>
                    <a:pt x="543" y="2984"/>
                    <a:pt x="597" y="2930"/>
                  </a:cubicBezTo>
                  <a:cubicBezTo>
                    <a:pt x="1085" y="2523"/>
                    <a:pt x="1492" y="2008"/>
                    <a:pt x="1764" y="1438"/>
                  </a:cubicBezTo>
                  <a:cubicBezTo>
                    <a:pt x="1899" y="1167"/>
                    <a:pt x="2008" y="841"/>
                    <a:pt x="2008" y="543"/>
                  </a:cubicBezTo>
                  <a:cubicBezTo>
                    <a:pt x="2008" y="353"/>
                    <a:pt x="1899" y="190"/>
                    <a:pt x="1709" y="190"/>
                  </a:cubicBezTo>
                  <a:cubicBezTo>
                    <a:pt x="1682" y="190"/>
                    <a:pt x="1655" y="190"/>
                    <a:pt x="1628" y="19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8"/>
            <p:cNvSpPr/>
            <p:nvPr/>
          </p:nvSpPr>
          <p:spPr>
            <a:xfrm>
              <a:off x="1842500" y="3647475"/>
              <a:ext cx="72575" cy="85450"/>
            </a:xfrm>
            <a:custGeom>
              <a:avLst/>
              <a:gdLst/>
              <a:ahLst/>
              <a:cxnLst/>
              <a:rect l="l" t="t" r="r" b="b"/>
              <a:pathLst>
                <a:path w="2903" h="3418" extrusionOk="0">
                  <a:moveTo>
                    <a:pt x="1845" y="299"/>
                  </a:moveTo>
                  <a:cubicBezTo>
                    <a:pt x="1411" y="570"/>
                    <a:pt x="1031" y="895"/>
                    <a:pt x="760" y="1302"/>
                  </a:cubicBezTo>
                  <a:cubicBezTo>
                    <a:pt x="461" y="1709"/>
                    <a:pt x="217" y="2170"/>
                    <a:pt x="81" y="2658"/>
                  </a:cubicBezTo>
                  <a:cubicBezTo>
                    <a:pt x="0" y="2902"/>
                    <a:pt x="54" y="3147"/>
                    <a:pt x="190" y="3364"/>
                  </a:cubicBezTo>
                  <a:cubicBezTo>
                    <a:pt x="244" y="3391"/>
                    <a:pt x="326" y="3418"/>
                    <a:pt x="407" y="3418"/>
                  </a:cubicBezTo>
                  <a:cubicBezTo>
                    <a:pt x="515" y="3391"/>
                    <a:pt x="624" y="3364"/>
                    <a:pt x="705" y="3336"/>
                  </a:cubicBezTo>
                  <a:cubicBezTo>
                    <a:pt x="1194" y="3147"/>
                    <a:pt x="1628" y="2848"/>
                    <a:pt x="1980" y="2468"/>
                  </a:cubicBezTo>
                  <a:cubicBezTo>
                    <a:pt x="2333" y="2116"/>
                    <a:pt x="2604" y="1682"/>
                    <a:pt x="2794" y="1221"/>
                  </a:cubicBezTo>
                  <a:cubicBezTo>
                    <a:pt x="2902" y="895"/>
                    <a:pt x="2875" y="543"/>
                    <a:pt x="2685" y="299"/>
                  </a:cubicBezTo>
                  <a:cubicBezTo>
                    <a:pt x="2550" y="82"/>
                    <a:pt x="2278" y="0"/>
                    <a:pt x="2034" y="109"/>
                  </a:cubicBezTo>
                  <a:cubicBezTo>
                    <a:pt x="1953" y="136"/>
                    <a:pt x="1872" y="190"/>
                    <a:pt x="1817" y="244"/>
                  </a:cubicBezTo>
                  <a:cubicBezTo>
                    <a:pt x="1790" y="271"/>
                    <a:pt x="1790" y="299"/>
                    <a:pt x="1817" y="299"/>
                  </a:cubicBezTo>
                  <a:cubicBezTo>
                    <a:pt x="1817" y="299"/>
                    <a:pt x="1817" y="299"/>
                    <a:pt x="1845" y="299"/>
                  </a:cubicBezTo>
                  <a:close/>
                  <a:moveTo>
                    <a:pt x="2414" y="299"/>
                  </a:moveTo>
                  <a:lnTo>
                    <a:pt x="2387" y="299"/>
                  </a:lnTo>
                  <a:cubicBezTo>
                    <a:pt x="2333" y="299"/>
                    <a:pt x="2251" y="299"/>
                    <a:pt x="2170" y="299"/>
                  </a:cubicBezTo>
                  <a:cubicBezTo>
                    <a:pt x="1763" y="461"/>
                    <a:pt x="1411" y="733"/>
                    <a:pt x="1166" y="1085"/>
                  </a:cubicBezTo>
                  <a:cubicBezTo>
                    <a:pt x="977" y="1329"/>
                    <a:pt x="814" y="1573"/>
                    <a:pt x="678" y="1818"/>
                  </a:cubicBezTo>
                  <a:cubicBezTo>
                    <a:pt x="543" y="2062"/>
                    <a:pt x="434" y="2306"/>
                    <a:pt x="353" y="2577"/>
                  </a:cubicBezTo>
                  <a:cubicBezTo>
                    <a:pt x="271" y="2848"/>
                    <a:pt x="244" y="3065"/>
                    <a:pt x="353" y="3201"/>
                  </a:cubicBezTo>
                  <a:lnTo>
                    <a:pt x="353" y="3201"/>
                  </a:lnTo>
                  <a:cubicBezTo>
                    <a:pt x="380" y="3201"/>
                    <a:pt x="407" y="3201"/>
                    <a:pt x="434" y="3201"/>
                  </a:cubicBezTo>
                  <a:cubicBezTo>
                    <a:pt x="515" y="3174"/>
                    <a:pt x="597" y="3147"/>
                    <a:pt x="651" y="3147"/>
                  </a:cubicBezTo>
                  <a:cubicBezTo>
                    <a:pt x="1085" y="2984"/>
                    <a:pt x="1492" y="2713"/>
                    <a:pt x="1817" y="2360"/>
                  </a:cubicBezTo>
                  <a:cubicBezTo>
                    <a:pt x="2143" y="2007"/>
                    <a:pt x="2414" y="1601"/>
                    <a:pt x="2577" y="1139"/>
                  </a:cubicBezTo>
                  <a:cubicBezTo>
                    <a:pt x="2658" y="895"/>
                    <a:pt x="2631" y="651"/>
                    <a:pt x="2495" y="434"/>
                  </a:cubicBezTo>
                  <a:cubicBezTo>
                    <a:pt x="2468" y="380"/>
                    <a:pt x="2441" y="353"/>
                    <a:pt x="2414" y="299"/>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8"/>
            <p:cNvSpPr/>
            <p:nvPr/>
          </p:nvSpPr>
          <p:spPr>
            <a:xfrm>
              <a:off x="1885900" y="3669175"/>
              <a:ext cx="69850" cy="76650"/>
            </a:xfrm>
            <a:custGeom>
              <a:avLst/>
              <a:gdLst/>
              <a:ahLst/>
              <a:cxnLst/>
              <a:rect l="l" t="t" r="r" b="b"/>
              <a:pathLst>
                <a:path w="2794" h="3066" extrusionOk="0">
                  <a:moveTo>
                    <a:pt x="2740" y="0"/>
                  </a:moveTo>
                  <a:cubicBezTo>
                    <a:pt x="2712" y="0"/>
                    <a:pt x="2712" y="0"/>
                    <a:pt x="2685" y="0"/>
                  </a:cubicBezTo>
                  <a:cubicBezTo>
                    <a:pt x="2658" y="0"/>
                    <a:pt x="2631" y="54"/>
                    <a:pt x="2577" y="82"/>
                  </a:cubicBezTo>
                  <a:cubicBezTo>
                    <a:pt x="2387" y="217"/>
                    <a:pt x="2197" y="353"/>
                    <a:pt x="2034" y="516"/>
                  </a:cubicBezTo>
                  <a:cubicBezTo>
                    <a:pt x="1844" y="678"/>
                    <a:pt x="1682" y="868"/>
                    <a:pt x="1519" y="1031"/>
                  </a:cubicBezTo>
                  <a:cubicBezTo>
                    <a:pt x="1031" y="1573"/>
                    <a:pt x="570" y="2143"/>
                    <a:pt x="163" y="2713"/>
                  </a:cubicBezTo>
                  <a:cubicBezTo>
                    <a:pt x="136" y="2740"/>
                    <a:pt x="109" y="2794"/>
                    <a:pt x="81" y="2821"/>
                  </a:cubicBezTo>
                  <a:cubicBezTo>
                    <a:pt x="81" y="2848"/>
                    <a:pt x="54" y="2875"/>
                    <a:pt x="54" y="2930"/>
                  </a:cubicBezTo>
                  <a:cubicBezTo>
                    <a:pt x="0" y="2957"/>
                    <a:pt x="27" y="3011"/>
                    <a:pt x="54" y="3038"/>
                  </a:cubicBezTo>
                  <a:cubicBezTo>
                    <a:pt x="81" y="3065"/>
                    <a:pt x="136" y="3065"/>
                    <a:pt x="163" y="3038"/>
                  </a:cubicBezTo>
                  <a:cubicBezTo>
                    <a:pt x="217" y="3011"/>
                    <a:pt x="244" y="3011"/>
                    <a:pt x="271" y="2984"/>
                  </a:cubicBezTo>
                  <a:cubicBezTo>
                    <a:pt x="298" y="2957"/>
                    <a:pt x="326" y="2930"/>
                    <a:pt x="353" y="2875"/>
                  </a:cubicBezTo>
                  <a:cubicBezTo>
                    <a:pt x="814" y="2333"/>
                    <a:pt x="1221" y="1736"/>
                    <a:pt x="1682" y="1194"/>
                  </a:cubicBezTo>
                  <a:cubicBezTo>
                    <a:pt x="1844" y="1004"/>
                    <a:pt x="2007" y="841"/>
                    <a:pt x="2170" y="651"/>
                  </a:cubicBezTo>
                  <a:cubicBezTo>
                    <a:pt x="2333" y="488"/>
                    <a:pt x="2495" y="326"/>
                    <a:pt x="2685" y="163"/>
                  </a:cubicBezTo>
                  <a:cubicBezTo>
                    <a:pt x="2712" y="136"/>
                    <a:pt x="2740" y="109"/>
                    <a:pt x="2767" y="82"/>
                  </a:cubicBezTo>
                  <a:cubicBezTo>
                    <a:pt x="2794" y="27"/>
                    <a:pt x="2767" y="54"/>
                    <a:pt x="2767"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8"/>
            <p:cNvSpPr/>
            <p:nvPr/>
          </p:nvSpPr>
          <p:spPr>
            <a:xfrm>
              <a:off x="1919800" y="3690200"/>
              <a:ext cx="71225" cy="73250"/>
            </a:xfrm>
            <a:custGeom>
              <a:avLst/>
              <a:gdLst/>
              <a:ahLst/>
              <a:cxnLst/>
              <a:rect l="l" t="t" r="r" b="b"/>
              <a:pathLst>
                <a:path w="2849" h="2930" extrusionOk="0">
                  <a:moveTo>
                    <a:pt x="2848" y="0"/>
                  </a:moveTo>
                  <a:lnTo>
                    <a:pt x="2685" y="0"/>
                  </a:lnTo>
                  <a:cubicBezTo>
                    <a:pt x="2550" y="27"/>
                    <a:pt x="2414" y="54"/>
                    <a:pt x="2279" y="81"/>
                  </a:cubicBezTo>
                  <a:cubicBezTo>
                    <a:pt x="1845" y="163"/>
                    <a:pt x="1438" y="271"/>
                    <a:pt x="1004" y="353"/>
                  </a:cubicBezTo>
                  <a:cubicBezTo>
                    <a:pt x="733" y="380"/>
                    <a:pt x="488" y="461"/>
                    <a:pt x="244" y="570"/>
                  </a:cubicBezTo>
                  <a:cubicBezTo>
                    <a:pt x="190" y="597"/>
                    <a:pt x="109" y="678"/>
                    <a:pt x="82" y="732"/>
                  </a:cubicBezTo>
                  <a:cubicBezTo>
                    <a:pt x="0" y="949"/>
                    <a:pt x="0" y="1193"/>
                    <a:pt x="82" y="1410"/>
                  </a:cubicBezTo>
                  <a:cubicBezTo>
                    <a:pt x="136" y="1763"/>
                    <a:pt x="217" y="2116"/>
                    <a:pt x="353" y="2468"/>
                  </a:cubicBezTo>
                  <a:cubicBezTo>
                    <a:pt x="380" y="2577"/>
                    <a:pt x="434" y="2685"/>
                    <a:pt x="516" y="2794"/>
                  </a:cubicBezTo>
                  <a:cubicBezTo>
                    <a:pt x="543" y="2821"/>
                    <a:pt x="570" y="2848"/>
                    <a:pt x="597" y="2848"/>
                  </a:cubicBezTo>
                  <a:cubicBezTo>
                    <a:pt x="624" y="2902"/>
                    <a:pt x="705" y="2929"/>
                    <a:pt x="733" y="2902"/>
                  </a:cubicBezTo>
                  <a:cubicBezTo>
                    <a:pt x="787" y="2875"/>
                    <a:pt x="814" y="2794"/>
                    <a:pt x="787" y="2740"/>
                  </a:cubicBezTo>
                  <a:cubicBezTo>
                    <a:pt x="787" y="2712"/>
                    <a:pt x="787" y="2685"/>
                    <a:pt x="787" y="2658"/>
                  </a:cubicBezTo>
                  <a:cubicBezTo>
                    <a:pt x="760" y="2604"/>
                    <a:pt x="733" y="2550"/>
                    <a:pt x="705" y="2468"/>
                  </a:cubicBezTo>
                  <a:cubicBezTo>
                    <a:pt x="651" y="2360"/>
                    <a:pt x="597" y="2224"/>
                    <a:pt x="543" y="2116"/>
                  </a:cubicBezTo>
                  <a:cubicBezTo>
                    <a:pt x="488" y="1872"/>
                    <a:pt x="434" y="1627"/>
                    <a:pt x="380" y="1383"/>
                  </a:cubicBezTo>
                  <a:cubicBezTo>
                    <a:pt x="326" y="1221"/>
                    <a:pt x="299" y="1085"/>
                    <a:pt x="326" y="922"/>
                  </a:cubicBezTo>
                  <a:cubicBezTo>
                    <a:pt x="326" y="895"/>
                    <a:pt x="326" y="895"/>
                    <a:pt x="326" y="868"/>
                  </a:cubicBezTo>
                  <a:cubicBezTo>
                    <a:pt x="326" y="841"/>
                    <a:pt x="326" y="787"/>
                    <a:pt x="353" y="759"/>
                  </a:cubicBezTo>
                  <a:cubicBezTo>
                    <a:pt x="461" y="651"/>
                    <a:pt x="678" y="624"/>
                    <a:pt x="1004" y="543"/>
                  </a:cubicBezTo>
                  <a:cubicBezTo>
                    <a:pt x="1329" y="461"/>
                    <a:pt x="1628" y="407"/>
                    <a:pt x="1926" y="326"/>
                  </a:cubicBezTo>
                  <a:cubicBezTo>
                    <a:pt x="2170" y="244"/>
                    <a:pt x="2414" y="190"/>
                    <a:pt x="2658" y="109"/>
                  </a:cubicBezTo>
                  <a:lnTo>
                    <a:pt x="2848" y="54"/>
                  </a:lnTo>
                  <a:lnTo>
                    <a:pt x="2848" y="54"/>
                  </a:lnTo>
                  <a:cubicBezTo>
                    <a:pt x="2848" y="54"/>
                    <a:pt x="2848" y="0"/>
                    <a:pt x="2848"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8"/>
            <p:cNvSpPr/>
            <p:nvPr/>
          </p:nvSpPr>
          <p:spPr>
            <a:xfrm>
              <a:off x="1879775" y="3585750"/>
              <a:ext cx="19025" cy="22425"/>
            </a:xfrm>
            <a:custGeom>
              <a:avLst/>
              <a:gdLst/>
              <a:ahLst/>
              <a:cxnLst/>
              <a:rect l="l" t="t" r="r" b="b"/>
              <a:pathLst>
                <a:path w="761" h="897" extrusionOk="0">
                  <a:moveTo>
                    <a:pt x="706" y="28"/>
                  </a:moveTo>
                  <a:lnTo>
                    <a:pt x="679" y="28"/>
                  </a:lnTo>
                  <a:cubicBezTo>
                    <a:pt x="679" y="28"/>
                    <a:pt x="652" y="55"/>
                    <a:pt x="652" y="55"/>
                  </a:cubicBezTo>
                  <a:cubicBezTo>
                    <a:pt x="516" y="164"/>
                    <a:pt x="408" y="272"/>
                    <a:pt x="299" y="408"/>
                  </a:cubicBezTo>
                  <a:cubicBezTo>
                    <a:pt x="191" y="489"/>
                    <a:pt x="109" y="625"/>
                    <a:pt x="28" y="733"/>
                  </a:cubicBezTo>
                  <a:cubicBezTo>
                    <a:pt x="28" y="760"/>
                    <a:pt x="1" y="815"/>
                    <a:pt x="1" y="842"/>
                  </a:cubicBezTo>
                  <a:cubicBezTo>
                    <a:pt x="1" y="842"/>
                    <a:pt x="1" y="869"/>
                    <a:pt x="1" y="896"/>
                  </a:cubicBezTo>
                  <a:cubicBezTo>
                    <a:pt x="1" y="896"/>
                    <a:pt x="28" y="896"/>
                    <a:pt x="55" y="896"/>
                  </a:cubicBezTo>
                  <a:cubicBezTo>
                    <a:pt x="82" y="869"/>
                    <a:pt x="109" y="842"/>
                    <a:pt x="137" y="815"/>
                  </a:cubicBezTo>
                  <a:cubicBezTo>
                    <a:pt x="245" y="679"/>
                    <a:pt x="354" y="516"/>
                    <a:pt x="489" y="354"/>
                  </a:cubicBezTo>
                  <a:cubicBezTo>
                    <a:pt x="571" y="272"/>
                    <a:pt x="652" y="191"/>
                    <a:pt x="733" y="109"/>
                  </a:cubicBezTo>
                  <a:cubicBezTo>
                    <a:pt x="733" y="109"/>
                    <a:pt x="733" y="109"/>
                    <a:pt x="733" y="82"/>
                  </a:cubicBezTo>
                  <a:cubicBezTo>
                    <a:pt x="733" y="55"/>
                    <a:pt x="733" y="82"/>
                    <a:pt x="733" y="82"/>
                  </a:cubicBezTo>
                  <a:cubicBezTo>
                    <a:pt x="760" y="55"/>
                    <a:pt x="760" y="55"/>
                    <a:pt x="733" y="28"/>
                  </a:cubicBezTo>
                  <a:cubicBezTo>
                    <a:pt x="760" y="1"/>
                    <a:pt x="706" y="1"/>
                    <a:pt x="706"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8"/>
            <p:cNvSpPr/>
            <p:nvPr/>
          </p:nvSpPr>
          <p:spPr>
            <a:xfrm>
              <a:off x="1885200" y="3583050"/>
              <a:ext cx="26475" cy="6800"/>
            </a:xfrm>
            <a:custGeom>
              <a:avLst/>
              <a:gdLst/>
              <a:ahLst/>
              <a:cxnLst/>
              <a:rect l="l" t="t" r="r" b="b"/>
              <a:pathLst>
                <a:path w="1059" h="272" extrusionOk="0">
                  <a:moveTo>
                    <a:pt x="1" y="55"/>
                  </a:moveTo>
                  <a:cubicBezTo>
                    <a:pt x="1" y="82"/>
                    <a:pt x="1" y="55"/>
                    <a:pt x="1" y="82"/>
                  </a:cubicBezTo>
                  <a:cubicBezTo>
                    <a:pt x="28" y="109"/>
                    <a:pt x="82" y="82"/>
                    <a:pt x="109" y="82"/>
                  </a:cubicBezTo>
                  <a:cubicBezTo>
                    <a:pt x="354" y="136"/>
                    <a:pt x="598" y="190"/>
                    <a:pt x="842" y="245"/>
                  </a:cubicBezTo>
                  <a:lnTo>
                    <a:pt x="1032" y="272"/>
                  </a:lnTo>
                  <a:cubicBezTo>
                    <a:pt x="1032" y="272"/>
                    <a:pt x="1059" y="272"/>
                    <a:pt x="1059" y="272"/>
                  </a:cubicBezTo>
                  <a:cubicBezTo>
                    <a:pt x="1059" y="272"/>
                    <a:pt x="1059" y="245"/>
                    <a:pt x="1032" y="245"/>
                  </a:cubicBezTo>
                  <a:cubicBezTo>
                    <a:pt x="977" y="217"/>
                    <a:pt x="923" y="190"/>
                    <a:pt x="869" y="163"/>
                  </a:cubicBezTo>
                  <a:cubicBezTo>
                    <a:pt x="733" y="109"/>
                    <a:pt x="570" y="82"/>
                    <a:pt x="435" y="55"/>
                  </a:cubicBezTo>
                  <a:cubicBezTo>
                    <a:pt x="299" y="28"/>
                    <a:pt x="164" y="0"/>
                    <a:pt x="55" y="0"/>
                  </a:cubicBezTo>
                  <a:lnTo>
                    <a:pt x="28" y="0"/>
                  </a:lnTo>
                  <a:cubicBezTo>
                    <a:pt x="1" y="0"/>
                    <a:pt x="28" y="0"/>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8"/>
            <p:cNvSpPr/>
            <p:nvPr/>
          </p:nvSpPr>
          <p:spPr>
            <a:xfrm>
              <a:off x="1890625" y="3588475"/>
              <a:ext cx="23100" cy="23075"/>
            </a:xfrm>
            <a:custGeom>
              <a:avLst/>
              <a:gdLst/>
              <a:ahLst/>
              <a:cxnLst/>
              <a:rect l="l" t="t" r="r" b="b"/>
              <a:pathLst>
                <a:path w="924" h="923" extrusionOk="0">
                  <a:moveTo>
                    <a:pt x="923" y="0"/>
                  </a:moveTo>
                  <a:lnTo>
                    <a:pt x="869" y="0"/>
                  </a:lnTo>
                  <a:cubicBezTo>
                    <a:pt x="869" y="0"/>
                    <a:pt x="842" y="28"/>
                    <a:pt x="815" y="28"/>
                  </a:cubicBezTo>
                  <a:cubicBezTo>
                    <a:pt x="598" y="190"/>
                    <a:pt x="408" y="353"/>
                    <a:pt x="191" y="543"/>
                  </a:cubicBezTo>
                  <a:cubicBezTo>
                    <a:pt x="109" y="624"/>
                    <a:pt x="55" y="733"/>
                    <a:pt x="1" y="868"/>
                  </a:cubicBezTo>
                  <a:lnTo>
                    <a:pt x="1" y="896"/>
                  </a:lnTo>
                  <a:cubicBezTo>
                    <a:pt x="1" y="896"/>
                    <a:pt x="1" y="896"/>
                    <a:pt x="28" y="896"/>
                  </a:cubicBezTo>
                  <a:cubicBezTo>
                    <a:pt x="1" y="923"/>
                    <a:pt x="82" y="923"/>
                    <a:pt x="55" y="896"/>
                  </a:cubicBezTo>
                  <a:lnTo>
                    <a:pt x="82" y="896"/>
                  </a:lnTo>
                  <a:lnTo>
                    <a:pt x="82" y="896"/>
                  </a:lnTo>
                  <a:cubicBezTo>
                    <a:pt x="137" y="787"/>
                    <a:pt x="191" y="706"/>
                    <a:pt x="272" y="624"/>
                  </a:cubicBezTo>
                  <a:cubicBezTo>
                    <a:pt x="462" y="434"/>
                    <a:pt x="706" y="217"/>
                    <a:pt x="869" y="82"/>
                  </a:cubicBezTo>
                  <a:cubicBezTo>
                    <a:pt x="896" y="82"/>
                    <a:pt x="896" y="55"/>
                    <a:pt x="923" y="28"/>
                  </a:cubicBezTo>
                  <a:cubicBezTo>
                    <a:pt x="923" y="28"/>
                    <a:pt x="923" y="0"/>
                    <a:pt x="923"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8"/>
            <p:cNvSpPr/>
            <p:nvPr/>
          </p:nvSpPr>
          <p:spPr>
            <a:xfrm>
              <a:off x="1900125" y="3589150"/>
              <a:ext cx="21725" cy="27825"/>
            </a:xfrm>
            <a:custGeom>
              <a:avLst/>
              <a:gdLst/>
              <a:ahLst/>
              <a:cxnLst/>
              <a:rect l="l" t="t" r="r" b="b"/>
              <a:pathLst>
                <a:path w="869" h="1113" extrusionOk="0">
                  <a:moveTo>
                    <a:pt x="814" y="28"/>
                  </a:moveTo>
                  <a:cubicBezTo>
                    <a:pt x="814" y="28"/>
                    <a:pt x="787" y="55"/>
                    <a:pt x="760" y="55"/>
                  </a:cubicBezTo>
                  <a:cubicBezTo>
                    <a:pt x="652" y="218"/>
                    <a:pt x="543" y="380"/>
                    <a:pt x="435" y="543"/>
                  </a:cubicBezTo>
                  <a:cubicBezTo>
                    <a:pt x="326" y="706"/>
                    <a:pt x="190" y="814"/>
                    <a:pt x="82" y="950"/>
                  </a:cubicBezTo>
                  <a:cubicBezTo>
                    <a:pt x="55" y="950"/>
                    <a:pt x="28" y="977"/>
                    <a:pt x="28" y="1004"/>
                  </a:cubicBezTo>
                  <a:cubicBezTo>
                    <a:pt x="28" y="1031"/>
                    <a:pt x="28" y="1031"/>
                    <a:pt x="28" y="1031"/>
                  </a:cubicBezTo>
                  <a:cubicBezTo>
                    <a:pt x="1" y="1058"/>
                    <a:pt x="1" y="1086"/>
                    <a:pt x="28" y="1086"/>
                  </a:cubicBezTo>
                  <a:cubicBezTo>
                    <a:pt x="28" y="1113"/>
                    <a:pt x="55" y="1113"/>
                    <a:pt x="82" y="1086"/>
                  </a:cubicBezTo>
                  <a:lnTo>
                    <a:pt x="109" y="1086"/>
                  </a:lnTo>
                  <a:cubicBezTo>
                    <a:pt x="136" y="1058"/>
                    <a:pt x="163" y="1031"/>
                    <a:pt x="218" y="1004"/>
                  </a:cubicBezTo>
                  <a:cubicBezTo>
                    <a:pt x="299" y="923"/>
                    <a:pt x="380" y="814"/>
                    <a:pt x="462" y="733"/>
                  </a:cubicBezTo>
                  <a:cubicBezTo>
                    <a:pt x="597" y="543"/>
                    <a:pt x="733" y="326"/>
                    <a:pt x="841" y="109"/>
                  </a:cubicBezTo>
                  <a:cubicBezTo>
                    <a:pt x="841" y="109"/>
                    <a:pt x="841" y="82"/>
                    <a:pt x="869" y="55"/>
                  </a:cubicBezTo>
                  <a:lnTo>
                    <a:pt x="869" y="28"/>
                  </a:lnTo>
                  <a:cubicBezTo>
                    <a:pt x="869" y="28"/>
                    <a:pt x="869" y="28"/>
                    <a:pt x="869" y="28"/>
                  </a:cubicBezTo>
                  <a:cubicBezTo>
                    <a:pt x="869" y="28"/>
                    <a:pt x="814" y="1"/>
                    <a:pt x="814"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8"/>
            <p:cNvSpPr/>
            <p:nvPr/>
          </p:nvSpPr>
          <p:spPr>
            <a:xfrm>
              <a:off x="1897425" y="3600675"/>
              <a:ext cx="19675" cy="4775"/>
            </a:xfrm>
            <a:custGeom>
              <a:avLst/>
              <a:gdLst/>
              <a:ahLst/>
              <a:cxnLst/>
              <a:rect l="l" t="t" r="r" b="b"/>
              <a:pathLst>
                <a:path w="787" h="191" extrusionOk="0">
                  <a:moveTo>
                    <a:pt x="0" y="28"/>
                  </a:moveTo>
                  <a:cubicBezTo>
                    <a:pt x="27" y="55"/>
                    <a:pt x="54" y="82"/>
                    <a:pt x="81" y="82"/>
                  </a:cubicBezTo>
                  <a:cubicBezTo>
                    <a:pt x="163" y="109"/>
                    <a:pt x="271" y="136"/>
                    <a:pt x="353" y="136"/>
                  </a:cubicBezTo>
                  <a:cubicBezTo>
                    <a:pt x="434" y="163"/>
                    <a:pt x="488" y="163"/>
                    <a:pt x="543" y="191"/>
                  </a:cubicBezTo>
                  <a:cubicBezTo>
                    <a:pt x="624" y="191"/>
                    <a:pt x="678" y="191"/>
                    <a:pt x="732" y="191"/>
                  </a:cubicBezTo>
                  <a:cubicBezTo>
                    <a:pt x="787" y="191"/>
                    <a:pt x="787" y="136"/>
                    <a:pt x="732" y="136"/>
                  </a:cubicBezTo>
                  <a:cubicBezTo>
                    <a:pt x="678" y="109"/>
                    <a:pt x="624" y="82"/>
                    <a:pt x="570" y="82"/>
                  </a:cubicBezTo>
                  <a:cubicBezTo>
                    <a:pt x="434" y="55"/>
                    <a:pt x="298" y="28"/>
                    <a:pt x="163" y="1"/>
                  </a:cubicBezTo>
                  <a:cubicBezTo>
                    <a:pt x="136" y="1"/>
                    <a:pt x="81" y="1"/>
                    <a:pt x="54" y="1"/>
                  </a:cubicBezTo>
                  <a:lnTo>
                    <a:pt x="0" y="28"/>
                  </a:lnTo>
                  <a:lnTo>
                    <a:pt x="0" y="28"/>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8"/>
            <p:cNvSpPr/>
            <p:nvPr/>
          </p:nvSpPr>
          <p:spPr>
            <a:xfrm>
              <a:off x="1913700" y="3596600"/>
              <a:ext cx="24425" cy="21725"/>
            </a:xfrm>
            <a:custGeom>
              <a:avLst/>
              <a:gdLst/>
              <a:ahLst/>
              <a:cxnLst/>
              <a:rect l="l" t="t" r="r" b="b"/>
              <a:pathLst>
                <a:path w="977" h="869" extrusionOk="0">
                  <a:moveTo>
                    <a:pt x="244" y="733"/>
                  </a:moveTo>
                  <a:lnTo>
                    <a:pt x="271" y="679"/>
                  </a:lnTo>
                  <a:cubicBezTo>
                    <a:pt x="380" y="516"/>
                    <a:pt x="515" y="354"/>
                    <a:pt x="651" y="191"/>
                  </a:cubicBezTo>
                  <a:cubicBezTo>
                    <a:pt x="732" y="137"/>
                    <a:pt x="841" y="109"/>
                    <a:pt x="922" y="164"/>
                  </a:cubicBezTo>
                  <a:lnTo>
                    <a:pt x="977" y="164"/>
                  </a:lnTo>
                  <a:lnTo>
                    <a:pt x="977" y="164"/>
                  </a:lnTo>
                  <a:cubicBezTo>
                    <a:pt x="977" y="137"/>
                    <a:pt x="949" y="137"/>
                    <a:pt x="949" y="109"/>
                  </a:cubicBezTo>
                  <a:cubicBezTo>
                    <a:pt x="868" y="28"/>
                    <a:pt x="760" y="1"/>
                    <a:pt x="678" y="55"/>
                  </a:cubicBezTo>
                  <a:cubicBezTo>
                    <a:pt x="461" y="137"/>
                    <a:pt x="298" y="462"/>
                    <a:pt x="163" y="598"/>
                  </a:cubicBezTo>
                  <a:cubicBezTo>
                    <a:pt x="163" y="598"/>
                    <a:pt x="54" y="706"/>
                    <a:pt x="27" y="733"/>
                  </a:cubicBezTo>
                  <a:cubicBezTo>
                    <a:pt x="0" y="760"/>
                    <a:pt x="0" y="815"/>
                    <a:pt x="27" y="869"/>
                  </a:cubicBezTo>
                  <a:cubicBezTo>
                    <a:pt x="54" y="869"/>
                    <a:pt x="81" y="869"/>
                    <a:pt x="136" y="869"/>
                  </a:cubicBezTo>
                  <a:cubicBezTo>
                    <a:pt x="190" y="869"/>
                    <a:pt x="326" y="842"/>
                    <a:pt x="353" y="842"/>
                  </a:cubicBezTo>
                  <a:lnTo>
                    <a:pt x="814" y="788"/>
                  </a:lnTo>
                  <a:cubicBezTo>
                    <a:pt x="841" y="788"/>
                    <a:pt x="841" y="733"/>
                    <a:pt x="814" y="733"/>
                  </a:cubicBezTo>
                  <a:lnTo>
                    <a:pt x="353" y="733"/>
                  </a:lnTo>
                  <a:close/>
                  <a:moveTo>
                    <a:pt x="163" y="815"/>
                  </a:moveTo>
                  <a:cubicBezTo>
                    <a:pt x="163" y="842"/>
                    <a:pt x="163" y="842"/>
                    <a:pt x="136" y="842"/>
                  </a:cubicBezTo>
                  <a:lnTo>
                    <a:pt x="136" y="842"/>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8"/>
            <p:cNvSpPr/>
            <p:nvPr/>
          </p:nvSpPr>
          <p:spPr>
            <a:xfrm>
              <a:off x="1923175" y="3605425"/>
              <a:ext cx="11550" cy="3425"/>
            </a:xfrm>
            <a:custGeom>
              <a:avLst/>
              <a:gdLst/>
              <a:ahLst/>
              <a:cxnLst/>
              <a:rect l="l" t="t" r="r" b="b"/>
              <a:pathLst>
                <a:path w="462" h="137" extrusionOk="0">
                  <a:moveTo>
                    <a:pt x="1" y="28"/>
                  </a:moveTo>
                  <a:cubicBezTo>
                    <a:pt x="55" y="55"/>
                    <a:pt x="55" y="55"/>
                    <a:pt x="82" y="82"/>
                  </a:cubicBezTo>
                  <a:cubicBezTo>
                    <a:pt x="109" y="82"/>
                    <a:pt x="109" y="82"/>
                    <a:pt x="136" y="82"/>
                  </a:cubicBezTo>
                  <a:cubicBezTo>
                    <a:pt x="218" y="109"/>
                    <a:pt x="299" y="109"/>
                    <a:pt x="408" y="109"/>
                  </a:cubicBezTo>
                  <a:cubicBezTo>
                    <a:pt x="435" y="136"/>
                    <a:pt x="435" y="109"/>
                    <a:pt x="462" y="82"/>
                  </a:cubicBezTo>
                  <a:cubicBezTo>
                    <a:pt x="435" y="82"/>
                    <a:pt x="435" y="55"/>
                    <a:pt x="408" y="82"/>
                  </a:cubicBezTo>
                  <a:cubicBezTo>
                    <a:pt x="326" y="55"/>
                    <a:pt x="218" y="28"/>
                    <a:pt x="136" y="1"/>
                  </a:cubicBezTo>
                  <a:lnTo>
                    <a:pt x="109" y="1"/>
                  </a:lnTo>
                  <a:cubicBezTo>
                    <a:pt x="55" y="1"/>
                    <a:pt x="28" y="28"/>
                    <a:pt x="1" y="28"/>
                  </a:cubicBezTo>
                  <a:lnTo>
                    <a:pt x="1" y="28"/>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8"/>
            <p:cNvSpPr/>
            <p:nvPr/>
          </p:nvSpPr>
          <p:spPr>
            <a:xfrm>
              <a:off x="1708900" y="3728850"/>
              <a:ext cx="202775" cy="55625"/>
            </a:xfrm>
            <a:custGeom>
              <a:avLst/>
              <a:gdLst/>
              <a:ahLst/>
              <a:cxnLst/>
              <a:rect l="l" t="t" r="r" b="b"/>
              <a:pathLst>
                <a:path w="8111" h="2225" extrusionOk="0">
                  <a:moveTo>
                    <a:pt x="1" y="81"/>
                  </a:moveTo>
                  <a:cubicBezTo>
                    <a:pt x="55" y="109"/>
                    <a:pt x="109" y="136"/>
                    <a:pt x="163" y="163"/>
                  </a:cubicBezTo>
                  <a:cubicBezTo>
                    <a:pt x="380" y="217"/>
                    <a:pt x="597" y="244"/>
                    <a:pt x="842" y="244"/>
                  </a:cubicBezTo>
                  <a:cubicBezTo>
                    <a:pt x="1248" y="298"/>
                    <a:pt x="1709" y="380"/>
                    <a:pt x="2143" y="461"/>
                  </a:cubicBezTo>
                  <a:cubicBezTo>
                    <a:pt x="2794" y="597"/>
                    <a:pt x="3445" y="732"/>
                    <a:pt x="4096" y="895"/>
                  </a:cubicBezTo>
                  <a:cubicBezTo>
                    <a:pt x="5154" y="1166"/>
                    <a:pt x="6212" y="1519"/>
                    <a:pt x="7243" y="1926"/>
                  </a:cubicBezTo>
                  <a:cubicBezTo>
                    <a:pt x="7433" y="2007"/>
                    <a:pt x="7595" y="2089"/>
                    <a:pt x="7785" y="2143"/>
                  </a:cubicBezTo>
                  <a:cubicBezTo>
                    <a:pt x="7867" y="2170"/>
                    <a:pt x="7948" y="2197"/>
                    <a:pt x="8029" y="2224"/>
                  </a:cubicBezTo>
                  <a:cubicBezTo>
                    <a:pt x="8084" y="2224"/>
                    <a:pt x="8111" y="2143"/>
                    <a:pt x="8084" y="2143"/>
                  </a:cubicBezTo>
                  <a:cubicBezTo>
                    <a:pt x="8002" y="2061"/>
                    <a:pt x="7948" y="2007"/>
                    <a:pt x="7867" y="1980"/>
                  </a:cubicBezTo>
                  <a:cubicBezTo>
                    <a:pt x="7704" y="1872"/>
                    <a:pt x="7514" y="1790"/>
                    <a:pt x="7351" y="1709"/>
                  </a:cubicBezTo>
                  <a:cubicBezTo>
                    <a:pt x="6321" y="1275"/>
                    <a:pt x="5236" y="895"/>
                    <a:pt x="4151" y="624"/>
                  </a:cubicBezTo>
                  <a:cubicBezTo>
                    <a:pt x="3500" y="461"/>
                    <a:pt x="2849" y="326"/>
                    <a:pt x="2198" y="217"/>
                  </a:cubicBezTo>
                  <a:cubicBezTo>
                    <a:pt x="1737" y="163"/>
                    <a:pt x="1276" y="109"/>
                    <a:pt x="842" y="54"/>
                  </a:cubicBezTo>
                  <a:cubicBezTo>
                    <a:pt x="625" y="27"/>
                    <a:pt x="408" y="0"/>
                    <a:pt x="163" y="27"/>
                  </a:cubicBezTo>
                  <a:cubicBezTo>
                    <a:pt x="109" y="27"/>
                    <a:pt x="55" y="54"/>
                    <a:pt x="1" y="54"/>
                  </a:cubicBezTo>
                  <a:lnTo>
                    <a:pt x="1" y="54"/>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8"/>
            <p:cNvSpPr/>
            <p:nvPr/>
          </p:nvSpPr>
          <p:spPr>
            <a:xfrm>
              <a:off x="1677025" y="3759350"/>
              <a:ext cx="162100" cy="74625"/>
            </a:xfrm>
            <a:custGeom>
              <a:avLst/>
              <a:gdLst/>
              <a:ahLst/>
              <a:cxnLst/>
              <a:rect l="l" t="t" r="r" b="b"/>
              <a:pathLst>
                <a:path w="6484" h="2985" extrusionOk="0">
                  <a:moveTo>
                    <a:pt x="1791" y="516"/>
                  </a:moveTo>
                  <a:lnTo>
                    <a:pt x="1791" y="516"/>
                  </a:lnTo>
                  <a:cubicBezTo>
                    <a:pt x="1655" y="706"/>
                    <a:pt x="1466" y="923"/>
                    <a:pt x="1411" y="1031"/>
                  </a:cubicBezTo>
                  <a:cubicBezTo>
                    <a:pt x="1330" y="1221"/>
                    <a:pt x="1303" y="1411"/>
                    <a:pt x="1330" y="1601"/>
                  </a:cubicBezTo>
                  <a:cubicBezTo>
                    <a:pt x="1357" y="1737"/>
                    <a:pt x="1411" y="1818"/>
                    <a:pt x="1574" y="1737"/>
                  </a:cubicBezTo>
                  <a:lnTo>
                    <a:pt x="1683" y="1682"/>
                  </a:lnTo>
                  <a:cubicBezTo>
                    <a:pt x="1981" y="1411"/>
                    <a:pt x="2252" y="1140"/>
                    <a:pt x="2496" y="814"/>
                  </a:cubicBezTo>
                  <a:cubicBezTo>
                    <a:pt x="2605" y="706"/>
                    <a:pt x="2713" y="625"/>
                    <a:pt x="2822" y="543"/>
                  </a:cubicBezTo>
                  <a:cubicBezTo>
                    <a:pt x="2632" y="896"/>
                    <a:pt x="2469" y="1275"/>
                    <a:pt x="2334" y="1655"/>
                  </a:cubicBezTo>
                  <a:cubicBezTo>
                    <a:pt x="2306" y="1764"/>
                    <a:pt x="2334" y="1845"/>
                    <a:pt x="2388" y="1926"/>
                  </a:cubicBezTo>
                  <a:cubicBezTo>
                    <a:pt x="2442" y="1954"/>
                    <a:pt x="2523" y="1981"/>
                    <a:pt x="2578" y="1954"/>
                  </a:cubicBezTo>
                  <a:cubicBezTo>
                    <a:pt x="2767" y="1926"/>
                    <a:pt x="2930" y="1845"/>
                    <a:pt x="3093" y="1737"/>
                  </a:cubicBezTo>
                  <a:cubicBezTo>
                    <a:pt x="3364" y="1520"/>
                    <a:pt x="3663" y="1221"/>
                    <a:pt x="3880" y="1004"/>
                  </a:cubicBezTo>
                  <a:cubicBezTo>
                    <a:pt x="3852" y="1086"/>
                    <a:pt x="3798" y="1140"/>
                    <a:pt x="3798" y="1140"/>
                  </a:cubicBezTo>
                  <a:cubicBezTo>
                    <a:pt x="3608" y="1384"/>
                    <a:pt x="3473" y="1682"/>
                    <a:pt x="3418" y="1981"/>
                  </a:cubicBezTo>
                  <a:cubicBezTo>
                    <a:pt x="3391" y="2116"/>
                    <a:pt x="3473" y="2279"/>
                    <a:pt x="3608" y="2388"/>
                  </a:cubicBezTo>
                  <a:cubicBezTo>
                    <a:pt x="3744" y="2442"/>
                    <a:pt x="3934" y="2442"/>
                    <a:pt x="4069" y="2333"/>
                  </a:cubicBezTo>
                  <a:cubicBezTo>
                    <a:pt x="4286" y="2171"/>
                    <a:pt x="4476" y="2008"/>
                    <a:pt x="4639" y="1818"/>
                  </a:cubicBezTo>
                  <a:lnTo>
                    <a:pt x="4585" y="1926"/>
                  </a:lnTo>
                  <a:cubicBezTo>
                    <a:pt x="4503" y="2062"/>
                    <a:pt x="4449" y="2198"/>
                    <a:pt x="4395" y="2333"/>
                  </a:cubicBezTo>
                  <a:cubicBezTo>
                    <a:pt x="4341" y="2442"/>
                    <a:pt x="4341" y="2550"/>
                    <a:pt x="4368" y="2659"/>
                  </a:cubicBezTo>
                  <a:cubicBezTo>
                    <a:pt x="4368" y="2767"/>
                    <a:pt x="4422" y="2849"/>
                    <a:pt x="4503" y="2903"/>
                  </a:cubicBezTo>
                  <a:cubicBezTo>
                    <a:pt x="4612" y="2984"/>
                    <a:pt x="4775" y="2957"/>
                    <a:pt x="4883" y="2876"/>
                  </a:cubicBezTo>
                  <a:cubicBezTo>
                    <a:pt x="5290" y="2605"/>
                    <a:pt x="5643" y="2279"/>
                    <a:pt x="5995" y="1954"/>
                  </a:cubicBezTo>
                  <a:cubicBezTo>
                    <a:pt x="5941" y="2035"/>
                    <a:pt x="5914" y="2116"/>
                    <a:pt x="5887" y="2225"/>
                  </a:cubicBezTo>
                  <a:cubicBezTo>
                    <a:pt x="5860" y="2360"/>
                    <a:pt x="5914" y="2523"/>
                    <a:pt x="6022" y="2632"/>
                  </a:cubicBezTo>
                  <a:cubicBezTo>
                    <a:pt x="6049" y="2659"/>
                    <a:pt x="6104" y="2659"/>
                    <a:pt x="6131" y="2632"/>
                  </a:cubicBezTo>
                  <a:cubicBezTo>
                    <a:pt x="6158" y="2605"/>
                    <a:pt x="6158" y="2550"/>
                    <a:pt x="6131" y="2523"/>
                  </a:cubicBezTo>
                  <a:cubicBezTo>
                    <a:pt x="6049" y="2442"/>
                    <a:pt x="6049" y="2333"/>
                    <a:pt x="6049" y="2252"/>
                  </a:cubicBezTo>
                  <a:cubicBezTo>
                    <a:pt x="6104" y="2089"/>
                    <a:pt x="6212" y="1926"/>
                    <a:pt x="6321" y="1818"/>
                  </a:cubicBezTo>
                  <a:cubicBezTo>
                    <a:pt x="6348" y="1764"/>
                    <a:pt x="6456" y="1628"/>
                    <a:pt x="6483" y="1601"/>
                  </a:cubicBezTo>
                  <a:cubicBezTo>
                    <a:pt x="6483" y="1574"/>
                    <a:pt x="6483" y="1547"/>
                    <a:pt x="6483" y="1520"/>
                  </a:cubicBezTo>
                  <a:cubicBezTo>
                    <a:pt x="6456" y="1465"/>
                    <a:pt x="6375" y="1438"/>
                    <a:pt x="6348" y="1465"/>
                  </a:cubicBezTo>
                  <a:cubicBezTo>
                    <a:pt x="5887" y="1655"/>
                    <a:pt x="5209" y="2442"/>
                    <a:pt x="4775" y="2659"/>
                  </a:cubicBezTo>
                  <a:cubicBezTo>
                    <a:pt x="4693" y="2713"/>
                    <a:pt x="4639" y="2740"/>
                    <a:pt x="4612" y="2713"/>
                  </a:cubicBezTo>
                  <a:cubicBezTo>
                    <a:pt x="4585" y="2686"/>
                    <a:pt x="4558" y="2659"/>
                    <a:pt x="4558" y="2605"/>
                  </a:cubicBezTo>
                  <a:cubicBezTo>
                    <a:pt x="4558" y="2550"/>
                    <a:pt x="4558" y="2469"/>
                    <a:pt x="4585" y="2388"/>
                  </a:cubicBezTo>
                  <a:cubicBezTo>
                    <a:pt x="4639" y="2252"/>
                    <a:pt x="4666" y="2143"/>
                    <a:pt x="4748" y="2008"/>
                  </a:cubicBezTo>
                  <a:cubicBezTo>
                    <a:pt x="4775" y="1926"/>
                    <a:pt x="4829" y="1845"/>
                    <a:pt x="4883" y="1764"/>
                  </a:cubicBezTo>
                  <a:cubicBezTo>
                    <a:pt x="4992" y="1574"/>
                    <a:pt x="5127" y="1384"/>
                    <a:pt x="5236" y="1194"/>
                  </a:cubicBezTo>
                  <a:cubicBezTo>
                    <a:pt x="5263" y="1167"/>
                    <a:pt x="5263" y="1140"/>
                    <a:pt x="5236" y="1140"/>
                  </a:cubicBezTo>
                  <a:cubicBezTo>
                    <a:pt x="5236" y="1086"/>
                    <a:pt x="5182" y="1058"/>
                    <a:pt x="5127" y="1086"/>
                  </a:cubicBezTo>
                  <a:cubicBezTo>
                    <a:pt x="5100" y="1113"/>
                    <a:pt x="4992" y="1221"/>
                    <a:pt x="4937" y="1275"/>
                  </a:cubicBezTo>
                  <a:lnTo>
                    <a:pt x="4612" y="1574"/>
                  </a:lnTo>
                  <a:cubicBezTo>
                    <a:pt x="4449" y="1764"/>
                    <a:pt x="4259" y="1954"/>
                    <a:pt x="4042" y="2116"/>
                  </a:cubicBezTo>
                  <a:cubicBezTo>
                    <a:pt x="3907" y="2225"/>
                    <a:pt x="3771" y="2306"/>
                    <a:pt x="3663" y="2225"/>
                  </a:cubicBezTo>
                  <a:cubicBezTo>
                    <a:pt x="3554" y="2143"/>
                    <a:pt x="3554" y="2008"/>
                    <a:pt x="3581" y="1872"/>
                  </a:cubicBezTo>
                  <a:cubicBezTo>
                    <a:pt x="3663" y="1655"/>
                    <a:pt x="3744" y="1438"/>
                    <a:pt x="3880" y="1221"/>
                  </a:cubicBezTo>
                  <a:cubicBezTo>
                    <a:pt x="3988" y="1113"/>
                    <a:pt x="4069" y="977"/>
                    <a:pt x="4151" y="814"/>
                  </a:cubicBezTo>
                  <a:cubicBezTo>
                    <a:pt x="4205" y="787"/>
                    <a:pt x="4205" y="733"/>
                    <a:pt x="4151" y="679"/>
                  </a:cubicBezTo>
                  <a:cubicBezTo>
                    <a:pt x="4124" y="679"/>
                    <a:pt x="4097" y="679"/>
                    <a:pt x="4069" y="679"/>
                  </a:cubicBezTo>
                  <a:cubicBezTo>
                    <a:pt x="4015" y="706"/>
                    <a:pt x="3961" y="787"/>
                    <a:pt x="3907" y="814"/>
                  </a:cubicBezTo>
                  <a:cubicBezTo>
                    <a:pt x="3635" y="1004"/>
                    <a:pt x="3310" y="1384"/>
                    <a:pt x="2984" y="1601"/>
                  </a:cubicBezTo>
                  <a:cubicBezTo>
                    <a:pt x="2849" y="1709"/>
                    <a:pt x="2686" y="1791"/>
                    <a:pt x="2523" y="1818"/>
                  </a:cubicBezTo>
                  <a:cubicBezTo>
                    <a:pt x="2496" y="1818"/>
                    <a:pt x="2469" y="1791"/>
                    <a:pt x="2469" y="1737"/>
                  </a:cubicBezTo>
                  <a:cubicBezTo>
                    <a:pt x="2496" y="1628"/>
                    <a:pt x="2523" y="1520"/>
                    <a:pt x="2551" y="1411"/>
                  </a:cubicBezTo>
                  <a:cubicBezTo>
                    <a:pt x="2713" y="1031"/>
                    <a:pt x="2957" y="543"/>
                    <a:pt x="2957" y="516"/>
                  </a:cubicBezTo>
                  <a:lnTo>
                    <a:pt x="2957" y="435"/>
                  </a:lnTo>
                  <a:cubicBezTo>
                    <a:pt x="2957" y="380"/>
                    <a:pt x="2903" y="353"/>
                    <a:pt x="2876" y="380"/>
                  </a:cubicBezTo>
                  <a:cubicBezTo>
                    <a:pt x="2849" y="408"/>
                    <a:pt x="2795" y="408"/>
                    <a:pt x="2767" y="435"/>
                  </a:cubicBezTo>
                  <a:cubicBezTo>
                    <a:pt x="2632" y="516"/>
                    <a:pt x="2496" y="625"/>
                    <a:pt x="2361" y="760"/>
                  </a:cubicBezTo>
                  <a:cubicBezTo>
                    <a:pt x="2117" y="1058"/>
                    <a:pt x="1845" y="1330"/>
                    <a:pt x="1574" y="1601"/>
                  </a:cubicBezTo>
                  <a:lnTo>
                    <a:pt x="1493" y="1628"/>
                  </a:lnTo>
                  <a:cubicBezTo>
                    <a:pt x="1438" y="1655"/>
                    <a:pt x="1411" y="1601"/>
                    <a:pt x="1411" y="1520"/>
                  </a:cubicBezTo>
                  <a:cubicBezTo>
                    <a:pt x="1438" y="1384"/>
                    <a:pt x="1466" y="1248"/>
                    <a:pt x="1520" y="1113"/>
                  </a:cubicBezTo>
                  <a:cubicBezTo>
                    <a:pt x="1574" y="977"/>
                    <a:pt x="1791" y="733"/>
                    <a:pt x="1927" y="543"/>
                  </a:cubicBezTo>
                  <a:cubicBezTo>
                    <a:pt x="1954" y="489"/>
                    <a:pt x="1981" y="435"/>
                    <a:pt x="2008" y="353"/>
                  </a:cubicBezTo>
                  <a:cubicBezTo>
                    <a:pt x="2008" y="272"/>
                    <a:pt x="1981" y="272"/>
                    <a:pt x="1927" y="272"/>
                  </a:cubicBezTo>
                  <a:cubicBezTo>
                    <a:pt x="1872" y="299"/>
                    <a:pt x="1818" y="326"/>
                    <a:pt x="1791" y="380"/>
                  </a:cubicBezTo>
                  <a:lnTo>
                    <a:pt x="1303" y="706"/>
                  </a:lnTo>
                  <a:cubicBezTo>
                    <a:pt x="1032" y="923"/>
                    <a:pt x="760" y="1113"/>
                    <a:pt x="462" y="1303"/>
                  </a:cubicBezTo>
                  <a:cubicBezTo>
                    <a:pt x="381" y="1357"/>
                    <a:pt x="245" y="1384"/>
                    <a:pt x="136" y="1384"/>
                  </a:cubicBezTo>
                  <a:lnTo>
                    <a:pt x="136" y="1303"/>
                  </a:lnTo>
                  <a:cubicBezTo>
                    <a:pt x="164" y="1058"/>
                    <a:pt x="272" y="869"/>
                    <a:pt x="435" y="706"/>
                  </a:cubicBezTo>
                  <a:cubicBezTo>
                    <a:pt x="652" y="489"/>
                    <a:pt x="896" y="272"/>
                    <a:pt x="1140" y="82"/>
                  </a:cubicBezTo>
                  <a:cubicBezTo>
                    <a:pt x="1167" y="82"/>
                    <a:pt x="1194" y="55"/>
                    <a:pt x="1221" y="28"/>
                  </a:cubicBezTo>
                  <a:cubicBezTo>
                    <a:pt x="1221" y="1"/>
                    <a:pt x="1221" y="28"/>
                    <a:pt x="1221" y="1"/>
                  </a:cubicBezTo>
                  <a:cubicBezTo>
                    <a:pt x="1221" y="1"/>
                    <a:pt x="1221" y="1"/>
                    <a:pt x="1221" y="1"/>
                  </a:cubicBezTo>
                  <a:lnTo>
                    <a:pt x="1194" y="1"/>
                  </a:lnTo>
                  <a:cubicBezTo>
                    <a:pt x="1167" y="1"/>
                    <a:pt x="1140" y="55"/>
                    <a:pt x="1113" y="55"/>
                  </a:cubicBezTo>
                  <a:cubicBezTo>
                    <a:pt x="842" y="245"/>
                    <a:pt x="598" y="435"/>
                    <a:pt x="381" y="679"/>
                  </a:cubicBezTo>
                  <a:cubicBezTo>
                    <a:pt x="191" y="841"/>
                    <a:pt x="82" y="1058"/>
                    <a:pt x="1" y="1303"/>
                  </a:cubicBezTo>
                  <a:cubicBezTo>
                    <a:pt x="1" y="1357"/>
                    <a:pt x="1" y="1411"/>
                    <a:pt x="1" y="1438"/>
                  </a:cubicBezTo>
                  <a:cubicBezTo>
                    <a:pt x="28" y="1492"/>
                    <a:pt x="55" y="1520"/>
                    <a:pt x="82" y="1547"/>
                  </a:cubicBezTo>
                  <a:cubicBezTo>
                    <a:pt x="245" y="1574"/>
                    <a:pt x="408" y="1520"/>
                    <a:pt x="543" y="1438"/>
                  </a:cubicBezTo>
                  <a:cubicBezTo>
                    <a:pt x="842" y="1248"/>
                    <a:pt x="1113" y="1058"/>
                    <a:pt x="1384" y="84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8"/>
            <p:cNvSpPr/>
            <p:nvPr/>
          </p:nvSpPr>
          <p:spPr>
            <a:xfrm>
              <a:off x="1887250" y="3020225"/>
              <a:ext cx="81400" cy="84125"/>
            </a:xfrm>
            <a:custGeom>
              <a:avLst/>
              <a:gdLst/>
              <a:ahLst/>
              <a:cxnLst/>
              <a:rect l="l" t="t" r="r" b="b"/>
              <a:pathLst>
                <a:path w="3256" h="3365" extrusionOk="0">
                  <a:moveTo>
                    <a:pt x="1628" y="1"/>
                  </a:moveTo>
                  <a:lnTo>
                    <a:pt x="2062" y="1248"/>
                  </a:lnTo>
                  <a:lnTo>
                    <a:pt x="3255" y="1682"/>
                  </a:lnTo>
                  <a:lnTo>
                    <a:pt x="2062" y="2143"/>
                  </a:lnTo>
                  <a:lnTo>
                    <a:pt x="1628" y="3364"/>
                  </a:lnTo>
                  <a:lnTo>
                    <a:pt x="1167" y="2143"/>
                  </a:lnTo>
                  <a:lnTo>
                    <a:pt x="0" y="1682"/>
                  </a:lnTo>
                  <a:lnTo>
                    <a:pt x="1167" y="122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8"/>
            <p:cNvSpPr/>
            <p:nvPr/>
          </p:nvSpPr>
          <p:spPr>
            <a:xfrm>
              <a:off x="2618225" y="3761400"/>
              <a:ext cx="107850" cy="110550"/>
            </a:xfrm>
            <a:custGeom>
              <a:avLst/>
              <a:gdLst/>
              <a:ahLst/>
              <a:cxnLst/>
              <a:rect l="l" t="t" r="r" b="b"/>
              <a:pathLst>
                <a:path w="4314" h="4422" extrusionOk="0">
                  <a:moveTo>
                    <a:pt x="2171" y="0"/>
                  </a:moveTo>
                  <a:lnTo>
                    <a:pt x="2740" y="1600"/>
                  </a:lnTo>
                  <a:lnTo>
                    <a:pt x="4313" y="2197"/>
                  </a:lnTo>
                  <a:lnTo>
                    <a:pt x="2740" y="2794"/>
                  </a:lnTo>
                  <a:lnTo>
                    <a:pt x="2171" y="4421"/>
                  </a:lnTo>
                  <a:lnTo>
                    <a:pt x="1574" y="2794"/>
                  </a:lnTo>
                  <a:lnTo>
                    <a:pt x="1" y="2197"/>
                  </a:lnTo>
                  <a:lnTo>
                    <a:pt x="1574" y="160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8"/>
            <p:cNvSpPr/>
            <p:nvPr/>
          </p:nvSpPr>
          <p:spPr>
            <a:xfrm>
              <a:off x="1801800" y="3151100"/>
              <a:ext cx="40725" cy="42075"/>
            </a:xfrm>
            <a:custGeom>
              <a:avLst/>
              <a:gdLst/>
              <a:ahLst/>
              <a:cxnLst/>
              <a:rect l="l" t="t" r="r" b="b"/>
              <a:pathLst>
                <a:path w="1629" h="1683" extrusionOk="0">
                  <a:moveTo>
                    <a:pt x="814" y="1"/>
                  </a:moveTo>
                  <a:lnTo>
                    <a:pt x="1031" y="624"/>
                  </a:lnTo>
                  <a:lnTo>
                    <a:pt x="1628" y="841"/>
                  </a:lnTo>
                  <a:lnTo>
                    <a:pt x="1031" y="1058"/>
                  </a:lnTo>
                  <a:lnTo>
                    <a:pt x="814" y="1682"/>
                  </a:lnTo>
                  <a:lnTo>
                    <a:pt x="597" y="1058"/>
                  </a:lnTo>
                  <a:lnTo>
                    <a:pt x="1" y="841"/>
                  </a:lnTo>
                  <a:lnTo>
                    <a:pt x="597" y="62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8"/>
            <p:cNvSpPr/>
            <p:nvPr/>
          </p:nvSpPr>
          <p:spPr>
            <a:xfrm>
              <a:off x="2476500" y="3528800"/>
              <a:ext cx="54275" cy="55625"/>
            </a:xfrm>
            <a:custGeom>
              <a:avLst/>
              <a:gdLst/>
              <a:ahLst/>
              <a:cxnLst/>
              <a:rect l="l" t="t" r="r" b="b"/>
              <a:pathLst>
                <a:path w="2171" h="2225" extrusionOk="0">
                  <a:moveTo>
                    <a:pt x="1086" y="1"/>
                  </a:moveTo>
                  <a:lnTo>
                    <a:pt x="1384" y="814"/>
                  </a:lnTo>
                  <a:lnTo>
                    <a:pt x="2171" y="1113"/>
                  </a:lnTo>
                  <a:lnTo>
                    <a:pt x="1384" y="1411"/>
                  </a:lnTo>
                  <a:lnTo>
                    <a:pt x="1086" y="2225"/>
                  </a:lnTo>
                  <a:lnTo>
                    <a:pt x="788" y="1411"/>
                  </a:lnTo>
                  <a:lnTo>
                    <a:pt x="1" y="1113"/>
                  </a:lnTo>
                  <a:lnTo>
                    <a:pt x="788" y="81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8"/>
            <p:cNvSpPr/>
            <p:nvPr/>
          </p:nvSpPr>
          <p:spPr>
            <a:xfrm>
              <a:off x="1238300" y="3543050"/>
              <a:ext cx="54275" cy="54950"/>
            </a:xfrm>
            <a:custGeom>
              <a:avLst/>
              <a:gdLst/>
              <a:ahLst/>
              <a:cxnLst/>
              <a:rect l="l" t="t" r="r" b="b"/>
              <a:pathLst>
                <a:path w="2171" h="2198" extrusionOk="0">
                  <a:moveTo>
                    <a:pt x="1086" y="0"/>
                  </a:moveTo>
                  <a:lnTo>
                    <a:pt x="1384" y="787"/>
                  </a:lnTo>
                  <a:lnTo>
                    <a:pt x="2171" y="1085"/>
                  </a:lnTo>
                  <a:lnTo>
                    <a:pt x="1384" y="1383"/>
                  </a:lnTo>
                  <a:lnTo>
                    <a:pt x="1086" y="2197"/>
                  </a:lnTo>
                  <a:lnTo>
                    <a:pt x="787" y="1383"/>
                  </a:lnTo>
                  <a:lnTo>
                    <a:pt x="1" y="1085"/>
                  </a:lnTo>
                  <a:lnTo>
                    <a:pt x="787" y="78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8"/>
            <p:cNvSpPr/>
            <p:nvPr/>
          </p:nvSpPr>
          <p:spPr>
            <a:xfrm>
              <a:off x="1801800" y="2969375"/>
              <a:ext cx="20375" cy="21050"/>
            </a:xfrm>
            <a:custGeom>
              <a:avLst/>
              <a:gdLst/>
              <a:ahLst/>
              <a:cxnLst/>
              <a:rect l="l" t="t" r="r" b="b"/>
              <a:pathLst>
                <a:path w="815" h="842" extrusionOk="0">
                  <a:moveTo>
                    <a:pt x="408" y="0"/>
                  </a:moveTo>
                  <a:lnTo>
                    <a:pt x="516" y="299"/>
                  </a:lnTo>
                  <a:lnTo>
                    <a:pt x="814" y="407"/>
                  </a:lnTo>
                  <a:lnTo>
                    <a:pt x="516" y="516"/>
                  </a:lnTo>
                  <a:lnTo>
                    <a:pt x="408" y="841"/>
                  </a:lnTo>
                  <a:lnTo>
                    <a:pt x="299" y="516"/>
                  </a:lnTo>
                  <a:lnTo>
                    <a:pt x="1" y="407"/>
                  </a:lnTo>
                  <a:lnTo>
                    <a:pt x="299" y="29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8"/>
            <p:cNvSpPr/>
            <p:nvPr/>
          </p:nvSpPr>
          <p:spPr>
            <a:xfrm>
              <a:off x="945375" y="3515250"/>
              <a:ext cx="26475" cy="27150"/>
            </a:xfrm>
            <a:custGeom>
              <a:avLst/>
              <a:gdLst/>
              <a:ahLst/>
              <a:cxnLst/>
              <a:rect l="l" t="t" r="r" b="b"/>
              <a:pathLst>
                <a:path w="1059" h="1086" extrusionOk="0">
                  <a:moveTo>
                    <a:pt x="543" y="0"/>
                  </a:moveTo>
                  <a:lnTo>
                    <a:pt x="678" y="407"/>
                  </a:lnTo>
                  <a:lnTo>
                    <a:pt x="1058" y="543"/>
                  </a:lnTo>
                  <a:lnTo>
                    <a:pt x="678" y="705"/>
                  </a:lnTo>
                  <a:lnTo>
                    <a:pt x="543" y="1085"/>
                  </a:lnTo>
                  <a:lnTo>
                    <a:pt x="380" y="705"/>
                  </a:lnTo>
                  <a:lnTo>
                    <a:pt x="0" y="543"/>
                  </a:lnTo>
                  <a:lnTo>
                    <a:pt x="380" y="4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8"/>
            <p:cNvSpPr/>
            <p:nvPr/>
          </p:nvSpPr>
          <p:spPr>
            <a:xfrm>
              <a:off x="1913000" y="3232475"/>
              <a:ext cx="20375" cy="21050"/>
            </a:xfrm>
            <a:custGeom>
              <a:avLst/>
              <a:gdLst/>
              <a:ahLst/>
              <a:cxnLst/>
              <a:rect l="l" t="t" r="r" b="b"/>
              <a:pathLst>
                <a:path w="815" h="842" extrusionOk="0">
                  <a:moveTo>
                    <a:pt x="408" y="0"/>
                  </a:moveTo>
                  <a:lnTo>
                    <a:pt x="516" y="299"/>
                  </a:lnTo>
                  <a:lnTo>
                    <a:pt x="815" y="434"/>
                  </a:lnTo>
                  <a:lnTo>
                    <a:pt x="516" y="543"/>
                  </a:lnTo>
                  <a:lnTo>
                    <a:pt x="408" y="841"/>
                  </a:lnTo>
                  <a:lnTo>
                    <a:pt x="299" y="543"/>
                  </a:lnTo>
                  <a:lnTo>
                    <a:pt x="1" y="434"/>
                  </a:lnTo>
                  <a:lnTo>
                    <a:pt x="299" y="29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8"/>
            <p:cNvSpPr/>
            <p:nvPr/>
          </p:nvSpPr>
          <p:spPr>
            <a:xfrm>
              <a:off x="2726050" y="3363350"/>
              <a:ext cx="27150" cy="27825"/>
            </a:xfrm>
            <a:custGeom>
              <a:avLst/>
              <a:gdLst/>
              <a:ahLst/>
              <a:cxnLst/>
              <a:rect l="l" t="t" r="r" b="b"/>
              <a:pathLst>
                <a:path w="1086" h="1113" extrusionOk="0">
                  <a:moveTo>
                    <a:pt x="543" y="0"/>
                  </a:moveTo>
                  <a:lnTo>
                    <a:pt x="706" y="407"/>
                  </a:lnTo>
                  <a:lnTo>
                    <a:pt x="1085" y="570"/>
                  </a:lnTo>
                  <a:lnTo>
                    <a:pt x="706" y="706"/>
                  </a:lnTo>
                  <a:lnTo>
                    <a:pt x="543" y="1112"/>
                  </a:lnTo>
                  <a:lnTo>
                    <a:pt x="407" y="706"/>
                  </a:lnTo>
                  <a:lnTo>
                    <a:pt x="0" y="570"/>
                  </a:lnTo>
                  <a:lnTo>
                    <a:pt x="407" y="40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8"/>
            <p:cNvSpPr/>
            <p:nvPr/>
          </p:nvSpPr>
          <p:spPr>
            <a:xfrm>
              <a:off x="1148800" y="3816325"/>
              <a:ext cx="26475" cy="28500"/>
            </a:xfrm>
            <a:custGeom>
              <a:avLst/>
              <a:gdLst/>
              <a:ahLst/>
              <a:cxnLst/>
              <a:rect l="l" t="t" r="r" b="b"/>
              <a:pathLst>
                <a:path w="1059" h="1140" extrusionOk="0">
                  <a:moveTo>
                    <a:pt x="543" y="0"/>
                  </a:moveTo>
                  <a:lnTo>
                    <a:pt x="678" y="407"/>
                  </a:lnTo>
                  <a:lnTo>
                    <a:pt x="1058" y="570"/>
                  </a:lnTo>
                  <a:lnTo>
                    <a:pt x="678" y="705"/>
                  </a:lnTo>
                  <a:lnTo>
                    <a:pt x="543" y="1139"/>
                  </a:lnTo>
                  <a:lnTo>
                    <a:pt x="380" y="732"/>
                  </a:lnTo>
                  <a:lnTo>
                    <a:pt x="0" y="570"/>
                  </a:lnTo>
                  <a:lnTo>
                    <a:pt x="380" y="43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3308;p58">
            <a:extLst>
              <a:ext uri="{FF2B5EF4-FFF2-40B4-BE49-F238E27FC236}">
                <a16:creationId xmlns:a16="http://schemas.microsoft.com/office/drawing/2014/main" id="{1A83DF8F-F8E9-5A29-8BE6-0942D0B92A3D}"/>
              </a:ext>
            </a:extLst>
          </p:cNvPr>
          <p:cNvSpPr txBox="1"/>
          <p:nvPr/>
        </p:nvSpPr>
        <p:spPr>
          <a:xfrm>
            <a:off x="3638940" y="1720228"/>
            <a:ext cx="4617135" cy="2851518"/>
          </a:xfrm>
          <a:prstGeom prst="rect">
            <a:avLst/>
          </a:prstGeom>
          <a:noFill/>
          <a:ln>
            <a:noFill/>
          </a:ln>
        </p:spPr>
        <p:txBody>
          <a:bodyPr spcFirstLastPara="1" wrap="square" lIns="91425" tIns="91425" rIns="91425" bIns="91425" anchor="t" anchorCtr="0">
            <a:noAutofit/>
          </a:bodyPr>
          <a:lstStyle/>
          <a:p>
            <a:pPr marL="285750" lvl="0" indent="-285750" algn="just" rtl="0">
              <a:lnSpc>
                <a:spcPts val="2000"/>
              </a:lnSpc>
              <a:spcBef>
                <a:spcPts val="0"/>
              </a:spcBef>
              <a:spcAft>
                <a:spcPts val="0"/>
              </a:spcAft>
              <a:buClr>
                <a:srgbClr val="6D78B9"/>
              </a:buClr>
              <a:buFont typeface="Arial" panose="020B0604020202020204" pitchFamily="34" charset="0"/>
              <a:buChar char="•"/>
            </a:pPr>
            <a:r>
              <a:rPr lang="en-US" sz="1600" b="1">
                <a:solidFill>
                  <a:srgbClr val="6D78B9"/>
                </a:solidFill>
                <a:latin typeface="Montserrat" pitchFamily="2" charset="0"/>
                <a:ea typeface="Bellota Text"/>
                <a:cs typeface="Bellota Text"/>
                <a:sym typeface="Bellota Text"/>
              </a:rPr>
              <a:t>Create: </a:t>
            </a:r>
            <a:r>
              <a:rPr lang="en-US" sz="1600">
                <a:solidFill>
                  <a:schemeClr val="dk1"/>
                </a:solidFill>
                <a:latin typeface="Montserrat" pitchFamily="2" charset="0"/>
                <a:ea typeface="Bellota Text"/>
                <a:cs typeface="Bellota Text"/>
                <a:sym typeface="Bellota Text"/>
              </a:rPr>
              <a:t>tạo group với mỗi đối tượng con được add vào</a:t>
            </a:r>
          </a:p>
          <a:p>
            <a:pPr marL="285750" lvl="0" indent="-285750" algn="just" rtl="0">
              <a:lnSpc>
                <a:spcPts val="2000"/>
              </a:lnSpc>
              <a:spcBef>
                <a:spcPts val="0"/>
              </a:spcBef>
              <a:spcAft>
                <a:spcPts val="0"/>
              </a:spcAft>
              <a:buFont typeface="Arial" panose="020B0604020202020204" pitchFamily="34" charset="0"/>
              <a:buChar char="•"/>
            </a:pPr>
            <a:endParaRPr lang="en-US" sz="1600">
              <a:solidFill>
                <a:schemeClr val="dk1"/>
              </a:solidFill>
              <a:latin typeface="Montserrat" pitchFamily="2" charset="0"/>
              <a:ea typeface="Bellota Text"/>
              <a:cs typeface="Bellota Text"/>
              <a:sym typeface="Bellota Text"/>
            </a:endParaRPr>
          </a:p>
          <a:p>
            <a:pPr marL="285750" lvl="0" indent="-285750" algn="just" rtl="0">
              <a:lnSpc>
                <a:spcPts val="2000"/>
              </a:lnSpc>
              <a:spcBef>
                <a:spcPts val="0"/>
              </a:spcBef>
              <a:spcAft>
                <a:spcPts val="0"/>
              </a:spcAft>
              <a:buClr>
                <a:srgbClr val="6D78B9"/>
              </a:buClr>
              <a:buFont typeface="Arial" panose="020B0604020202020204" pitchFamily="34" charset="0"/>
              <a:buChar char="•"/>
            </a:pPr>
            <a:r>
              <a:rPr lang="en-US" sz="1600" b="1">
                <a:solidFill>
                  <a:srgbClr val="6D78B9"/>
                </a:solidFill>
                <a:latin typeface="Montserrat" pitchFamily="2" charset="0"/>
                <a:ea typeface="Bellota Text"/>
                <a:cs typeface="Bellota Text"/>
                <a:sym typeface="Bellota Text"/>
              </a:rPr>
              <a:t>Init: </a:t>
            </a:r>
          </a:p>
          <a:p>
            <a:pPr marL="285750" lvl="3" indent="-285750" algn="just">
              <a:lnSpc>
                <a:spcPts val="2000"/>
              </a:lnSpc>
              <a:buClr>
                <a:srgbClr val="243885"/>
              </a:buClr>
              <a:buFont typeface="Courier New" panose="02070309020205020404" pitchFamily="49" charset="0"/>
              <a:buChar char="o"/>
            </a:pPr>
            <a:r>
              <a:rPr lang="en-US" sz="1600">
                <a:solidFill>
                  <a:schemeClr val="dk1"/>
                </a:solidFill>
                <a:latin typeface="Montserrat" pitchFamily="2" charset="0"/>
                <a:ea typeface="Bellota Text"/>
                <a:cs typeface="Bellota Text"/>
                <a:sym typeface="Bellota Text"/>
              </a:rPr>
              <a:t>khởi tạo các giá trị ban đầu</a:t>
            </a:r>
          </a:p>
          <a:p>
            <a:pPr marL="285750" lvl="3" indent="-285750" algn="just">
              <a:lnSpc>
                <a:spcPts val="2000"/>
              </a:lnSpc>
              <a:buClr>
                <a:srgbClr val="243885"/>
              </a:buClr>
              <a:buFont typeface="Courier New" panose="02070309020205020404" pitchFamily="49" charset="0"/>
              <a:buChar char="o"/>
            </a:pPr>
            <a:r>
              <a:rPr lang="en-US" sz="1600">
                <a:solidFill>
                  <a:schemeClr val="dk1"/>
                </a:solidFill>
                <a:latin typeface="Montserrat" pitchFamily="2" charset="0"/>
                <a:ea typeface="Bellota Text"/>
                <a:cs typeface="Bellota Text"/>
                <a:sym typeface="Bellota Text"/>
              </a:rPr>
              <a:t>Gọi hàm forMesh cho mỗi đối tượng con</a:t>
            </a:r>
          </a:p>
          <a:p>
            <a:pPr marL="285750" lvl="3" indent="-285750" algn="just">
              <a:lnSpc>
                <a:spcPts val="2000"/>
              </a:lnSpc>
              <a:buFont typeface="Courier New" panose="02070309020205020404" pitchFamily="49" charset="0"/>
              <a:buChar char="o"/>
            </a:pPr>
            <a:endParaRPr lang="en-US" sz="1600">
              <a:solidFill>
                <a:schemeClr val="dk1"/>
              </a:solidFill>
              <a:latin typeface="Montserrat" pitchFamily="2" charset="0"/>
              <a:ea typeface="Bellota Text"/>
              <a:cs typeface="Bellota Text"/>
              <a:sym typeface="Bellota Text"/>
            </a:endParaRPr>
          </a:p>
          <a:p>
            <a:pPr marL="285750" lvl="3" indent="-285750" algn="just">
              <a:lnSpc>
                <a:spcPts val="2000"/>
              </a:lnSpc>
              <a:buClr>
                <a:srgbClr val="6D78B9"/>
              </a:buClr>
              <a:buFont typeface="Arial" panose="020B0604020202020204" pitchFamily="34" charset="0"/>
              <a:buChar char="•"/>
            </a:pPr>
            <a:r>
              <a:rPr lang="en-US" sz="1600" b="1">
                <a:solidFill>
                  <a:srgbClr val="6D78B9"/>
                </a:solidFill>
                <a:latin typeface="Montserrat" pitchFamily="2" charset="0"/>
                <a:ea typeface="Bellota Text"/>
                <a:cs typeface="Bellota Text"/>
                <a:sym typeface="Bellota Text"/>
              </a:rPr>
              <a:t>Update: </a:t>
            </a:r>
            <a:r>
              <a:rPr lang="en-US" sz="1600">
                <a:solidFill>
                  <a:schemeClr val="dk1"/>
                </a:solidFill>
                <a:latin typeface="Montserrat" pitchFamily="2" charset="0"/>
                <a:ea typeface="Bellota Text"/>
                <a:cs typeface="Bellota Text"/>
                <a:sym typeface="Bellota Text"/>
              </a:rPr>
              <a:t>cập nhật các thuộc tính cho mỗi đối tượng con (position, scale, rotation)</a:t>
            </a:r>
          </a:p>
        </p:txBody>
      </p:sp>
      <p:sp>
        <p:nvSpPr>
          <p:cNvPr id="16" name="Google Shape;1659;g229406c0573_0_12">
            <a:extLst>
              <a:ext uri="{FF2B5EF4-FFF2-40B4-BE49-F238E27FC236}">
                <a16:creationId xmlns:a16="http://schemas.microsoft.com/office/drawing/2014/main" id="{4390B2E9-CE5F-61B3-7C41-02064F66BE06}"/>
              </a:ext>
            </a:extLst>
          </p:cNvPr>
          <p:cNvSpPr txBox="1">
            <a:spLocks/>
          </p:cNvSpPr>
          <p:nvPr/>
        </p:nvSpPr>
        <p:spPr>
          <a:xfrm>
            <a:off x="177709" y="562525"/>
            <a:ext cx="4665900"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a:rPr>
              <a:t>3. </a:t>
            </a:r>
            <a:r>
              <a:rPr lang="en-US" sz="2800" err="1">
                <a:solidFill>
                  <a:schemeClr val="lt1"/>
                </a:solidFill>
                <a:latin typeface="Montserrat SemiBold"/>
                <a:ea typeface="Montserrat"/>
                <a:cs typeface="Montserrat"/>
                <a:sym typeface="Montserrat"/>
              </a:rPr>
              <a:t>Quá</a:t>
            </a:r>
            <a:r>
              <a:rPr lang="en-US" sz="2800">
                <a:solidFill>
                  <a:schemeClr val="lt1"/>
                </a:solidFill>
                <a:latin typeface="Montserrat SemiBold"/>
                <a:ea typeface="Montserrat"/>
                <a:cs typeface="Montserrat"/>
                <a:sym typeface="Montserrat"/>
              </a:rPr>
              <a:t> </a:t>
            </a:r>
            <a:r>
              <a:rPr lang="en-US" sz="2800" err="1">
                <a:solidFill>
                  <a:schemeClr val="lt1"/>
                </a:solidFill>
                <a:latin typeface="Montserrat SemiBold"/>
                <a:ea typeface="Montserrat"/>
                <a:cs typeface="Montserrat"/>
                <a:sym typeface="Montserrat"/>
              </a:rPr>
              <a:t>trình</a:t>
            </a:r>
            <a:endParaRPr lang="en-US" sz="2800" err="1">
              <a:solidFill>
                <a:schemeClr val="lt1"/>
              </a:solidFill>
              <a:latin typeface="Montserrat SemiBold"/>
              <a:ea typeface="Montserrat"/>
              <a:cs typeface="Montserrat"/>
            </a:endParaRPr>
          </a:p>
          <a:p>
            <a:pPr marL="914400" indent="-330200">
              <a:buClr>
                <a:schemeClr val="lt1"/>
              </a:buClr>
              <a:buSzPts val="1600"/>
              <a:buFont typeface="Montserrat"/>
              <a:buChar char="●"/>
            </a:pPr>
            <a:endParaRPr lang="en-US" sz="1600">
              <a:solidFill>
                <a:schemeClr val="lt1"/>
              </a:solidFill>
              <a:latin typeface="Montserrat"/>
              <a:ea typeface="Montserrat"/>
              <a:cs typeface="Montserrat"/>
              <a:sym typeface="Montserrat"/>
            </a:endParaRPr>
          </a:p>
        </p:txBody>
      </p:sp>
    </p:spTree>
    <p:extLst>
      <p:ext uri="{BB962C8B-B14F-4D97-AF65-F5344CB8AC3E}">
        <p14:creationId xmlns:p14="http://schemas.microsoft.com/office/powerpoint/2010/main" val="2468462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3307" name="Google Shape;3307;p58"/>
          <p:cNvSpPr txBox="1"/>
          <p:nvPr/>
        </p:nvSpPr>
        <p:spPr>
          <a:xfrm>
            <a:off x="4166801" y="1078429"/>
            <a:ext cx="210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Montserrat" pitchFamily="2" charset="0"/>
                <a:ea typeface="Catamaran"/>
                <a:cs typeface="Catamaran"/>
                <a:sym typeface="Catamaran"/>
              </a:rPr>
              <a:t>Step 04</a:t>
            </a:r>
            <a:endParaRPr sz="2400" b="1">
              <a:solidFill>
                <a:schemeClr val="lt1"/>
              </a:solidFill>
              <a:latin typeface="Montserrat" pitchFamily="2" charset="0"/>
              <a:ea typeface="Catamaran"/>
              <a:cs typeface="Catamaran"/>
              <a:sym typeface="Catamaran"/>
            </a:endParaRPr>
          </a:p>
        </p:txBody>
      </p:sp>
      <p:sp>
        <p:nvSpPr>
          <p:cNvPr id="3308" name="Google Shape;3308;p58"/>
          <p:cNvSpPr txBox="1"/>
          <p:nvPr/>
        </p:nvSpPr>
        <p:spPr>
          <a:xfrm>
            <a:off x="5515493" y="1108799"/>
            <a:ext cx="2352968" cy="43308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Montserrat" pitchFamily="2" charset="0"/>
                <a:ea typeface="Bellota Text"/>
                <a:cs typeface="Bellota Text"/>
                <a:sym typeface="Bellota Text"/>
              </a:rPr>
              <a:t> Vòng lặp Animation</a:t>
            </a:r>
            <a:endParaRPr>
              <a:solidFill>
                <a:schemeClr val="dk1"/>
              </a:solidFill>
              <a:latin typeface="Montserrat" pitchFamily="2" charset="0"/>
              <a:ea typeface="Bellota Text"/>
              <a:cs typeface="Bellota Text"/>
              <a:sym typeface="Bellota Text"/>
            </a:endParaRPr>
          </a:p>
        </p:txBody>
      </p:sp>
      <p:sp>
        <p:nvSpPr>
          <p:cNvPr id="3312" name="Google Shape;3312;p58"/>
          <p:cNvSpPr txBox="1"/>
          <p:nvPr/>
        </p:nvSpPr>
        <p:spPr>
          <a:xfrm>
            <a:off x="4166801" y="3100204"/>
            <a:ext cx="2103000" cy="52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Montserrat" pitchFamily="2" charset="0"/>
                <a:ea typeface="Catamaran"/>
                <a:cs typeface="Catamaran"/>
                <a:sym typeface="Catamaran"/>
              </a:rPr>
              <a:t>Step 05</a:t>
            </a:r>
            <a:endParaRPr sz="2400" b="1">
              <a:solidFill>
                <a:schemeClr val="lt1"/>
              </a:solidFill>
              <a:latin typeface="Montserrat" pitchFamily="2" charset="0"/>
              <a:ea typeface="Catamaran"/>
              <a:cs typeface="Catamaran"/>
              <a:sym typeface="Catamaran"/>
            </a:endParaRPr>
          </a:p>
        </p:txBody>
      </p:sp>
      <p:sp>
        <p:nvSpPr>
          <p:cNvPr id="3313" name="Google Shape;3313;p58"/>
          <p:cNvSpPr txBox="1"/>
          <p:nvPr/>
        </p:nvSpPr>
        <p:spPr>
          <a:xfrm>
            <a:off x="5549037" y="3140279"/>
            <a:ext cx="2003288"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Montserrat" pitchFamily="2" charset="0"/>
                <a:ea typeface="Bellota Text"/>
                <a:cs typeface="Bellota Text"/>
                <a:sym typeface="Bellota Text"/>
              </a:rPr>
              <a:t>Tạo hộp điều khiển</a:t>
            </a:r>
            <a:endParaRPr>
              <a:solidFill>
                <a:schemeClr val="dk1"/>
              </a:solidFill>
              <a:latin typeface="Montserrat" pitchFamily="2" charset="0"/>
              <a:ea typeface="Bellota Text"/>
              <a:cs typeface="Bellota Text"/>
              <a:sym typeface="Bellota Text"/>
            </a:endParaRPr>
          </a:p>
        </p:txBody>
      </p:sp>
      <p:cxnSp>
        <p:nvCxnSpPr>
          <p:cNvPr id="3316" name="Google Shape;3316;p58"/>
          <p:cNvCxnSpPr>
            <a:cxnSpLocks/>
          </p:cNvCxnSpPr>
          <p:nvPr/>
        </p:nvCxnSpPr>
        <p:spPr>
          <a:xfrm rot="10800000" flipV="1">
            <a:off x="2913357" y="1318216"/>
            <a:ext cx="1204941" cy="1384959"/>
          </a:xfrm>
          <a:prstGeom prst="bentConnector3">
            <a:avLst>
              <a:gd name="adj1" fmla="val 50000"/>
            </a:avLst>
          </a:prstGeom>
          <a:noFill/>
          <a:ln w="19050" cap="flat" cmpd="sng">
            <a:solidFill>
              <a:schemeClr val="accent3"/>
            </a:solidFill>
            <a:prstDash val="solid"/>
            <a:round/>
            <a:headEnd type="oval" w="med" len="med"/>
            <a:tailEnd type="none" w="med" len="med"/>
          </a:ln>
        </p:spPr>
      </p:cxnSp>
      <p:cxnSp>
        <p:nvCxnSpPr>
          <p:cNvPr id="3318" name="Google Shape;3318;p58"/>
          <p:cNvCxnSpPr>
            <a:cxnSpLocks/>
          </p:cNvCxnSpPr>
          <p:nvPr/>
        </p:nvCxnSpPr>
        <p:spPr>
          <a:xfrm rot="10800000">
            <a:off x="2914317" y="2826834"/>
            <a:ext cx="1222256" cy="537221"/>
          </a:xfrm>
          <a:prstGeom prst="bentConnector3">
            <a:avLst>
              <a:gd name="adj1" fmla="val 50000"/>
            </a:avLst>
          </a:prstGeom>
          <a:noFill/>
          <a:ln w="19050" cap="flat" cmpd="sng">
            <a:solidFill>
              <a:schemeClr val="accent1"/>
            </a:solidFill>
            <a:prstDash val="solid"/>
            <a:round/>
            <a:headEnd type="oval" w="med" len="med"/>
            <a:tailEnd type="none" w="med" len="med"/>
          </a:ln>
        </p:spPr>
      </p:cxnSp>
      <p:grpSp>
        <p:nvGrpSpPr>
          <p:cNvPr id="3320" name="Google Shape;3320;p58"/>
          <p:cNvGrpSpPr/>
          <p:nvPr/>
        </p:nvGrpSpPr>
        <p:grpSpPr>
          <a:xfrm>
            <a:off x="547662" y="1819975"/>
            <a:ext cx="2426250" cy="2014650"/>
            <a:chOff x="748725" y="2946325"/>
            <a:chExt cx="2426250" cy="2014650"/>
          </a:xfrm>
        </p:grpSpPr>
        <p:sp>
          <p:nvSpPr>
            <p:cNvPr id="3321" name="Google Shape;3321;p58"/>
            <p:cNvSpPr/>
            <p:nvPr/>
          </p:nvSpPr>
          <p:spPr>
            <a:xfrm>
              <a:off x="990800" y="4111975"/>
              <a:ext cx="1921075" cy="849000"/>
            </a:xfrm>
            <a:custGeom>
              <a:avLst/>
              <a:gdLst/>
              <a:ahLst/>
              <a:cxnLst/>
              <a:rect l="l" t="t" r="r" b="b"/>
              <a:pathLst>
                <a:path w="76843" h="33960" extrusionOk="0">
                  <a:moveTo>
                    <a:pt x="38408" y="0"/>
                  </a:moveTo>
                  <a:cubicBezTo>
                    <a:pt x="17197" y="0"/>
                    <a:pt x="1" y="7595"/>
                    <a:pt x="1" y="16980"/>
                  </a:cubicBezTo>
                  <a:cubicBezTo>
                    <a:pt x="1" y="26364"/>
                    <a:pt x="17197" y="33959"/>
                    <a:pt x="38408" y="33959"/>
                  </a:cubicBezTo>
                  <a:cubicBezTo>
                    <a:pt x="59646" y="33959"/>
                    <a:pt x="76842" y="26364"/>
                    <a:pt x="76842" y="16980"/>
                  </a:cubicBezTo>
                  <a:cubicBezTo>
                    <a:pt x="76842" y="7595"/>
                    <a:pt x="59646" y="0"/>
                    <a:pt x="38408" y="0"/>
                  </a:cubicBezTo>
                  <a:close/>
                </a:path>
              </a:pathLst>
            </a:custGeom>
            <a:solidFill>
              <a:srgbClr val="6D7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8"/>
            <p:cNvSpPr/>
            <p:nvPr/>
          </p:nvSpPr>
          <p:spPr>
            <a:xfrm>
              <a:off x="783975" y="3396575"/>
              <a:ext cx="991400" cy="1083625"/>
            </a:xfrm>
            <a:custGeom>
              <a:avLst/>
              <a:gdLst/>
              <a:ahLst/>
              <a:cxnLst/>
              <a:rect l="l" t="t" r="r" b="b"/>
              <a:pathLst>
                <a:path w="39656" h="43345" extrusionOk="0">
                  <a:moveTo>
                    <a:pt x="32658" y="34068"/>
                  </a:moveTo>
                  <a:cubicBezTo>
                    <a:pt x="32658" y="34068"/>
                    <a:pt x="13563" y="43344"/>
                    <a:pt x="9847" y="34556"/>
                  </a:cubicBezTo>
                  <a:cubicBezTo>
                    <a:pt x="7487" y="28942"/>
                    <a:pt x="14593" y="28426"/>
                    <a:pt x="14702" y="27341"/>
                  </a:cubicBezTo>
                  <a:cubicBezTo>
                    <a:pt x="14783" y="26229"/>
                    <a:pt x="5127" y="27965"/>
                    <a:pt x="2767" y="22459"/>
                  </a:cubicBezTo>
                  <a:cubicBezTo>
                    <a:pt x="1" y="16112"/>
                    <a:pt x="13373" y="16329"/>
                    <a:pt x="9847" y="15000"/>
                  </a:cubicBezTo>
                  <a:cubicBezTo>
                    <a:pt x="3418" y="12586"/>
                    <a:pt x="1167" y="6266"/>
                    <a:pt x="4476" y="3988"/>
                  </a:cubicBezTo>
                  <a:cubicBezTo>
                    <a:pt x="10281" y="0"/>
                    <a:pt x="14892" y="12857"/>
                    <a:pt x="14919" y="10877"/>
                  </a:cubicBezTo>
                  <a:cubicBezTo>
                    <a:pt x="15027" y="1384"/>
                    <a:pt x="22242" y="1031"/>
                    <a:pt x="23951" y="9494"/>
                  </a:cubicBezTo>
                  <a:cubicBezTo>
                    <a:pt x="24222" y="10931"/>
                    <a:pt x="24060" y="14864"/>
                    <a:pt x="25985" y="14430"/>
                  </a:cubicBezTo>
                  <a:cubicBezTo>
                    <a:pt x="28644" y="13834"/>
                    <a:pt x="26609" y="9277"/>
                    <a:pt x="29322" y="8355"/>
                  </a:cubicBezTo>
                  <a:cubicBezTo>
                    <a:pt x="35045" y="6402"/>
                    <a:pt x="39656" y="19285"/>
                    <a:pt x="32658" y="34068"/>
                  </a:cubicBezTo>
                  <a:close/>
                </a:path>
              </a:pathLst>
            </a:custGeom>
            <a:solidFill>
              <a:srgbClr val="6D7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8"/>
            <p:cNvSpPr/>
            <p:nvPr/>
          </p:nvSpPr>
          <p:spPr>
            <a:xfrm>
              <a:off x="928425" y="3568800"/>
              <a:ext cx="684203" cy="698483"/>
            </a:xfrm>
            <a:custGeom>
              <a:avLst/>
              <a:gdLst/>
              <a:ahLst/>
              <a:cxnLst/>
              <a:rect l="l" t="t" r="r" b="b"/>
              <a:pathLst>
                <a:path w="32496" h="34557" extrusionOk="0">
                  <a:moveTo>
                    <a:pt x="32495" y="34529"/>
                  </a:moveTo>
                  <a:lnTo>
                    <a:pt x="32495" y="34421"/>
                  </a:lnTo>
                  <a:cubicBezTo>
                    <a:pt x="32495" y="34394"/>
                    <a:pt x="32495" y="34421"/>
                    <a:pt x="32468" y="34394"/>
                  </a:cubicBezTo>
                  <a:cubicBezTo>
                    <a:pt x="32359" y="34285"/>
                    <a:pt x="32251" y="34204"/>
                    <a:pt x="32115" y="34095"/>
                  </a:cubicBezTo>
                  <a:cubicBezTo>
                    <a:pt x="30868" y="32956"/>
                    <a:pt x="29593" y="31790"/>
                    <a:pt x="28345" y="30651"/>
                  </a:cubicBezTo>
                  <a:cubicBezTo>
                    <a:pt x="27233" y="29620"/>
                    <a:pt x="26121" y="28589"/>
                    <a:pt x="25009" y="27558"/>
                  </a:cubicBezTo>
                  <a:cubicBezTo>
                    <a:pt x="20561" y="23408"/>
                    <a:pt x="16248" y="19150"/>
                    <a:pt x="12125" y="14675"/>
                  </a:cubicBezTo>
                  <a:cubicBezTo>
                    <a:pt x="9982" y="12369"/>
                    <a:pt x="7921" y="9982"/>
                    <a:pt x="5914" y="7514"/>
                  </a:cubicBezTo>
                  <a:cubicBezTo>
                    <a:pt x="4693" y="6049"/>
                    <a:pt x="3527" y="4585"/>
                    <a:pt x="2360" y="3066"/>
                  </a:cubicBezTo>
                  <a:cubicBezTo>
                    <a:pt x="1601" y="2062"/>
                    <a:pt x="842" y="1058"/>
                    <a:pt x="109" y="28"/>
                  </a:cubicBezTo>
                  <a:cubicBezTo>
                    <a:pt x="82" y="1"/>
                    <a:pt x="55" y="1"/>
                    <a:pt x="28" y="28"/>
                  </a:cubicBezTo>
                  <a:cubicBezTo>
                    <a:pt x="1" y="28"/>
                    <a:pt x="1" y="82"/>
                    <a:pt x="28" y="109"/>
                  </a:cubicBezTo>
                  <a:cubicBezTo>
                    <a:pt x="733" y="1140"/>
                    <a:pt x="1465" y="2171"/>
                    <a:pt x="2225" y="3201"/>
                  </a:cubicBezTo>
                  <a:cubicBezTo>
                    <a:pt x="3337" y="4720"/>
                    <a:pt x="4503" y="6239"/>
                    <a:pt x="5697" y="7704"/>
                  </a:cubicBezTo>
                  <a:cubicBezTo>
                    <a:pt x="8680" y="11420"/>
                    <a:pt x="11854" y="14946"/>
                    <a:pt x="15163" y="18336"/>
                  </a:cubicBezTo>
                  <a:cubicBezTo>
                    <a:pt x="18119" y="21428"/>
                    <a:pt x="21184" y="24412"/>
                    <a:pt x="24304" y="27314"/>
                  </a:cubicBezTo>
                  <a:cubicBezTo>
                    <a:pt x="26392" y="29240"/>
                    <a:pt x="28508" y="31166"/>
                    <a:pt x="30624" y="33065"/>
                  </a:cubicBezTo>
                  <a:lnTo>
                    <a:pt x="32224" y="34475"/>
                  </a:lnTo>
                  <a:cubicBezTo>
                    <a:pt x="32278" y="34502"/>
                    <a:pt x="32305" y="34529"/>
                    <a:pt x="32332" y="34556"/>
                  </a:cubicBezTo>
                  <a:cubicBezTo>
                    <a:pt x="32387" y="34556"/>
                    <a:pt x="32414" y="34556"/>
                    <a:pt x="32468" y="34556"/>
                  </a:cubicBezTo>
                  <a:cubicBezTo>
                    <a:pt x="32468" y="34556"/>
                    <a:pt x="32468" y="34556"/>
                    <a:pt x="32495" y="34556"/>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8"/>
            <p:cNvSpPr/>
            <p:nvPr/>
          </p:nvSpPr>
          <p:spPr>
            <a:xfrm>
              <a:off x="1524450" y="3575600"/>
              <a:ext cx="82075" cy="682175"/>
            </a:xfrm>
            <a:custGeom>
              <a:avLst/>
              <a:gdLst/>
              <a:ahLst/>
              <a:cxnLst/>
              <a:rect l="l" t="t" r="r" b="b"/>
              <a:pathLst>
                <a:path w="3283" h="27287" extrusionOk="0">
                  <a:moveTo>
                    <a:pt x="3283" y="27260"/>
                  </a:moveTo>
                  <a:cubicBezTo>
                    <a:pt x="3120" y="27015"/>
                    <a:pt x="3012" y="26771"/>
                    <a:pt x="2876" y="26527"/>
                  </a:cubicBezTo>
                  <a:cubicBezTo>
                    <a:pt x="2225" y="25469"/>
                    <a:pt x="1683" y="24330"/>
                    <a:pt x="1303" y="23164"/>
                  </a:cubicBezTo>
                  <a:cubicBezTo>
                    <a:pt x="923" y="21970"/>
                    <a:pt x="706" y="20750"/>
                    <a:pt x="625" y="19502"/>
                  </a:cubicBezTo>
                  <a:cubicBezTo>
                    <a:pt x="299" y="15759"/>
                    <a:pt x="977" y="11745"/>
                    <a:pt x="1276" y="7839"/>
                  </a:cubicBezTo>
                  <a:cubicBezTo>
                    <a:pt x="1466" y="5127"/>
                    <a:pt x="1466" y="2495"/>
                    <a:pt x="869" y="54"/>
                  </a:cubicBezTo>
                  <a:cubicBezTo>
                    <a:pt x="842" y="0"/>
                    <a:pt x="760" y="0"/>
                    <a:pt x="788" y="81"/>
                  </a:cubicBezTo>
                  <a:cubicBezTo>
                    <a:pt x="1303" y="2495"/>
                    <a:pt x="1222" y="5127"/>
                    <a:pt x="1005" y="7812"/>
                  </a:cubicBezTo>
                  <a:cubicBezTo>
                    <a:pt x="652" y="11718"/>
                    <a:pt x="1" y="15759"/>
                    <a:pt x="299" y="19529"/>
                  </a:cubicBezTo>
                  <a:cubicBezTo>
                    <a:pt x="381" y="20777"/>
                    <a:pt x="625" y="22052"/>
                    <a:pt x="977" y="23245"/>
                  </a:cubicBezTo>
                  <a:cubicBezTo>
                    <a:pt x="1330" y="24493"/>
                    <a:pt x="1900" y="25632"/>
                    <a:pt x="2659" y="26663"/>
                  </a:cubicBezTo>
                  <a:cubicBezTo>
                    <a:pt x="2822" y="26880"/>
                    <a:pt x="3039" y="27070"/>
                    <a:pt x="3229" y="27287"/>
                  </a:cubicBezTo>
                  <a:cubicBezTo>
                    <a:pt x="3256" y="27287"/>
                    <a:pt x="3256" y="27287"/>
                    <a:pt x="3256" y="27287"/>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8"/>
            <p:cNvSpPr/>
            <p:nvPr/>
          </p:nvSpPr>
          <p:spPr>
            <a:xfrm>
              <a:off x="1221350" y="3568800"/>
              <a:ext cx="137675" cy="463843"/>
            </a:xfrm>
            <a:custGeom>
              <a:avLst/>
              <a:gdLst/>
              <a:ahLst/>
              <a:cxnLst/>
              <a:rect l="l" t="t" r="r" b="b"/>
              <a:pathLst>
                <a:path w="5507" h="25687" extrusionOk="0">
                  <a:moveTo>
                    <a:pt x="5453" y="25659"/>
                  </a:moveTo>
                  <a:cubicBezTo>
                    <a:pt x="5480" y="25632"/>
                    <a:pt x="5507" y="25632"/>
                    <a:pt x="5507" y="25605"/>
                  </a:cubicBezTo>
                  <a:cubicBezTo>
                    <a:pt x="5507" y="25470"/>
                    <a:pt x="5398" y="25334"/>
                    <a:pt x="5344" y="25225"/>
                  </a:cubicBezTo>
                  <a:cubicBezTo>
                    <a:pt x="4802" y="23951"/>
                    <a:pt x="4449" y="22649"/>
                    <a:pt x="4232" y="21320"/>
                  </a:cubicBezTo>
                  <a:cubicBezTo>
                    <a:pt x="3988" y="19557"/>
                    <a:pt x="3825" y="17794"/>
                    <a:pt x="3771" y="16030"/>
                  </a:cubicBezTo>
                  <a:cubicBezTo>
                    <a:pt x="3717" y="14267"/>
                    <a:pt x="3554" y="12477"/>
                    <a:pt x="3283" y="10741"/>
                  </a:cubicBezTo>
                  <a:cubicBezTo>
                    <a:pt x="3011" y="9250"/>
                    <a:pt x="2632" y="7812"/>
                    <a:pt x="2198" y="6402"/>
                  </a:cubicBezTo>
                  <a:cubicBezTo>
                    <a:pt x="1520" y="4259"/>
                    <a:pt x="733" y="2143"/>
                    <a:pt x="82" y="55"/>
                  </a:cubicBezTo>
                  <a:cubicBezTo>
                    <a:pt x="82" y="27"/>
                    <a:pt x="55" y="0"/>
                    <a:pt x="28" y="27"/>
                  </a:cubicBezTo>
                  <a:cubicBezTo>
                    <a:pt x="1" y="27"/>
                    <a:pt x="1" y="55"/>
                    <a:pt x="1" y="82"/>
                  </a:cubicBezTo>
                  <a:cubicBezTo>
                    <a:pt x="706" y="2550"/>
                    <a:pt x="1574" y="5018"/>
                    <a:pt x="2252" y="7541"/>
                  </a:cubicBezTo>
                  <a:cubicBezTo>
                    <a:pt x="2550" y="8599"/>
                    <a:pt x="2794" y="9684"/>
                    <a:pt x="2984" y="10768"/>
                  </a:cubicBezTo>
                  <a:cubicBezTo>
                    <a:pt x="3228" y="12532"/>
                    <a:pt x="3391" y="14295"/>
                    <a:pt x="3472" y="16058"/>
                  </a:cubicBezTo>
                  <a:cubicBezTo>
                    <a:pt x="3527" y="17821"/>
                    <a:pt x="3717" y="19584"/>
                    <a:pt x="3988" y="21347"/>
                  </a:cubicBezTo>
                  <a:cubicBezTo>
                    <a:pt x="4232" y="22703"/>
                    <a:pt x="4612" y="24032"/>
                    <a:pt x="5181" y="25280"/>
                  </a:cubicBezTo>
                  <a:cubicBezTo>
                    <a:pt x="5236" y="25415"/>
                    <a:pt x="5236" y="25578"/>
                    <a:pt x="5344" y="25659"/>
                  </a:cubicBezTo>
                  <a:cubicBezTo>
                    <a:pt x="5398" y="25687"/>
                    <a:pt x="5371" y="25659"/>
                    <a:pt x="5425" y="25659"/>
                  </a:cubicBezTo>
                  <a:lnTo>
                    <a:pt x="5453" y="25659"/>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8"/>
            <p:cNvSpPr/>
            <p:nvPr/>
          </p:nvSpPr>
          <p:spPr>
            <a:xfrm>
              <a:off x="1018600" y="4197400"/>
              <a:ext cx="531650" cy="53600"/>
            </a:xfrm>
            <a:custGeom>
              <a:avLst/>
              <a:gdLst/>
              <a:ahLst/>
              <a:cxnLst/>
              <a:rect l="l" t="t" r="r" b="b"/>
              <a:pathLst>
                <a:path w="21266" h="2144" extrusionOk="0">
                  <a:moveTo>
                    <a:pt x="21239" y="706"/>
                  </a:moveTo>
                  <a:cubicBezTo>
                    <a:pt x="21211" y="652"/>
                    <a:pt x="21211" y="624"/>
                    <a:pt x="21184" y="597"/>
                  </a:cubicBezTo>
                  <a:cubicBezTo>
                    <a:pt x="21103" y="543"/>
                    <a:pt x="21049" y="516"/>
                    <a:pt x="20967" y="516"/>
                  </a:cubicBezTo>
                  <a:cubicBezTo>
                    <a:pt x="20018" y="163"/>
                    <a:pt x="19042" y="1"/>
                    <a:pt x="18038" y="1"/>
                  </a:cubicBezTo>
                  <a:cubicBezTo>
                    <a:pt x="17550" y="1"/>
                    <a:pt x="17034" y="28"/>
                    <a:pt x="16546" y="82"/>
                  </a:cubicBezTo>
                  <a:cubicBezTo>
                    <a:pt x="15380" y="190"/>
                    <a:pt x="14213" y="407"/>
                    <a:pt x="13156" y="597"/>
                  </a:cubicBezTo>
                  <a:cubicBezTo>
                    <a:pt x="10660" y="977"/>
                    <a:pt x="8002" y="1547"/>
                    <a:pt x="5344" y="1764"/>
                  </a:cubicBezTo>
                  <a:cubicBezTo>
                    <a:pt x="4639" y="1818"/>
                    <a:pt x="3961" y="1845"/>
                    <a:pt x="3255" y="1845"/>
                  </a:cubicBezTo>
                  <a:cubicBezTo>
                    <a:pt x="2198" y="1872"/>
                    <a:pt x="1167" y="1791"/>
                    <a:pt x="136" y="1655"/>
                  </a:cubicBezTo>
                  <a:cubicBezTo>
                    <a:pt x="82" y="1628"/>
                    <a:pt x="28" y="1655"/>
                    <a:pt x="28" y="1709"/>
                  </a:cubicBezTo>
                  <a:cubicBezTo>
                    <a:pt x="1" y="1764"/>
                    <a:pt x="55" y="1818"/>
                    <a:pt x="109" y="1818"/>
                  </a:cubicBezTo>
                  <a:cubicBezTo>
                    <a:pt x="1140" y="2035"/>
                    <a:pt x="2198" y="2143"/>
                    <a:pt x="3255" y="2143"/>
                  </a:cubicBezTo>
                  <a:cubicBezTo>
                    <a:pt x="3961" y="2143"/>
                    <a:pt x="4666" y="2116"/>
                    <a:pt x="5371" y="2062"/>
                  </a:cubicBezTo>
                  <a:cubicBezTo>
                    <a:pt x="8029" y="1845"/>
                    <a:pt x="10687" y="1303"/>
                    <a:pt x="13183" y="923"/>
                  </a:cubicBezTo>
                  <a:cubicBezTo>
                    <a:pt x="14241" y="733"/>
                    <a:pt x="15380" y="516"/>
                    <a:pt x="16573" y="407"/>
                  </a:cubicBezTo>
                  <a:cubicBezTo>
                    <a:pt x="17034" y="353"/>
                    <a:pt x="17523" y="299"/>
                    <a:pt x="18011" y="299"/>
                  </a:cubicBezTo>
                  <a:cubicBezTo>
                    <a:pt x="18987" y="272"/>
                    <a:pt x="19964" y="380"/>
                    <a:pt x="20886" y="679"/>
                  </a:cubicBezTo>
                  <a:cubicBezTo>
                    <a:pt x="20940" y="706"/>
                    <a:pt x="21022" y="733"/>
                    <a:pt x="21103" y="760"/>
                  </a:cubicBezTo>
                  <a:cubicBezTo>
                    <a:pt x="21157" y="760"/>
                    <a:pt x="21157" y="733"/>
                    <a:pt x="21211" y="733"/>
                  </a:cubicBezTo>
                  <a:cubicBezTo>
                    <a:pt x="21266" y="706"/>
                    <a:pt x="21211" y="733"/>
                    <a:pt x="21211" y="733"/>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8"/>
            <p:cNvSpPr/>
            <p:nvPr/>
          </p:nvSpPr>
          <p:spPr>
            <a:xfrm>
              <a:off x="923675" y="3889550"/>
              <a:ext cx="327569" cy="44775"/>
            </a:xfrm>
            <a:custGeom>
              <a:avLst/>
              <a:gdLst/>
              <a:ahLst/>
              <a:cxnLst/>
              <a:rect l="l" t="t" r="r" b="b"/>
              <a:pathLst>
                <a:path w="19992" h="1791" extrusionOk="0">
                  <a:moveTo>
                    <a:pt x="19964" y="1682"/>
                  </a:moveTo>
                  <a:cubicBezTo>
                    <a:pt x="19964" y="1628"/>
                    <a:pt x="19991" y="1682"/>
                    <a:pt x="19964" y="1628"/>
                  </a:cubicBezTo>
                  <a:cubicBezTo>
                    <a:pt x="19910" y="1574"/>
                    <a:pt x="19828" y="1601"/>
                    <a:pt x="19747" y="1574"/>
                  </a:cubicBezTo>
                  <a:cubicBezTo>
                    <a:pt x="19069" y="1438"/>
                    <a:pt x="18391" y="1357"/>
                    <a:pt x="17686" y="1329"/>
                  </a:cubicBezTo>
                  <a:cubicBezTo>
                    <a:pt x="16546" y="1275"/>
                    <a:pt x="15407" y="1357"/>
                    <a:pt x="14268" y="1357"/>
                  </a:cubicBezTo>
                  <a:cubicBezTo>
                    <a:pt x="12912" y="1384"/>
                    <a:pt x="11447" y="1411"/>
                    <a:pt x="9955" y="1384"/>
                  </a:cubicBezTo>
                  <a:cubicBezTo>
                    <a:pt x="8545" y="1357"/>
                    <a:pt x="7107" y="1302"/>
                    <a:pt x="5670" y="1167"/>
                  </a:cubicBezTo>
                  <a:cubicBezTo>
                    <a:pt x="3771" y="1004"/>
                    <a:pt x="1899" y="624"/>
                    <a:pt x="109" y="0"/>
                  </a:cubicBezTo>
                  <a:cubicBezTo>
                    <a:pt x="55" y="0"/>
                    <a:pt x="28" y="28"/>
                    <a:pt x="1" y="55"/>
                  </a:cubicBezTo>
                  <a:cubicBezTo>
                    <a:pt x="1" y="82"/>
                    <a:pt x="28" y="136"/>
                    <a:pt x="55" y="136"/>
                  </a:cubicBezTo>
                  <a:cubicBezTo>
                    <a:pt x="1845" y="814"/>
                    <a:pt x="3744" y="1221"/>
                    <a:pt x="5643" y="1411"/>
                  </a:cubicBezTo>
                  <a:cubicBezTo>
                    <a:pt x="7080" y="1574"/>
                    <a:pt x="8545" y="1655"/>
                    <a:pt x="9955" y="1655"/>
                  </a:cubicBezTo>
                  <a:cubicBezTo>
                    <a:pt x="11447" y="1682"/>
                    <a:pt x="12885" y="1655"/>
                    <a:pt x="14268" y="1628"/>
                  </a:cubicBezTo>
                  <a:cubicBezTo>
                    <a:pt x="15407" y="1601"/>
                    <a:pt x="16546" y="1519"/>
                    <a:pt x="17686" y="1546"/>
                  </a:cubicBezTo>
                  <a:cubicBezTo>
                    <a:pt x="18364" y="1546"/>
                    <a:pt x="19042" y="1601"/>
                    <a:pt x="19720" y="1736"/>
                  </a:cubicBezTo>
                  <a:cubicBezTo>
                    <a:pt x="19774" y="1736"/>
                    <a:pt x="19855" y="1791"/>
                    <a:pt x="19910" y="1763"/>
                  </a:cubicBezTo>
                  <a:cubicBezTo>
                    <a:pt x="19991" y="1736"/>
                    <a:pt x="19910" y="1763"/>
                    <a:pt x="19964" y="1709"/>
                  </a:cubicBezTo>
                  <a:cubicBezTo>
                    <a:pt x="19964" y="1709"/>
                    <a:pt x="19964" y="1709"/>
                    <a:pt x="19964" y="1709"/>
                  </a:cubicBezTo>
                  <a:cubicBezTo>
                    <a:pt x="19964" y="1709"/>
                    <a:pt x="19964" y="1682"/>
                    <a:pt x="19964" y="1682"/>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8"/>
            <p:cNvSpPr/>
            <p:nvPr/>
          </p:nvSpPr>
          <p:spPr>
            <a:xfrm>
              <a:off x="886400" y="3616275"/>
              <a:ext cx="145791" cy="82750"/>
            </a:xfrm>
            <a:custGeom>
              <a:avLst/>
              <a:gdLst/>
              <a:ahLst/>
              <a:cxnLst/>
              <a:rect l="l" t="t" r="r" b="b"/>
              <a:pathLst>
                <a:path w="7515" h="4341" extrusionOk="0">
                  <a:moveTo>
                    <a:pt x="7487" y="4286"/>
                  </a:moveTo>
                  <a:cubicBezTo>
                    <a:pt x="7460" y="4259"/>
                    <a:pt x="7460" y="4232"/>
                    <a:pt x="7433" y="4205"/>
                  </a:cubicBezTo>
                  <a:cubicBezTo>
                    <a:pt x="7324" y="4151"/>
                    <a:pt x="7243" y="4097"/>
                    <a:pt x="7134" y="4069"/>
                  </a:cubicBezTo>
                  <a:cubicBezTo>
                    <a:pt x="6538" y="3798"/>
                    <a:pt x="5968" y="3527"/>
                    <a:pt x="5398" y="3256"/>
                  </a:cubicBezTo>
                  <a:cubicBezTo>
                    <a:pt x="4829" y="2957"/>
                    <a:pt x="4286" y="2659"/>
                    <a:pt x="3717" y="2333"/>
                  </a:cubicBezTo>
                  <a:cubicBezTo>
                    <a:pt x="3364" y="2116"/>
                    <a:pt x="3011" y="1899"/>
                    <a:pt x="2632" y="1683"/>
                  </a:cubicBezTo>
                  <a:cubicBezTo>
                    <a:pt x="1818" y="1167"/>
                    <a:pt x="1004" y="652"/>
                    <a:pt x="163" y="55"/>
                  </a:cubicBezTo>
                  <a:cubicBezTo>
                    <a:pt x="109" y="1"/>
                    <a:pt x="1" y="136"/>
                    <a:pt x="82" y="164"/>
                  </a:cubicBezTo>
                  <a:cubicBezTo>
                    <a:pt x="896" y="787"/>
                    <a:pt x="1682" y="1357"/>
                    <a:pt x="2496" y="1899"/>
                  </a:cubicBezTo>
                  <a:cubicBezTo>
                    <a:pt x="2876" y="2116"/>
                    <a:pt x="3228" y="2333"/>
                    <a:pt x="3608" y="2578"/>
                  </a:cubicBezTo>
                  <a:cubicBezTo>
                    <a:pt x="4151" y="2876"/>
                    <a:pt x="4720" y="3174"/>
                    <a:pt x="5290" y="3473"/>
                  </a:cubicBezTo>
                  <a:cubicBezTo>
                    <a:pt x="5860" y="3744"/>
                    <a:pt x="6456" y="3988"/>
                    <a:pt x="7053" y="4232"/>
                  </a:cubicBezTo>
                  <a:cubicBezTo>
                    <a:pt x="7161" y="4286"/>
                    <a:pt x="7270" y="4314"/>
                    <a:pt x="7378" y="4341"/>
                  </a:cubicBezTo>
                  <a:cubicBezTo>
                    <a:pt x="7406" y="4341"/>
                    <a:pt x="7433" y="4341"/>
                    <a:pt x="7487" y="4314"/>
                  </a:cubicBezTo>
                  <a:lnTo>
                    <a:pt x="7487" y="4314"/>
                  </a:lnTo>
                  <a:cubicBezTo>
                    <a:pt x="7514" y="4314"/>
                    <a:pt x="7514" y="4286"/>
                    <a:pt x="7487" y="4286"/>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8"/>
            <p:cNvSpPr/>
            <p:nvPr/>
          </p:nvSpPr>
          <p:spPr>
            <a:xfrm>
              <a:off x="1136600" y="3696297"/>
              <a:ext cx="84125" cy="214293"/>
            </a:xfrm>
            <a:custGeom>
              <a:avLst/>
              <a:gdLst/>
              <a:ahLst/>
              <a:cxnLst/>
              <a:rect l="l" t="t" r="r" b="b"/>
              <a:pathLst>
                <a:path w="3365" h="11935" extrusionOk="0">
                  <a:moveTo>
                    <a:pt x="3364" y="11935"/>
                  </a:moveTo>
                  <a:cubicBezTo>
                    <a:pt x="3256" y="11664"/>
                    <a:pt x="3174" y="11392"/>
                    <a:pt x="3093" y="11121"/>
                  </a:cubicBezTo>
                  <a:cubicBezTo>
                    <a:pt x="2876" y="10470"/>
                    <a:pt x="2659" y="9846"/>
                    <a:pt x="2469" y="9223"/>
                  </a:cubicBezTo>
                  <a:cubicBezTo>
                    <a:pt x="2062" y="7866"/>
                    <a:pt x="1791" y="6456"/>
                    <a:pt x="1438" y="5045"/>
                  </a:cubicBezTo>
                  <a:cubicBezTo>
                    <a:pt x="1140" y="3879"/>
                    <a:pt x="760" y="2713"/>
                    <a:pt x="462" y="1546"/>
                  </a:cubicBezTo>
                  <a:cubicBezTo>
                    <a:pt x="326" y="1058"/>
                    <a:pt x="191" y="543"/>
                    <a:pt x="82" y="55"/>
                  </a:cubicBezTo>
                  <a:cubicBezTo>
                    <a:pt x="82" y="28"/>
                    <a:pt x="55" y="0"/>
                    <a:pt x="55" y="28"/>
                  </a:cubicBezTo>
                  <a:cubicBezTo>
                    <a:pt x="28" y="28"/>
                    <a:pt x="1" y="28"/>
                    <a:pt x="28" y="55"/>
                  </a:cubicBezTo>
                  <a:cubicBezTo>
                    <a:pt x="109" y="570"/>
                    <a:pt x="218" y="1085"/>
                    <a:pt x="353" y="1574"/>
                  </a:cubicBezTo>
                  <a:cubicBezTo>
                    <a:pt x="625" y="2767"/>
                    <a:pt x="950" y="3933"/>
                    <a:pt x="1221" y="5100"/>
                  </a:cubicBezTo>
                  <a:cubicBezTo>
                    <a:pt x="1547" y="6537"/>
                    <a:pt x="1818" y="7921"/>
                    <a:pt x="2225" y="9304"/>
                  </a:cubicBezTo>
                  <a:cubicBezTo>
                    <a:pt x="2415" y="9955"/>
                    <a:pt x="2632" y="10579"/>
                    <a:pt x="2903" y="11203"/>
                  </a:cubicBezTo>
                  <a:cubicBezTo>
                    <a:pt x="3039" y="11447"/>
                    <a:pt x="3174" y="11691"/>
                    <a:pt x="3337" y="11935"/>
                  </a:cubicBezTo>
                  <a:lnTo>
                    <a:pt x="3364" y="11935"/>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8"/>
            <p:cNvSpPr/>
            <p:nvPr/>
          </p:nvSpPr>
          <p:spPr>
            <a:xfrm>
              <a:off x="1019275" y="3546088"/>
              <a:ext cx="47500" cy="197350"/>
            </a:xfrm>
            <a:custGeom>
              <a:avLst/>
              <a:gdLst/>
              <a:ahLst/>
              <a:cxnLst/>
              <a:rect l="l" t="t" r="r" b="b"/>
              <a:pathLst>
                <a:path w="1900" h="7894" extrusionOk="0">
                  <a:moveTo>
                    <a:pt x="1872" y="7758"/>
                  </a:moveTo>
                  <a:lnTo>
                    <a:pt x="1872" y="7351"/>
                  </a:lnTo>
                  <a:cubicBezTo>
                    <a:pt x="1872" y="7215"/>
                    <a:pt x="1818" y="7107"/>
                    <a:pt x="1818" y="6971"/>
                  </a:cubicBezTo>
                  <a:cubicBezTo>
                    <a:pt x="1655" y="5940"/>
                    <a:pt x="1438" y="4910"/>
                    <a:pt x="1221" y="3879"/>
                  </a:cubicBezTo>
                  <a:cubicBezTo>
                    <a:pt x="1113" y="3363"/>
                    <a:pt x="977" y="2848"/>
                    <a:pt x="841" y="2333"/>
                  </a:cubicBezTo>
                  <a:cubicBezTo>
                    <a:pt x="624" y="1573"/>
                    <a:pt x="407" y="814"/>
                    <a:pt x="163" y="81"/>
                  </a:cubicBezTo>
                  <a:cubicBezTo>
                    <a:pt x="136" y="27"/>
                    <a:pt x="109" y="0"/>
                    <a:pt x="55" y="27"/>
                  </a:cubicBezTo>
                  <a:cubicBezTo>
                    <a:pt x="28" y="27"/>
                    <a:pt x="0" y="81"/>
                    <a:pt x="0" y="136"/>
                  </a:cubicBezTo>
                  <a:cubicBezTo>
                    <a:pt x="326" y="1112"/>
                    <a:pt x="570" y="2143"/>
                    <a:pt x="814" y="3174"/>
                  </a:cubicBezTo>
                  <a:cubicBezTo>
                    <a:pt x="977" y="3906"/>
                    <a:pt x="1140" y="4638"/>
                    <a:pt x="1302" y="5371"/>
                  </a:cubicBezTo>
                  <a:cubicBezTo>
                    <a:pt x="1411" y="5886"/>
                    <a:pt x="1492" y="6374"/>
                    <a:pt x="1601" y="6862"/>
                  </a:cubicBezTo>
                  <a:cubicBezTo>
                    <a:pt x="1655" y="7052"/>
                    <a:pt x="1655" y="7242"/>
                    <a:pt x="1709" y="7405"/>
                  </a:cubicBezTo>
                  <a:cubicBezTo>
                    <a:pt x="1736" y="7541"/>
                    <a:pt x="1791" y="7649"/>
                    <a:pt x="1845" y="7785"/>
                  </a:cubicBezTo>
                  <a:cubicBezTo>
                    <a:pt x="1899" y="7893"/>
                    <a:pt x="1872" y="7758"/>
                    <a:pt x="1872" y="7758"/>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8"/>
            <p:cNvSpPr/>
            <p:nvPr/>
          </p:nvSpPr>
          <p:spPr>
            <a:xfrm>
              <a:off x="1139875" y="4053650"/>
              <a:ext cx="243558" cy="72575"/>
            </a:xfrm>
            <a:custGeom>
              <a:avLst/>
              <a:gdLst/>
              <a:ahLst/>
              <a:cxnLst/>
              <a:rect l="l" t="t" r="r" b="b"/>
              <a:pathLst>
                <a:path w="15381" h="2903" extrusionOk="0">
                  <a:moveTo>
                    <a:pt x="15380" y="217"/>
                  </a:moveTo>
                  <a:cubicBezTo>
                    <a:pt x="15326" y="190"/>
                    <a:pt x="15299" y="163"/>
                    <a:pt x="15245" y="136"/>
                  </a:cubicBezTo>
                  <a:cubicBezTo>
                    <a:pt x="15217" y="136"/>
                    <a:pt x="15163" y="109"/>
                    <a:pt x="15136" y="109"/>
                  </a:cubicBezTo>
                  <a:cubicBezTo>
                    <a:pt x="14322" y="0"/>
                    <a:pt x="13509" y="28"/>
                    <a:pt x="12722" y="244"/>
                  </a:cubicBezTo>
                  <a:cubicBezTo>
                    <a:pt x="11420" y="543"/>
                    <a:pt x="10172" y="1140"/>
                    <a:pt x="8979" y="1519"/>
                  </a:cubicBezTo>
                  <a:cubicBezTo>
                    <a:pt x="7541" y="1980"/>
                    <a:pt x="6077" y="2333"/>
                    <a:pt x="4585" y="2496"/>
                  </a:cubicBezTo>
                  <a:cubicBezTo>
                    <a:pt x="3066" y="2686"/>
                    <a:pt x="1574" y="2659"/>
                    <a:pt x="82" y="2360"/>
                  </a:cubicBezTo>
                  <a:cubicBezTo>
                    <a:pt x="55" y="2360"/>
                    <a:pt x="28" y="2387"/>
                    <a:pt x="1" y="2414"/>
                  </a:cubicBezTo>
                  <a:cubicBezTo>
                    <a:pt x="1" y="2442"/>
                    <a:pt x="28" y="2469"/>
                    <a:pt x="55" y="2496"/>
                  </a:cubicBezTo>
                  <a:cubicBezTo>
                    <a:pt x="1547" y="2821"/>
                    <a:pt x="3093" y="2903"/>
                    <a:pt x="4612" y="2740"/>
                  </a:cubicBezTo>
                  <a:cubicBezTo>
                    <a:pt x="6131" y="2604"/>
                    <a:pt x="7623" y="2279"/>
                    <a:pt x="9060" y="1818"/>
                  </a:cubicBezTo>
                  <a:cubicBezTo>
                    <a:pt x="10254" y="1411"/>
                    <a:pt x="11502" y="841"/>
                    <a:pt x="12803" y="489"/>
                  </a:cubicBezTo>
                  <a:cubicBezTo>
                    <a:pt x="13536" y="272"/>
                    <a:pt x="14322" y="217"/>
                    <a:pt x="15109" y="299"/>
                  </a:cubicBezTo>
                  <a:cubicBezTo>
                    <a:pt x="15136" y="299"/>
                    <a:pt x="15190" y="299"/>
                    <a:pt x="15245" y="299"/>
                  </a:cubicBezTo>
                  <a:cubicBezTo>
                    <a:pt x="15272" y="299"/>
                    <a:pt x="15326" y="299"/>
                    <a:pt x="15380" y="272"/>
                  </a:cubicBezTo>
                  <a:cubicBezTo>
                    <a:pt x="15380" y="272"/>
                    <a:pt x="15380" y="217"/>
                    <a:pt x="15380" y="217"/>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8"/>
            <p:cNvSpPr/>
            <p:nvPr/>
          </p:nvSpPr>
          <p:spPr>
            <a:xfrm>
              <a:off x="1925225" y="3408775"/>
              <a:ext cx="1150750" cy="1068025"/>
            </a:xfrm>
            <a:custGeom>
              <a:avLst/>
              <a:gdLst/>
              <a:ahLst/>
              <a:cxnLst/>
              <a:rect l="l" t="t" r="r" b="b"/>
              <a:pathLst>
                <a:path w="46030" h="42721" extrusionOk="0">
                  <a:moveTo>
                    <a:pt x="13020" y="37893"/>
                  </a:moveTo>
                  <a:cubicBezTo>
                    <a:pt x="13020" y="37893"/>
                    <a:pt x="0" y="19367"/>
                    <a:pt x="8598" y="13969"/>
                  </a:cubicBezTo>
                  <a:cubicBezTo>
                    <a:pt x="14105" y="10498"/>
                    <a:pt x="15868" y="17929"/>
                    <a:pt x="17034" y="17821"/>
                  </a:cubicBezTo>
                  <a:cubicBezTo>
                    <a:pt x="18200" y="17712"/>
                    <a:pt x="14756" y="7867"/>
                    <a:pt x="20099" y="4449"/>
                  </a:cubicBezTo>
                  <a:cubicBezTo>
                    <a:pt x="26337" y="462"/>
                    <a:pt x="28399" y="14566"/>
                    <a:pt x="29185" y="10633"/>
                  </a:cubicBezTo>
                  <a:cubicBezTo>
                    <a:pt x="30623" y="3418"/>
                    <a:pt x="36889" y="1"/>
                    <a:pt x="39845" y="3093"/>
                  </a:cubicBezTo>
                  <a:cubicBezTo>
                    <a:pt x="45053" y="8518"/>
                    <a:pt x="32332" y="15570"/>
                    <a:pt x="34393" y="15244"/>
                  </a:cubicBezTo>
                  <a:cubicBezTo>
                    <a:pt x="44402" y="13752"/>
                    <a:pt x="46029" y="21266"/>
                    <a:pt x="37404" y="24493"/>
                  </a:cubicBezTo>
                  <a:cubicBezTo>
                    <a:pt x="35939" y="25063"/>
                    <a:pt x="31762" y="25578"/>
                    <a:pt x="32549" y="27504"/>
                  </a:cubicBezTo>
                  <a:cubicBezTo>
                    <a:pt x="33607" y="30217"/>
                    <a:pt x="38082" y="27287"/>
                    <a:pt x="39493" y="29972"/>
                  </a:cubicBezTo>
                  <a:cubicBezTo>
                    <a:pt x="42530" y="35668"/>
                    <a:pt x="29809" y="42721"/>
                    <a:pt x="13020" y="37893"/>
                  </a:cubicBezTo>
                  <a:close/>
                </a:path>
              </a:pathLst>
            </a:custGeom>
            <a:solidFill>
              <a:srgbClr val="6D7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8"/>
            <p:cNvSpPr/>
            <p:nvPr/>
          </p:nvSpPr>
          <p:spPr>
            <a:xfrm>
              <a:off x="2231725" y="3508450"/>
              <a:ext cx="653707" cy="863920"/>
            </a:xfrm>
            <a:custGeom>
              <a:avLst/>
              <a:gdLst/>
              <a:ahLst/>
              <a:cxnLst/>
              <a:rect l="l" t="t" r="r" b="b"/>
              <a:pathLst>
                <a:path w="30868" h="40117" extrusionOk="0">
                  <a:moveTo>
                    <a:pt x="54" y="40089"/>
                  </a:moveTo>
                  <a:cubicBezTo>
                    <a:pt x="109" y="40089"/>
                    <a:pt x="136" y="40089"/>
                    <a:pt x="163" y="40062"/>
                  </a:cubicBezTo>
                  <a:cubicBezTo>
                    <a:pt x="190" y="40062"/>
                    <a:pt x="190" y="40035"/>
                    <a:pt x="190" y="40035"/>
                  </a:cubicBezTo>
                  <a:cubicBezTo>
                    <a:pt x="299" y="39900"/>
                    <a:pt x="380" y="39764"/>
                    <a:pt x="461" y="39628"/>
                  </a:cubicBezTo>
                  <a:cubicBezTo>
                    <a:pt x="1438" y="38109"/>
                    <a:pt x="2441" y="36563"/>
                    <a:pt x="3445" y="35044"/>
                  </a:cubicBezTo>
                  <a:cubicBezTo>
                    <a:pt x="4340" y="33688"/>
                    <a:pt x="5235" y="32359"/>
                    <a:pt x="6130" y="31003"/>
                  </a:cubicBezTo>
                  <a:cubicBezTo>
                    <a:pt x="9738" y="25632"/>
                    <a:pt x="13481" y="20370"/>
                    <a:pt x="17468" y="15271"/>
                  </a:cubicBezTo>
                  <a:cubicBezTo>
                    <a:pt x="19557" y="12640"/>
                    <a:pt x="21699" y="10036"/>
                    <a:pt x="23951" y="7514"/>
                  </a:cubicBezTo>
                  <a:cubicBezTo>
                    <a:pt x="25280" y="5995"/>
                    <a:pt x="26636" y="4503"/>
                    <a:pt x="28019" y="3011"/>
                  </a:cubicBezTo>
                  <a:cubicBezTo>
                    <a:pt x="28941" y="2035"/>
                    <a:pt x="29891" y="1085"/>
                    <a:pt x="30840" y="109"/>
                  </a:cubicBezTo>
                  <a:cubicBezTo>
                    <a:pt x="30867" y="82"/>
                    <a:pt x="30867" y="55"/>
                    <a:pt x="30840" y="28"/>
                  </a:cubicBezTo>
                  <a:cubicBezTo>
                    <a:pt x="30813" y="0"/>
                    <a:pt x="30759" y="0"/>
                    <a:pt x="30759" y="28"/>
                  </a:cubicBezTo>
                  <a:cubicBezTo>
                    <a:pt x="29782" y="950"/>
                    <a:pt x="28806" y="1899"/>
                    <a:pt x="27856" y="2876"/>
                  </a:cubicBezTo>
                  <a:cubicBezTo>
                    <a:pt x="26446" y="4313"/>
                    <a:pt x="25063" y="5805"/>
                    <a:pt x="23706" y="7297"/>
                  </a:cubicBezTo>
                  <a:cubicBezTo>
                    <a:pt x="20316" y="11094"/>
                    <a:pt x="17170" y="15027"/>
                    <a:pt x="14132" y="19068"/>
                  </a:cubicBezTo>
                  <a:cubicBezTo>
                    <a:pt x="11392" y="22730"/>
                    <a:pt x="8788" y="26446"/>
                    <a:pt x="6266" y="30244"/>
                  </a:cubicBezTo>
                  <a:cubicBezTo>
                    <a:pt x="4557" y="32766"/>
                    <a:pt x="2930" y="35343"/>
                    <a:pt x="1302" y="37892"/>
                  </a:cubicBezTo>
                  <a:cubicBezTo>
                    <a:pt x="895" y="38516"/>
                    <a:pt x="488" y="39167"/>
                    <a:pt x="109" y="39818"/>
                  </a:cubicBezTo>
                  <a:cubicBezTo>
                    <a:pt x="82" y="39872"/>
                    <a:pt x="27" y="39900"/>
                    <a:pt x="27" y="39954"/>
                  </a:cubicBezTo>
                  <a:cubicBezTo>
                    <a:pt x="0" y="40008"/>
                    <a:pt x="27" y="40035"/>
                    <a:pt x="27" y="40089"/>
                  </a:cubicBezTo>
                  <a:lnTo>
                    <a:pt x="27" y="40089"/>
                  </a:lnTo>
                  <a:cubicBezTo>
                    <a:pt x="54" y="40117"/>
                    <a:pt x="54" y="40089"/>
                    <a:pt x="54" y="40089"/>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8"/>
            <p:cNvSpPr/>
            <p:nvPr/>
          </p:nvSpPr>
          <p:spPr>
            <a:xfrm>
              <a:off x="2241900" y="4181125"/>
              <a:ext cx="707275" cy="182425"/>
            </a:xfrm>
            <a:custGeom>
              <a:avLst/>
              <a:gdLst/>
              <a:ahLst/>
              <a:cxnLst/>
              <a:rect l="l" t="t" r="r" b="b"/>
              <a:pathLst>
                <a:path w="28291" h="7297" extrusionOk="0">
                  <a:moveTo>
                    <a:pt x="27" y="7297"/>
                  </a:moveTo>
                  <a:cubicBezTo>
                    <a:pt x="244" y="7107"/>
                    <a:pt x="515" y="6944"/>
                    <a:pt x="732" y="6754"/>
                  </a:cubicBezTo>
                  <a:cubicBezTo>
                    <a:pt x="1736" y="5887"/>
                    <a:pt x="2821" y="5127"/>
                    <a:pt x="3987" y="4503"/>
                  </a:cubicBezTo>
                  <a:cubicBezTo>
                    <a:pt x="5181" y="3934"/>
                    <a:pt x="6428" y="3472"/>
                    <a:pt x="7730" y="3147"/>
                  </a:cubicBezTo>
                  <a:cubicBezTo>
                    <a:pt x="11609" y="2198"/>
                    <a:pt x="15949" y="2225"/>
                    <a:pt x="20099" y="1845"/>
                  </a:cubicBezTo>
                  <a:cubicBezTo>
                    <a:pt x="22974" y="1601"/>
                    <a:pt x="25768" y="1140"/>
                    <a:pt x="28236" y="109"/>
                  </a:cubicBezTo>
                  <a:cubicBezTo>
                    <a:pt x="28263" y="82"/>
                    <a:pt x="28290" y="55"/>
                    <a:pt x="28263" y="28"/>
                  </a:cubicBezTo>
                  <a:cubicBezTo>
                    <a:pt x="28263" y="1"/>
                    <a:pt x="28209" y="1"/>
                    <a:pt x="28209" y="1"/>
                  </a:cubicBezTo>
                  <a:cubicBezTo>
                    <a:pt x="25713" y="977"/>
                    <a:pt x="22947" y="1357"/>
                    <a:pt x="20072" y="1574"/>
                  </a:cubicBezTo>
                  <a:cubicBezTo>
                    <a:pt x="15922" y="1872"/>
                    <a:pt x="11555" y="1872"/>
                    <a:pt x="7649" y="2849"/>
                  </a:cubicBezTo>
                  <a:cubicBezTo>
                    <a:pt x="6320" y="3147"/>
                    <a:pt x="5045" y="3608"/>
                    <a:pt x="3825" y="4205"/>
                  </a:cubicBezTo>
                  <a:cubicBezTo>
                    <a:pt x="2604" y="4774"/>
                    <a:pt x="1492" y="5561"/>
                    <a:pt x="543" y="6537"/>
                  </a:cubicBezTo>
                  <a:cubicBezTo>
                    <a:pt x="353" y="6754"/>
                    <a:pt x="163" y="6999"/>
                    <a:pt x="0" y="7270"/>
                  </a:cubicBezTo>
                  <a:lnTo>
                    <a:pt x="0" y="7297"/>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8"/>
            <p:cNvSpPr/>
            <p:nvPr/>
          </p:nvSpPr>
          <p:spPr>
            <a:xfrm>
              <a:off x="2435150" y="3887500"/>
              <a:ext cx="410426" cy="177030"/>
            </a:xfrm>
            <a:custGeom>
              <a:avLst/>
              <a:gdLst/>
              <a:ahLst/>
              <a:cxnLst/>
              <a:rect l="l" t="t" r="r" b="b"/>
              <a:pathLst>
                <a:path w="26121" h="10145" extrusionOk="0">
                  <a:moveTo>
                    <a:pt x="55" y="10117"/>
                  </a:moveTo>
                  <a:cubicBezTo>
                    <a:pt x="109" y="10117"/>
                    <a:pt x="82" y="10144"/>
                    <a:pt x="136" y="10144"/>
                  </a:cubicBezTo>
                  <a:cubicBezTo>
                    <a:pt x="299" y="10144"/>
                    <a:pt x="380" y="9982"/>
                    <a:pt x="516" y="9900"/>
                  </a:cubicBezTo>
                  <a:cubicBezTo>
                    <a:pt x="1736" y="9141"/>
                    <a:pt x="3065" y="8517"/>
                    <a:pt x="4449" y="8083"/>
                  </a:cubicBezTo>
                  <a:cubicBezTo>
                    <a:pt x="6239" y="7513"/>
                    <a:pt x="8056" y="7052"/>
                    <a:pt x="9901" y="6700"/>
                  </a:cubicBezTo>
                  <a:cubicBezTo>
                    <a:pt x="11772" y="6320"/>
                    <a:pt x="13589" y="5832"/>
                    <a:pt x="15407" y="5262"/>
                  </a:cubicBezTo>
                  <a:cubicBezTo>
                    <a:pt x="16899" y="4720"/>
                    <a:pt x="18363" y="4096"/>
                    <a:pt x="19774" y="3391"/>
                  </a:cubicBezTo>
                  <a:cubicBezTo>
                    <a:pt x="21916" y="2333"/>
                    <a:pt x="24005" y="1139"/>
                    <a:pt x="26094" y="81"/>
                  </a:cubicBezTo>
                  <a:cubicBezTo>
                    <a:pt x="26121" y="81"/>
                    <a:pt x="26121" y="54"/>
                    <a:pt x="26121" y="27"/>
                  </a:cubicBezTo>
                  <a:cubicBezTo>
                    <a:pt x="26121" y="0"/>
                    <a:pt x="26094" y="0"/>
                    <a:pt x="26066" y="0"/>
                  </a:cubicBezTo>
                  <a:cubicBezTo>
                    <a:pt x="23571" y="1166"/>
                    <a:pt x="21103" y="2495"/>
                    <a:pt x="18607" y="3635"/>
                  </a:cubicBezTo>
                  <a:cubicBezTo>
                    <a:pt x="17522" y="4123"/>
                    <a:pt x="16437" y="4584"/>
                    <a:pt x="15298" y="4964"/>
                  </a:cubicBezTo>
                  <a:cubicBezTo>
                    <a:pt x="13508" y="5533"/>
                    <a:pt x="11691" y="5994"/>
                    <a:pt x="9846" y="6374"/>
                  </a:cubicBezTo>
                  <a:cubicBezTo>
                    <a:pt x="7975" y="6754"/>
                    <a:pt x="6130" y="7242"/>
                    <a:pt x="4340" y="7839"/>
                  </a:cubicBezTo>
                  <a:cubicBezTo>
                    <a:pt x="2957" y="8300"/>
                    <a:pt x="1628" y="8951"/>
                    <a:pt x="407" y="9738"/>
                  </a:cubicBezTo>
                  <a:cubicBezTo>
                    <a:pt x="272" y="9819"/>
                    <a:pt x="109" y="9873"/>
                    <a:pt x="27" y="10009"/>
                  </a:cubicBezTo>
                  <a:cubicBezTo>
                    <a:pt x="0" y="10036"/>
                    <a:pt x="27" y="10036"/>
                    <a:pt x="27" y="10090"/>
                  </a:cubicBezTo>
                  <a:lnTo>
                    <a:pt x="27" y="10117"/>
                  </a:lnTo>
                  <a:cubicBezTo>
                    <a:pt x="27" y="10117"/>
                    <a:pt x="55" y="10117"/>
                    <a:pt x="55" y="10117"/>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8"/>
            <p:cNvSpPr/>
            <p:nvPr/>
          </p:nvSpPr>
          <p:spPr>
            <a:xfrm>
              <a:off x="2155775" y="3743075"/>
              <a:ext cx="130225" cy="554025"/>
            </a:xfrm>
            <a:custGeom>
              <a:avLst/>
              <a:gdLst/>
              <a:ahLst/>
              <a:cxnLst/>
              <a:rect l="l" t="t" r="r" b="b"/>
              <a:pathLst>
                <a:path w="5209" h="22161" extrusionOk="0">
                  <a:moveTo>
                    <a:pt x="4855" y="22161"/>
                  </a:moveTo>
                  <a:cubicBezTo>
                    <a:pt x="4910" y="22107"/>
                    <a:pt x="4937" y="22107"/>
                    <a:pt x="4964" y="22079"/>
                  </a:cubicBezTo>
                  <a:cubicBezTo>
                    <a:pt x="4991" y="21998"/>
                    <a:pt x="5018" y="21917"/>
                    <a:pt x="5018" y="21835"/>
                  </a:cubicBezTo>
                  <a:cubicBezTo>
                    <a:pt x="5208" y="20778"/>
                    <a:pt x="5208" y="19720"/>
                    <a:pt x="5045" y="18662"/>
                  </a:cubicBezTo>
                  <a:cubicBezTo>
                    <a:pt x="4937" y="18147"/>
                    <a:pt x="4828" y="17604"/>
                    <a:pt x="4693" y="17116"/>
                  </a:cubicBezTo>
                  <a:cubicBezTo>
                    <a:pt x="4367" y="15895"/>
                    <a:pt x="3933" y="14702"/>
                    <a:pt x="3581" y="13617"/>
                  </a:cubicBezTo>
                  <a:cubicBezTo>
                    <a:pt x="2740" y="11067"/>
                    <a:pt x="1682" y="8355"/>
                    <a:pt x="1004" y="5615"/>
                  </a:cubicBezTo>
                  <a:cubicBezTo>
                    <a:pt x="814" y="4883"/>
                    <a:pt x="678" y="4151"/>
                    <a:pt x="543" y="3445"/>
                  </a:cubicBezTo>
                  <a:cubicBezTo>
                    <a:pt x="353" y="2333"/>
                    <a:pt x="244" y="1221"/>
                    <a:pt x="244" y="109"/>
                  </a:cubicBezTo>
                  <a:cubicBezTo>
                    <a:pt x="244" y="55"/>
                    <a:pt x="190" y="1"/>
                    <a:pt x="136" y="1"/>
                  </a:cubicBezTo>
                  <a:cubicBezTo>
                    <a:pt x="82" y="1"/>
                    <a:pt x="27" y="55"/>
                    <a:pt x="27" y="109"/>
                  </a:cubicBezTo>
                  <a:cubicBezTo>
                    <a:pt x="0" y="1221"/>
                    <a:pt x="82" y="2360"/>
                    <a:pt x="244" y="3473"/>
                  </a:cubicBezTo>
                  <a:cubicBezTo>
                    <a:pt x="353" y="4232"/>
                    <a:pt x="516" y="4964"/>
                    <a:pt x="706" y="5697"/>
                  </a:cubicBezTo>
                  <a:cubicBezTo>
                    <a:pt x="1384" y="8463"/>
                    <a:pt x="2387" y="11176"/>
                    <a:pt x="3228" y="13725"/>
                  </a:cubicBezTo>
                  <a:cubicBezTo>
                    <a:pt x="3608" y="14810"/>
                    <a:pt x="4015" y="16004"/>
                    <a:pt x="4367" y="17197"/>
                  </a:cubicBezTo>
                  <a:cubicBezTo>
                    <a:pt x="4503" y="17685"/>
                    <a:pt x="4611" y="18228"/>
                    <a:pt x="4720" y="18716"/>
                  </a:cubicBezTo>
                  <a:cubicBezTo>
                    <a:pt x="4910" y="19720"/>
                    <a:pt x="4937" y="20778"/>
                    <a:pt x="4801" y="21781"/>
                  </a:cubicBezTo>
                  <a:cubicBezTo>
                    <a:pt x="4774" y="21862"/>
                    <a:pt x="4774" y="21944"/>
                    <a:pt x="4774" y="22025"/>
                  </a:cubicBezTo>
                  <a:cubicBezTo>
                    <a:pt x="4774" y="22079"/>
                    <a:pt x="4801" y="22107"/>
                    <a:pt x="4828" y="22134"/>
                  </a:cubicBezTo>
                  <a:lnTo>
                    <a:pt x="4828" y="22161"/>
                  </a:lnTo>
                  <a:cubicBezTo>
                    <a:pt x="4828" y="22161"/>
                    <a:pt x="4855" y="22161"/>
                    <a:pt x="4855" y="22161"/>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8"/>
            <p:cNvSpPr/>
            <p:nvPr/>
          </p:nvSpPr>
          <p:spPr>
            <a:xfrm>
              <a:off x="2466350" y="3568800"/>
              <a:ext cx="60375" cy="365531"/>
            </a:xfrm>
            <a:custGeom>
              <a:avLst/>
              <a:gdLst/>
              <a:ahLst/>
              <a:cxnLst/>
              <a:rect l="l" t="t" r="r" b="b"/>
              <a:pathLst>
                <a:path w="2415" h="21320" extrusionOk="0">
                  <a:moveTo>
                    <a:pt x="2306" y="21292"/>
                  </a:moveTo>
                  <a:cubicBezTo>
                    <a:pt x="2360" y="21265"/>
                    <a:pt x="2333" y="21320"/>
                    <a:pt x="2360" y="21265"/>
                  </a:cubicBezTo>
                  <a:cubicBezTo>
                    <a:pt x="2414" y="21211"/>
                    <a:pt x="2360" y="21103"/>
                    <a:pt x="2387" y="21048"/>
                  </a:cubicBezTo>
                  <a:cubicBezTo>
                    <a:pt x="2414" y="20289"/>
                    <a:pt x="2387" y="19557"/>
                    <a:pt x="2278" y="18824"/>
                  </a:cubicBezTo>
                  <a:cubicBezTo>
                    <a:pt x="2143" y="17631"/>
                    <a:pt x="1872" y="16410"/>
                    <a:pt x="1682" y="15217"/>
                  </a:cubicBezTo>
                  <a:cubicBezTo>
                    <a:pt x="1410" y="13779"/>
                    <a:pt x="1139" y="12260"/>
                    <a:pt x="922" y="10714"/>
                  </a:cubicBezTo>
                  <a:cubicBezTo>
                    <a:pt x="678" y="9222"/>
                    <a:pt x="488" y="7676"/>
                    <a:pt x="407" y="6157"/>
                  </a:cubicBezTo>
                  <a:cubicBezTo>
                    <a:pt x="244" y="4150"/>
                    <a:pt x="326" y="2089"/>
                    <a:pt x="651" y="109"/>
                  </a:cubicBezTo>
                  <a:cubicBezTo>
                    <a:pt x="678" y="55"/>
                    <a:pt x="651" y="27"/>
                    <a:pt x="597" y="0"/>
                  </a:cubicBezTo>
                  <a:cubicBezTo>
                    <a:pt x="570" y="0"/>
                    <a:pt x="515" y="27"/>
                    <a:pt x="515" y="82"/>
                  </a:cubicBezTo>
                  <a:cubicBezTo>
                    <a:pt x="136" y="2089"/>
                    <a:pt x="0" y="4123"/>
                    <a:pt x="136" y="6185"/>
                  </a:cubicBezTo>
                  <a:cubicBezTo>
                    <a:pt x="217" y="7703"/>
                    <a:pt x="380" y="9250"/>
                    <a:pt x="624" y="10741"/>
                  </a:cubicBezTo>
                  <a:cubicBezTo>
                    <a:pt x="841" y="12314"/>
                    <a:pt x="1139" y="13833"/>
                    <a:pt x="1383" y="15271"/>
                  </a:cubicBezTo>
                  <a:cubicBezTo>
                    <a:pt x="1627" y="16464"/>
                    <a:pt x="1899" y="17631"/>
                    <a:pt x="2061" y="18851"/>
                  </a:cubicBezTo>
                  <a:cubicBezTo>
                    <a:pt x="2170" y="19584"/>
                    <a:pt x="2224" y="20289"/>
                    <a:pt x="2197" y="21021"/>
                  </a:cubicBezTo>
                  <a:cubicBezTo>
                    <a:pt x="2197" y="21103"/>
                    <a:pt x="2170" y="21184"/>
                    <a:pt x="2197" y="21238"/>
                  </a:cubicBezTo>
                  <a:cubicBezTo>
                    <a:pt x="2251" y="21292"/>
                    <a:pt x="2197" y="21238"/>
                    <a:pt x="2278" y="21265"/>
                  </a:cubicBezTo>
                  <a:cubicBezTo>
                    <a:pt x="2278" y="21292"/>
                    <a:pt x="2278" y="21292"/>
                    <a:pt x="2306" y="21292"/>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8"/>
            <p:cNvSpPr/>
            <p:nvPr/>
          </p:nvSpPr>
          <p:spPr>
            <a:xfrm>
              <a:off x="2690788" y="3500313"/>
              <a:ext cx="82075" cy="214300"/>
            </a:xfrm>
            <a:custGeom>
              <a:avLst/>
              <a:gdLst/>
              <a:ahLst/>
              <a:cxnLst/>
              <a:rect l="l" t="t" r="r" b="b"/>
              <a:pathLst>
                <a:path w="3283" h="8572" extrusionOk="0">
                  <a:moveTo>
                    <a:pt x="55" y="8544"/>
                  </a:moveTo>
                  <a:cubicBezTo>
                    <a:pt x="82" y="8517"/>
                    <a:pt x="109" y="8517"/>
                    <a:pt x="136" y="8463"/>
                  </a:cubicBezTo>
                  <a:cubicBezTo>
                    <a:pt x="163" y="8354"/>
                    <a:pt x="217" y="8246"/>
                    <a:pt x="217" y="8137"/>
                  </a:cubicBezTo>
                  <a:cubicBezTo>
                    <a:pt x="407" y="7459"/>
                    <a:pt x="597" y="6808"/>
                    <a:pt x="787" y="6184"/>
                  </a:cubicBezTo>
                  <a:cubicBezTo>
                    <a:pt x="1004" y="5533"/>
                    <a:pt x="1221" y="4882"/>
                    <a:pt x="1465" y="4259"/>
                  </a:cubicBezTo>
                  <a:cubicBezTo>
                    <a:pt x="1628" y="3852"/>
                    <a:pt x="1818" y="3418"/>
                    <a:pt x="1981" y="3011"/>
                  </a:cubicBezTo>
                  <a:cubicBezTo>
                    <a:pt x="2360" y="2061"/>
                    <a:pt x="2794" y="1085"/>
                    <a:pt x="3255" y="109"/>
                  </a:cubicBezTo>
                  <a:cubicBezTo>
                    <a:pt x="3282" y="81"/>
                    <a:pt x="3255" y="27"/>
                    <a:pt x="3228" y="27"/>
                  </a:cubicBezTo>
                  <a:cubicBezTo>
                    <a:pt x="3201" y="0"/>
                    <a:pt x="3147" y="27"/>
                    <a:pt x="3147" y="54"/>
                  </a:cubicBezTo>
                  <a:cubicBezTo>
                    <a:pt x="2631" y="1031"/>
                    <a:pt x="2143" y="1953"/>
                    <a:pt x="1736" y="2902"/>
                  </a:cubicBezTo>
                  <a:cubicBezTo>
                    <a:pt x="1547" y="3309"/>
                    <a:pt x="1384" y="3743"/>
                    <a:pt x="1221" y="4177"/>
                  </a:cubicBezTo>
                  <a:cubicBezTo>
                    <a:pt x="977" y="4801"/>
                    <a:pt x="760" y="5452"/>
                    <a:pt x="570" y="6103"/>
                  </a:cubicBezTo>
                  <a:cubicBezTo>
                    <a:pt x="353" y="6754"/>
                    <a:pt x="190" y="7405"/>
                    <a:pt x="55" y="8083"/>
                  </a:cubicBezTo>
                  <a:cubicBezTo>
                    <a:pt x="28" y="8191"/>
                    <a:pt x="0" y="8300"/>
                    <a:pt x="0" y="8436"/>
                  </a:cubicBezTo>
                  <a:cubicBezTo>
                    <a:pt x="0" y="8463"/>
                    <a:pt x="0" y="8490"/>
                    <a:pt x="28" y="8544"/>
                  </a:cubicBezTo>
                  <a:cubicBezTo>
                    <a:pt x="55" y="8571"/>
                    <a:pt x="28" y="8544"/>
                    <a:pt x="28" y="8544"/>
                  </a:cubicBezTo>
                  <a:cubicBezTo>
                    <a:pt x="28" y="8544"/>
                    <a:pt x="55" y="8544"/>
                    <a:pt x="55" y="8544"/>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8"/>
            <p:cNvSpPr/>
            <p:nvPr/>
          </p:nvSpPr>
          <p:spPr>
            <a:xfrm>
              <a:off x="2617550" y="3674600"/>
              <a:ext cx="243577" cy="139025"/>
            </a:xfrm>
            <a:custGeom>
              <a:avLst/>
              <a:gdLst/>
              <a:ahLst/>
              <a:cxnLst/>
              <a:rect l="l" t="t" r="r" b="b"/>
              <a:pathLst>
                <a:path w="11990" h="5561" extrusionOk="0">
                  <a:moveTo>
                    <a:pt x="28" y="5561"/>
                  </a:moveTo>
                  <a:cubicBezTo>
                    <a:pt x="299" y="5398"/>
                    <a:pt x="570" y="5289"/>
                    <a:pt x="842" y="5127"/>
                  </a:cubicBezTo>
                  <a:cubicBezTo>
                    <a:pt x="1465" y="4801"/>
                    <a:pt x="2089" y="4448"/>
                    <a:pt x="2713" y="4150"/>
                  </a:cubicBezTo>
                  <a:cubicBezTo>
                    <a:pt x="4096" y="3499"/>
                    <a:pt x="5507" y="2957"/>
                    <a:pt x="6944" y="2360"/>
                  </a:cubicBezTo>
                  <a:cubicBezTo>
                    <a:pt x="8111" y="1845"/>
                    <a:pt x="9277" y="1248"/>
                    <a:pt x="10443" y="705"/>
                  </a:cubicBezTo>
                  <a:cubicBezTo>
                    <a:pt x="10959" y="488"/>
                    <a:pt x="11474" y="271"/>
                    <a:pt x="11962" y="82"/>
                  </a:cubicBezTo>
                  <a:cubicBezTo>
                    <a:pt x="11989" y="54"/>
                    <a:pt x="11989" y="27"/>
                    <a:pt x="11989" y="27"/>
                  </a:cubicBezTo>
                  <a:cubicBezTo>
                    <a:pt x="11989" y="0"/>
                    <a:pt x="11962" y="0"/>
                    <a:pt x="11935" y="0"/>
                  </a:cubicBezTo>
                  <a:cubicBezTo>
                    <a:pt x="11420" y="190"/>
                    <a:pt x="10904" y="380"/>
                    <a:pt x="10389" y="597"/>
                  </a:cubicBezTo>
                  <a:cubicBezTo>
                    <a:pt x="9196" y="1085"/>
                    <a:pt x="8029" y="1628"/>
                    <a:pt x="6836" y="2116"/>
                  </a:cubicBezTo>
                  <a:cubicBezTo>
                    <a:pt x="5398" y="2713"/>
                    <a:pt x="3961" y="3228"/>
                    <a:pt x="2605" y="3906"/>
                  </a:cubicBezTo>
                  <a:cubicBezTo>
                    <a:pt x="1954" y="4204"/>
                    <a:pt x="1330" y="4557"/>
                    <a:pt x="733" y="4964"/>
                  </a:cubicBezTo>
                  <a:cubicBezTo>
                    <a:pt x="462" y="5127"/>
                    <a:pt x="245" y="5344"/>
                    <a:pt x="1" y="5533"/>
                  </a:cubicBezTo>
                  <a:lnTo>
                    <a:pt x="1" y="5561"/>
                  </a:lnTo>
                  <a:cubicBezTo>
                    <a:pt x="1" y="5561"/>
                    <a:pt x="28" y="5561"/>
                    <a:pt x="28" y="5561"/>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8"/>
            <p:cNvSpPr/>
            <p:nvPr/>
          </p:nvSpPr>
          <p:spPr>
            <a:xfrm>
              <a:off x="2753150" y="3565750"/>
              <a:ext cx="198025" cy="83425"/>
            </a:xfrm>
            <a:custGeom>
              <a:avLst/>
              <a:gdLst/>
              <a:ahLst/>
              <a:cxnLst/>
              <a:rect l="l" t="t" r="r" b="b"/>
              <a:pathLst>
                <a:path w="7921" h="3337" extrusionOk="0">
                  <a:moveTo>
                    <a:pt x="28" y="3337"/>
                  </a:moveTo>
                  <a:cubicBezTo>
                    <a:pt x="163" y="3309"/>
                    <a:pt x="299" y="3309"/>
                    <a:pt x="434" y="3255"/>
                  </a:cubicBezTo>
                  <a:cubicBezTo>
                    <a:pt x="570" y="3228"/>
                    <a:pt x="706" y="3174"/>
                    <a:pt x="841" y="3147"/>
                  </a:cubicBezTo>
                  <a:cubicBezTo>
                    <a:pt x="1899" y="2794"/>
                    <a:pt x="2957" y="2414"/>
                    <a:pt x="3988" y="1980"/>
                  </a:cubicBezTo>
                  <a:cubicBezTo>
                    <a:pt x="4503" y="1791"/>
                    <a:pt x="5046" y="1574"/>
                    <a:pt x="5534" y="1329"/>
                  </a:cubicBezTo>
                  <a:cubicBezTo>
                    <a:pt x="6320" y="1004"/>
                    <a:pt x="7080" y="597"/>
                    <a:pt x="7812" y="217"/>
                  </a:cubicBezTo>
                  <a:cubicBezTo>
                    <a:pt x="7921" y="163"/>
                    <a:pt x="7839" y="0"/>
                    <a:pt x="7731" y="55"/>
                  </a:cubicBezTo>
                  <a:cubicBezTo>
                    <a:pt x="6727" y="543"/>
                    <a:pt x="5697" y="1004"/>
                    <a:pt x="4693" y="1411"/>
                  </a:cubicBezTo>
                  <a:cubicBezTo>
                    <a:pt x="3933" y="1736"/>
                    <a:pt x="3201" y="2035"/>
                    <a:pt x="2442" y="2306"/>
                  </a:cubicBezTo>
                  <a:lnTo>
                    <a:pt x="923" y="2903"/>
                  </a:lnTo>
                  <a:cubicBezTo>
                    <a:pt x="733" y="2957"/>
                    <a:pt x="543" y="3011"/>
                    <a:pt x="353" y="3120"/>
                  </a:cubicBezTo>
                  <a:cubicBezTo>
                    <a:pt x="217" y="3174"/>
                    <a:pt x="109" y="3228"/>
                    <a:pt x="1" y="3309"/>
                  </a:cubicBezTo>
                  <a:cubicBezTo>
                    <a:pt x="1" y="3309"/>
                    <a:pt x="1" y="3309"/>
                    <a:pt x="1" y="3309"/>
                  </a:cubicBez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8"/>
            <p:cNvSpPr/>
            <p:nvPr/>
          </p:nvSpPr>
          <p:spPr>
            <a:xfrm>
              <a:off x="2284600" y="3699675"/>
              <a:ext cx="129550" cy="396050"/>
            </a:xfrm>
            <a:custGeom>
              <a:avLst/>
              <a:gdLst/>
              <a:ahLst/>
              <a:cxnLst/>
              <a:rect l="l" t="t" r="r" b="b"/>
              <a:pathLst>
                <a:path w="5182" h="15842" extrusionOk="0">
                  <a:moveTo>
                    <a:pt x="5100" y="15814"/>
                  </a:moveTo>
                  <a:cubicBezTo>
                    <a:pt x="5127" y="15760"/>
                    <a:pt x="5154" y="15733"/>
                    <a:pt x="5182" y="15678"/>
                  </a:cubicBezTo>
                  <a:cubicBezTo>
                    <a:pt x="5182" y="15624"/>
                    <a:pt x="5182" y="15570"/>
                    <a:pt x="5182" y="15543"/>
                  </a:cubicBezTo>
                  <a:cubicBezTo>
                    <a:pt x="5182" y="14675"/>
                    <a:pt x="4992" y="13834"/>
                    <a:pt x="4639" y="13020"/>
                  </a:cubicBezTo>
                  <a:cubicBezTo>
                    <a:pt x="4097" y="11718"/>
                    <a:pt x="3256" y="10498"/>
                    <a:pt x="2659" y="9304"/>
                  </a:cubicBezTo>
                  <a:cubicBezTo>
                    <a:pt x="1900" y="7894"/>
                    <a:pt x="1303" y="6375"/>
                    <a:pt x="869" y="4829"/>
                  </a:cubicBezTo>
                  <a:cubicBezTo>
                    <a:pt x="408" y="3283"/>
                    <a:pt x="191" y="1682"/>
                    <a:pt x="245" y="82"/>
                  </a:cubicBezTo>
                  <a:cubicBezTo>
                    <a:pt x="245" y="28"/>
                    <a:pt x="218" y="1"/>
                    <a:pt x="191" y="1"/>
                  </a:cubicBezTo>
                  <a:cubicBezTo>
                    <a:pt x="136" y="1"/>
                    <a:pt x="109" y="28"/>
                    <a:pt x="109" y="82"/>
                  </a:cubicBezTo>
                  <a:cubicBezTo>
                    <a:pt x="1" y="1710"/>
                    <a:pt x="191" y="3337"/>
                    <a:pt x="625" y="4910"/>
                  </a:cubicBezTo>
                  <a:cubicBezTo>
                    <a:pt x="1032" y="6483"/>
                    <a:pt x="1628" y="8002"/>
                    <a:pt x="2388" y="9440"/>
                  </a:cubicBezTo>
                  <a:cubicBezTo>
                    <a:pt x="2984" y="10633"/>
                    <a:pt x="3825" y="11854"/>
                    <a:pt x="4395" y="13129"/>
                  </a:cubicBezTo>
                  <a:cubicBezTo>
                    <a:pt x="4748" y="13888"/>
                    <a:pt x="4965" y="14702"/>
                    <a:pt x="5019" y="15543"/>
                  </a:cubicBezTo>
                  <a:cubicBezTo>
                    <a:pt x="4992" y="15570"/>
                    <a:pt x="4992" y="15624"/>
                    <a:pt x="5019" y="15678"/>
                  </a:cubicBezTo>
                  <a:cubicBezTo>
                    <a:pt x="5019" y="15733"/>
                    <a:pt x="5046" y="15760"/>
                    <a:pt x="5073" y="15814"/>
                  </a:cubicBezTo>
                  <a:lnTo>
                    <a:pt x="5073" y="15841"/>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8"/>
            <p:cNvSpPr/>
            <p:nvPr/>
          </p:nvSpPr>
          <p:spPr>
            <a:xfrm>
              <a:off x="1305425" y="3010050"/>
              <a:ext cx="653725" cy="1026675"/>
            </a:xfrm>
            <a:custGeom>
              <a:avLst/>
              <a:gdLst/>
              <a:ahLst/>
              <a:cxnLst/>
              <a:rect l="l" t="t" r="r" b="b"/>
              <a:pathLst>
                <a:path w="26149" h="41067" extrusionOk="0">
                  <a:moveTo>
                    <a:pt x="5914" y="6619"/>
                  </a:moveTo>
                  <a:cubicBezTo>
                    <a:pt x="5914" y="5670"/>
                    <a:pt x="5914" y="4748"/>
                    <a:pt x="5833" y="3798"/>
                  </a:cubicBezTo>
                  <a:cubicBezTo>
                    <a:pt x="5778" y="3256"/>
                    <a:pt x="5670" y="2740"/>
                    <a:pt x="5561" y="2198"/>
                  </a:cubicBezTo>
                  <a:cubicBezTo>
                    <a:pt x="5426" y="1683"/>
                    <a:pt x="5263" y="1194"/>
                    <a:pt x="5073" y="706"/>
                  </a:cubicBezTo>
                  <a:lnTo>
                    <a:pt x="4910" y="299"/>
                  </a:lnTo>
                  <a:cubicBezTo>
                    <a:pt x="4883" y="218"/>
                    <a:pt x="4856" y="1"/>
                    <a:pt x="4802" y="82"/>
                  </a:cubicBezTo>
                  <a:cubicBezTo>
                    <a:pt x="4639" y="462"/>
                    <a:pt x="4802" y="1303"/>
                    <a:pt x="4829" y="1737"/>
                  </a:cubicBezTo>
                  <a:cubicBezTo>
                    <a:pt x="4965" y="3147"/>
                    <a:pt x="5263" y="4558"/>
                    <a:pt x="5697" y="5941"/>
                  </a:cubicBezTo>
                  <a:lnTo>
                    <a:pt x="5887" y="6565"/>
                  </a:lnTo>
                  <a:lnTo>
                    <a:pt x="5833" y="6483"/>
                  </a:lnTo>
                  <a:lnTo>
                    <a:pt x="5833" y="6402"/>
                  </a:lnTo>
                  <a:lnTo>
                    <a:pt x="5670" y="6266"/>
                  </a:lnTo>
                  <a:lnTo>
                    <a:pt x="4178" y="4232"/>
                  </a:lnTo>
                  <a:lnTo>
                    <a:pt x="3988" y="3961"/>
                  </a:lnTo>
                  <a:lnTo>
                    <a:pt x="3798" y="3690"/>
                  </a:lnTo>
                  <a:cubicBezTo>
                    <a:pt x="3798" y="3690"/>
                    <a:pt x="3744" y="3608"/>
                    <a:pt x="3717" y="3771"/>
                  </a:cubicBezTo>
                  <a:cubicBezTo>
                    <a:pt x="4205" y="4449"/>
                    <a:pt x="4666" y="5154"/>
                    <a:pt x="5155" y="5832"/>
                  </a:cubicBezTo>
                  <a:cubicBezTo>
                    <a:pt x="4097" y="5019"/>
                    <a:pt x="2903" y="4395"/>
                    <a:pt x="1628" y="4042"/>
                  </a:cubicBezTo>
                  <a:cubicBezTo>
                    <a:pt x="1276" y="3934"/>
                    <a:pt x="896" y="3880"/>
                    <a:pt x="543" y="3852"/>
                  </a:cubicBezTo>
                  <a:cubicBezTo>
                    <a:pt x="381" y="3825"/>
                    <a:pt x="1" y="3663"/>
                    <a:pt x="55" y="3825"/>
                  </a:cubicBezTo>
                  <a:cubicBezTo>
                    <a:pt x="218" y="4395"/>
                    <a:pt x="1059" y="4910"/>
                    <a:pt x="1574" y="5182"/>
                  </a:cubicBezTo>
                  <a:cubicBezTo>
                    <a:pt x="2876" y="5914"/>
                    <a:pt x="4314" y="6239"/>
                    <a:pt x="5724" y="6673"/>
                  </a:cubicBezTo>
                  <a:cubicBezTo>
                    <a:pt x="6701" y="8084"/>
                    <a:pt x="7650" y="9521"/>
                    <a:pt x="8599" y="10959"/>
                  </a:cubicBezTo>
                  <a:cubicBezTo>
                    <a:pt x="6890" y="9386"/>
                    <a:pt x="4883" y="8057"/>
                    <a:pt x="2605" y="7623"/>
                  </a:cubicBezTo>
                  <a:cubicBezTo>
                    <a:pt x="2035" y="7487"/>
                    <a:pt x="1411" y="7406"/>
                    <a:pt x="815" y="7379"/>
                  </a:cubicBezTo>
                  <a:cubicBezTo>
                    <a:pt x="815" y="7379"/>
                    <a:pt x="245" y="7351"/>
                    <a:pt x="245" y="7379"/>
                  </a:cubicBezTo>
                  <a:cubicBezTo>
                    <a:pt x="245" y="7568"/>
                    <a:pt x="625" y="7867"/>
                    <a:pt x="733" y="7975"/>
                  </a:cubicBezTo>
                  <a:cubicBezTo>
                    <a:pt x="1222" y="8436"/>
                    <a:pt x="1791" y="8816"/>
                    <a:pt x="2388" y="9114"/>
                  </a:cubicBezTo>
                  <a:cubicBezTo>
                    <a:pt x="4476" y="10227"/>
                    <a:pt x="6809" y="10850"/>
                    <a:pt x="9006" y="11583"/>
                  </a:cubicBezTo>
                  <a:cubicBezTo>
                    <a:pt x="10010" y="13075"/>
                    <a:pt x="10986" y="14566"/>
                    <a:pt x="11935" y="16085"/>
                  </a:cubicBezTo>
                  <a:cubicBezTo>
                    <a:pt x="9711" y="14322"/>
                    <a:pt x="6999" y="13264"/>
                    <a:pt x="4178" y="13020"/>
                  </a:cubicBezTo>
                  <a:cubicBezTo>
                    <a:pt x="3419" y="12966"/>
                    <a:pt x="2686" y="12966"/>
                    <a:pt x="1927" y="13020"/>
                  </a:cubicBezTo>
                  <a:cubicBezTo>
                    <a:pt x="1873" y="13020"/>
                    <a:pt x="1384" y="13020"/>
                    <a:pt x="1357" y="13075"/>
                  </a:cubicBezTo>
                  <a:cubicBezTo>
                    <a:pt x="1303" y="13129"/>
                    <a:pt x="1818" y="13481"/>
                    <a:pt x="1873" y="13509"/>
                  </a:cubicBezTo>
                  <a:cubicBezTo>
                    <a:pt x="2551" y="13942"/>
                    <a:pt x="3283" y="14268"/>
                    <a:pt x="4042" y="14539"/>
                  </a:cubicBezTo>
                  <a:cubicBezTo>
                    <a:pt x="6782" y="15489"/>
                    <a:pt x="9603" y="16275"/>
                    <a:pt x="12451" y="16899"/>
                  </a:cubicBezTo>
                  <a:cubicBezTo>
                    <a:pt x="13292" y="18228"/>
                    <a:pt x="14105" y="19530"/>
                    <a:pt x="14919" y="20859"/>
                  </a:cubicBezTo>
                  <a:cubicBezTo>
                    <a:pt x="12858" y="19259"/>
                    <a:pt x="10227" y="18472"/>
                    <a:pt x="7731" y="18174"/>
                  </a:cubicBezTo>
                  <a:cubicBezTo>
                    <a:pt x="6836" y="18065"/>
                    <a:pt x="5941" y="18038"/>
                    <a:pt x="5046" y="18092"/>
                  </a:cubicBezTo>
                  <a:cubicBezTo>
                    <a:pt x="4775" y="18120"/>
                    <a:pt x="4476" y="18147"/>
                    <a:pt x="4205" y="18174"/>
                  </a:cubicBezTo>
                  <a:cubicBezTo>
                    <a:pt x="4070" y="18201"/>
                    <a:pt x="3717" y="18147"/>
                    <a:pt x="3825" y="18228"/>
                  </a:cubicBezTo>
                  <a:cubicBezTo>
                    <a:pt x="4693" y="19069"/>
                    <a:pt x="6185" y="19367"/>
                    <a:pt x="7297" y="19666"/>
                  </a:cubicBezTo>
                  <a:cubicBezTo>
                    <a:pt x="9847" y="20371"/>
                    <a:pt x="12424" y="20859"/>
                    <a:pt x="15055" y="21103"/>
                  </a:cubicBezTo>
                  <a:cubicBezTo>
                    <a:pt x="15977" y="22595"/>
                    <a:pt x="16872" y="24114"/>
                    <a:pt x="17767" y="25633"/>
                  </a:cubicBezTo>
                  <a:cubicBezTo>
                    <a:pt x="15326" y="23599"/>
                    <a:pt x="12234" y="22812"/>
                    <a:pt x="9169" y="22622"/>
                  </a:cubicBezTo>
                  <a:cubicBezTo>
                    <a:pt x="8355" y="22541"/>
                    <a:pt x="7541" y="22541"/>
                    <a:pt x="6728" y="22568"/>
                  </a:cubicBezTo>
                  <a:cubicBezTo>
                    <a:pt x="6538" y="22568"/>
                    <a:pt x="6348" y="22595"/>
                    <a:pt x="6158" y="22595"/>
                  </a:cubicBezTo>
                  <a:cubicBezTo>
                    <a:pt x="6104" y="22595"/>
                    <a:pt x="5941" y="22568"/>
                    <a:pt x="5941" y="22622"/>
                  </a:cubicBezTo>
                  <a:cubicBezTo>
                    <a:pt x="5995" y="22785"/>
                    <a:pt x="6429" y="23002"/>
                    <a:pt x="6538" y="23083"/>
                  </a:cubicBezTo>
                  <a:cubicBezTo>
                    <a:pt x="7297" y="23517"/>
                    <a:pt x="8084" y="23843"/>
                    <a:pt x="8925" y="24060"/>
                  </a:cubicBezTo>
                  <a:cubicBezTo>
                    <a:pt x="11854" y="24955"/>
                    <a:pt x="14865" y="25579"/>
                    <a:pt x="17903" y="25877"/>
                  </a:cubicBezTo>
                  <a:cubicBezTo>
                    <a:pt x="18527" y="26962"/>
                    <a:pt x="19150" y="28047"/>
                    <a:pt x="19747" y="29132"/>
                  </a:cubicBezTo>
                  <a:lnTo>
                    <a:pt x="19747" y="29132"/>
                  </a:lnTo>
                  <a:cubicBezTo>
                    <a:pt x="17198" y="27233"/>
                    <a:pt x="14350" y="26582"/>
                    <a:pt x="11339" y="26067"/>
                  </a:cubicBezTo>
                  <a:cubicBezTo>
                    <a:pt x="9684" y="25796"/>
                    <a:pt x="7731" y="25497"/>
                    <a:pt x="6050" y="25796"/>
                  </a:cubicBezTo>
                  <a:cubicBezTo>
                    <a:pt x="5887" y="25823"/>
                    <a:pt x="6321" y="26013"/>
                    <a:pt x="6456" y="26121"/>
                  </a:cubicBezTo>
                  <a:cubicBezTo>
                    <a:pt x="6755" y="26311"/>
                    <a:pt x="7080" y="26474"/>
                    <a:pt x="7433" y="26609"/>
                  </a:cubicBezTo>
                  <a:cubicBezTo>
                    <a:pt x="8437" y="27016"/>
                    <a:pt x="9467" y="27342"/>
                    <a:pt x="10552" y="27559"/>
                  </a:cubicBezTo>
                  <a:cubicBezTo>
                    <a:pt x="13590" y="28237"/>
                    <a:pt x="16682" y="28671"/>
                    <a:pt x="19774" y="29186"/>
                  </a:cubicBezTo>
                  <a:cubicBezTo>
                    <a:pt x="20317" y="30190"/>
                    <a:pt x="20886" y="31193"/>
                    <a:pt x="21429" y="32224"/>
                  </a:cubicBezTo>
                  <a:lnTo>
                    <a:pt x="21375" y="32197"/>
                  </a:lnTo>
                  <a:cubicBezTo>
                    <a:pt x="18472" y="30380"/>
                    <a:pt x="15163" y="29349"/>
                    <a:pt x="11746" y="29213"/>
                  </a:cubicBezTo>
                  <a:cubicBezTo>
                    <a:pt x="10525" y="29159"/>
                    <a:pt x="9332" y="29186"/>
                    <a:pt x="8138" y="29267"/>
                  </a:cubicBezTo>
                  <a:cubicBezTo>
                    <a:pt x="7731" y="29295"/>
                    <a:pt x="7352" y="29322"/>
                    <a:pt x="6945" y="29376"/>
                  </a:cubicBezTo>
                  <a:lnTo>
                    <a:pt x="6565" y="29430"/>
                  </a:lnTo>
                  <a:cubicBezTo>
                    <a:pt x="6511" y="29430"/>
                    <a:pt x="6321" y="29430"/>
                    <a:pt x="6375" y="29457"/>
                  </a:cubicBezTo>
                  <a:cubicBezTo>
                    <a:pt x="6728" y="29701"/>
                    <a:pt x="7135" y="29864"/>
                    <a:pt x="7569" y="29973"/>
                  </a:cubicBezTo>
                  <a:cubicBezTo>
                    <a:pt x="8572" y="30298"/>
                    <a:pt x="9603" y="30542"/>
                    <a:pt x="10606" y="30786"/>
                  </a:cubicBezTo>
                  <a:cubicBezTo>
                    <a:pt x="13020" y="31356"/>
                    <a:pt x="15489" y="31980"/>
                    <a:pt x="17957" y="32251"/>
                  </a:cubicBezTo>
                  <a:cubicBezTo>
                    <a:pt x="19150" y="32387"/>
                    <a:pt x="20317" y="32360"/>
                    <a:pt x="21537" y="32387"/>
                  </a:cubicBezTo>
                  <a:cubicBezTo>
                    <a:pt x="22595" y="34394"/>
                    <a:pt x="23599" y="36374"/>
                    <a:pt x="24575" y="38381"/>
                  </a:cubicBezTo>
                  <a:cubicBezTo>
                    <a:pt x="24928" y="39113"/>
                    <a:pt x="25280" y="39846"/>
                    <a:pt x="25633" y="40605"/>
                  </a:cubicBezTo>
                  <a:lnTo>
                    <a:pt x="25877" y="41012"/>
                  </a:lnTo>
                  <a:lnTo>
                    <a:pt x="25986" y="41066"/>
                  </a:lnTo>
                  <a:lnTo>
                    <a:pt x="26013" y="40958"/>
                  </a:lnTo>
                  <a:cubicBezTo>
                    <a:pt x="26013" y="40958"/>
                    <a:pt x="25389" y="39439"/>
                    <a:pt x="24846" y="38273"/>
                  </a:cubicBezTo>
                  <a:cubicBezTo>
                    <a:pt x="24358" y="37242"/>
                    <a:pt x="23870" y="36238"/>
                    <a:pt x="23382" y="35235"/>
                  </a:cubicBezTo>
                  <a:cubicBezTo>
                    <a:pt x="25009" y="32929"/>
                    <a:pt x="25742" y="29918"/>
                    <a:pt x="26067" y="27098"/>
                  </a:cubicBezTo>
                  <a:cubicBezTo>
                    <a:pt x="26121" y="26447"/>
                    <a:pt x="26148" y="25823"/>
                    <a:pt x="26148" y="25172"/>
                  </a:cubicBezTo>
                  <a:cubicBezTo>
                    <a:pt x="26148" y="25009"/>
                    <a:pt x="26148" y="24846"/>
                    <a:pt x="26121" y="24684"/>
                  </a:cubicBezTo>
                  <a:cubicBezTo>
                    <a:pt x="25904" y="24548"/>
                    <a:pt x="25850" y="25090"/>
                    <a:pt x="25742" y="25307"/>
                  </a:cubicBezTo>
                  <a:cubicBezTo>
                    <a:pt x="25389" y="25931"/>
                    <a:pt x="25145" y="26582"/>
                    <a:pt x="24928" y="27260"/>
                  </a:cubicBezTo>
                  <a:cubicBezTo>
                    <a:pt x="24195" y="29620"/>
                    <a:pt x="23273" y="32387"/>
                    <a:pt x="23219" y="34936"/>
                  </a:cubicBezTo>
                  <a:cubicBezTo>
                    <a:pt x="21754" y="32007"/>
                    <a:pt x="20208" y="29132"/>
                    <a:pt x="18581" y="26311"/>
                  </a:cubicBezTo>
                  <a:cubicBezTo>
                    <a:pt x="19150" y="24684"/>
                    <a:pt x="19856" y="23083"/>
                    <a:pt x="20208" y="21402"/>
                  </a:cubicBezTo>
                  <a:cubicBezTo>
                    <a:pt x="20480" y="19883"/>
                    <a:pt x="20534" y="18337"/>
                    <a:pt x="20398" y="16790"/>
                  </a:cubicBezTo>
                  <a:cubicBezTo>
                    <a:pt x="20317" y="15706"/>
                    <a:pt x="20154" y="14621"/>
                    <a:pt x="19910" y="13563"/>
                  </a:cubicBezTo>
                  <a:cubicBezTo>
                    <a:pt x="19829" y="13210"/>
                    <a:pt x="19747" y="12858"/>
                    <a:pt x="19639" y="12505"/>
                  </a:cubicBezTo>
                  <a:cubicBezTo>
                    <a:pt x="19612" y="12396"/>
                    <a:pt x="19584" y="12315"/>
                    <a:pt x="19557" y="12207"/>
                  </a:cubicBezTo>
                  <a:cubicBezTo>
                    <a:pt x="19530" y="12098"/>
                    <a:pt x="19530" y="11990"/>
                    <a:pt x="19503" y="12044"/>
                  </a:cubicBezTo>
                  <a:cubicBezTo>
                    <a:pt x="19015" y="12993"/>
                    <a:pt x="19069" y="14593"/>
                    <a:pt x="18961" y="15651"/>
                  </a:cubicBezTo>
                  <a:cubicBezTo>
                    <a:pt x="18716" y="18011"/>
                    <a:pt x="18635" y="20371"/>
                    <a:pt x="18608" y="22758"/>
                  </a:cubicBezTo>
                  <a:cubicBezTo>
                    <a:pt x="18581" y="23870"/>
                    <a:pt x="18662" y="25036"/>
                    <a:pt x="18581" y="26148"/>
                  </a:cubicBezTo>
                  <a:lnTo>
                    <a:pt x="18581" y="26284"/>
                  </a:lnTo>
                  <a:cubicBezTo>
                    <a:pt x="17550" y="24494"/>
                    <a:pt x="16519" y="22703"/>
                    <a:pt x="15462" y="20968"/>
                  </a:cubicBezTo>
                  <a:lnTo>
                    <a:pt x="15543" y="20696"/>
                  </a:lnTo>
                  <a:cubicBezTo>
                    <a:pt x="15543" y="20669"/>
                    <a:pt x="15543" y="20642"/>
                    <a:pt x="15543" y="20615"/>
                  </a:cubicBezTo>
                  <a:cubicBezTo>
                    <a:pt x="16357" y="17930"/>
                    <a:pt x="16655" y="15109"/>
                    <a:pt x="16438" y="12315"/>
                  </a:cubicBezTo>
                  <a:cubicBezTo>
                    <a:pt x="16357" y="11311"/>
                    <a:pt x="16221" y="10308"/>
                    <a:pt x="16058" y="9304"/>
                  </a:cubicBezTo>
                  <a:cubicBezTo>
                    <a:pt x="16004" y="9033"/>
                    <a:pt x="15950" y="8762"/>
                    <a:pt x="15868" y="8491"/>
                  </a:cubicBezTo>
                  <a:cubicBezTo>
                    <a:pt x="15841" y="8382"/>
                    <a:pt x="15814" y="8246"/>
                    <a:pt x="15787" y="8165"/>
                  </a:cubicBezTo>
                  <a:cubicBezTo>
                    <a:pt x="15787" y="8111"/>
                    <a:pt x="15787" y="7948"/>
                    <a:pt x="15733" y="8002"/>
                  </a:cubicBezTo>
                  <a:cubicBezTo>
                    <a:pt x="15082" y="8789"/>
                    <a:pt x="15217" y="10579"/>
                    <a:pt x="15190" y="11583"/>
                  </a:cubicBezTo>
                  <a:cubicBezTo>
                    <a:pt x="15109" y="14621"/>
                    <a:pt x="15543" y="17604"/>
                    <a:pt x="15543" y="20642"/>
                  </a:cubicBezTo>
                  <a:lnTo>
                    <a:pt x="15434" y="20968"/>
                  </a:lnTo>
                  <a:cubicBezTo>
                    <a:pt x="15136" y="20452"/>
                    <a:pt x="14811" y="19937"/>
                    <a:pt x="14485" y="19394"/>
                  </a:cubicBezTo>
                  <a:cubicBezTo>
                    <a:pt x="13916" y="18499"/>
                    <a:pt x="13346" y="17604"/>
                    <a:pt x="12776" y="16682"/>
                  </a:cubicBezTo>
                  <a:cubicBezTo>
                    <a:pt x="13129" y="13997"/>
                    <a:pt x="13102" y="11284"/>
                    <a:pt x="12749" y="8599"/>
                  </a:cubicBezTo>
                  <a:cubicBezTo>
                    <a:pt x="12614" y="7758"/>
                    <a:pt x="12424" y="6890"/>
                    <a:pt x="12180" y="6077"/>
                  </a:cubicBezTo>
                  <a:cubicBezTo>
                    <a:pt x="12071" y="5751"/>
                    <a:pt x="11963" y="5398"/>
                    <a:pt x="11827" y="5073"/>
                  </a:cubicBezTo>
                  <a:cubicBezTo>
                    <a:pt x="11773" y="4910"/>
                    <a:pt x="11718" y="4476"/>
                    <a:pt x="11664" y="4612"/>
                  </a:cubicBezTo>
                  <a:cubicBezTo>
                    <a:pt x="11583" y="4965"/>
                    <a:pt x="11556" y="5290"/>
                    <a:pt x="11583" y="5643"/>
                  </a:cubicBezTo>
                  <a:cubicBezTo>
                    <a:pt x="11529" y="6619"/>
                    <a:pt x="11529" y="7623"/>
                    <a:pt x="11583" y="8599"/>
                  </a:cubicBezTo>
                  <a:cubicBezTo>
                    <a:pt x="11773" y="11122"/>
                    <a:pt x="11881" y="13617"/>
                    <a:pt x="12397" y="16112"/>
                  </a:cubicBezTo>
                  <a:cubicBezTo>
                    <a:pt x="11393" y="14566"/>
                    <a:pt x="10389" y="13047"/>
                    <a:pt x="9359" y="11528"/>
                  </a:cubicBezTo>
                  <a:cubicBezTo>
                    <a:pt x="9494" y="9386"/>
                    <a:pt x="9359" y="7216"/>
                    <a:pt x="8979" y="5100"/>
                  </a:cubicBezTo>
                  <a:cubicBezTo>
                    <a:pt x="8870" y="4395"/>
                    <a:pt x="8681" y="3690"/>
                    <a:pt x="8437" y="2984"/>
                  </a:cubicBezTo>
                  <a:cubicBezTo>
                    <a:pt x="8355" y="2795"/>
                    <a:pt x="8274" y="2605"/>
                    <a:pt x="8165" y="2388"/>
                  </a:cubicBezTo>
                  <a:cubicBezTo>
                    <a:pt x="8138" y="2306"/>
                    <a:pt x="8084" y="2062"/>
                    <a:pt x="8057" y="2144"/>
                  </a:cubicBezTo>
                  <a:cubicBezTo>
                    <a:pt x="7867" y="2876"/>
                    <a:pt x="8057" y="3880"/>
                    <a:pt x="8111" y="4639"/>
                  </a:cubicBezTo>
                  <a:cubicBezTo>
                    <a:pt x="8274" y="6809"/>
                    <a:pt x="8653" y="8952"/>
                    <a:pt x="9223" y="11067"/>
                  </a:cubicBezTo>
                  <a:lnTo>
                    <a:pt x="9304" y="11474"/>
                  </a:lnTo>
                  <a:cubicBezTo>
                    <a:pt x="8437" y="10227"/>
                    <a:pt x="7569" y="8952"/>
                    <a:pt x="6701" y="7704"/>
                  </a:cubicBezTo>
                  <a:lnTo>
                    <a:pt x="6565" y="7541"/>
                  </a:lnTo>
                  <a:close/>
                  <a:moveTo>
                    <a:pt x="23382" y="36048"/>
                  </a:moveTo>
                  <a:cubicBezTo>
                    <a:pt x="20561" y="34584"/>
                    <a:pt x="17035" y="33851"/>
                    <a:pt x="13916" y="33716"/>
                  </a:cubicBezTo>
                  <a:cubicBezTo>
                    <a:pt x="12803" y="33689"/>
                    <a:pt x="11691" y="33743"/>
                    <a:pt x="10606" y="33878"/>
                  </a:cubicBezTo>
                  <a:cubicBezTo>
                    <a:pt x="10254" y="33933"/>
                    <a:pt x="9928" y="34014"/>
                    <a:pt x="9576" y="34068"/>
                  </a:cubicBezTo>
                  <a:cubicBezTo>
                    <a:pt x="9440" y="34095"/>
                    <a:pt x="9304" y="34123"/>
                    <a:pt x="9142" y="34150"/>
                  </a:cubicBezTo>
                  <a:cubicBezTo>
                    <a:pt x="9087" y="34150"/>
                    <a:pt x="8898" y="34150"/>
                    <a:pt x="8952" y="34177"/>
                  </a:cubicBezTo>
                  <a:cubicBezTo>
                    <a:pt x="9223" y="34394"/>
                    <a:pt x="9549" y="34557"/>
                    <a:pt x="9901" y="34638"/>
                  </a:cubicBezTo>
                  <a:cubicBezTo>
                    <a:pt x="10878" y="34991"/>
                    <a:pt x="11881" y="35262"/>
                    <a:pt x="12912" y="35452"/>
                  </a:cubicBezTo>
                  <a:cubicBezTo>
                    <a:pt x="16248" y="36103"/>
                    <a:pt x="19964" y="36781"/>
                    <a:pt x="23382" y="36428"/>
                  </a:cubicBezTo>
                  <a:close/>
                  <a:moveTo>
                    <a:pt x="20859" y="30380"/>
                  </a:moveTo>
                  <a:cubicBezTo>
                    <a:pt x="22378" y="28020"/>
                    <a:pt x="23165" y="24901"/>
                    <a:pt x="23192" y="22080"/>
                  </a:cubicBezTo>
                  <a:cubicBezTo>
                    <a:pt x="23192" y="21185"/>
                    <a:pt x="23056" y="20289"/>
                    <a:pt x="22839" y="19421"/>
                  </a:cubicBezTo>
                  <a:cubicBezTo>
                    <a:pt x="22758" y="19096"/>
                    <a:pt x="22649" y="18798"/>
                    <a:pt x="22541" y="18472"/>
                  </a:cubicBezTo>
                  <a:cubicBezTo>
                    <a:pt x="22514" y="18391"/>
                    <a:pt x="22487" y="18282"/>
                    <a:pt x="22460" y="18201"/>
                  </a:cubicBezTo>
                  <a:cubicBezTo>
                    <a:pt x="22432" y="18120"/>
                    <a:pt x="22432" y="17957"/>
                    <a:pt x="22405" y="18011"/>
                  </a:cubicBezTo>
                  <a:cubicBezTo>
                    <a:pt x="21673" y="18825"/>
                    <a:pt x="21510" y="20452"/>
                    <a:pt x="21320" y="21483"/>
                  </a:cubicBezTo>
                  <a:cubicBezTo>
                    <a:pt x="20805" y="24114"/>
                    <a:pt x="20208" y="27233"/>
                    <a:pt x="20669" y="30000"/>
                  </a:cubicBezTo>
                  <a:close/>
                </a:path>
              </a:pathLst>
            </a:custGeom>
            <a:solidFill>
              <a:srgbClr val="3956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8"/>
            <p:cNvSpPr/>
            <p:nvPr/>
          </p:nvSpPr>
          <p:spPr>
            <a:xfrm>
              <a:off x="2154425" y="3922100"/>
              <a:ext cx="1020550" cy="660475"/>
            </a:xfrm>
            <a:custGeom>
              <a:avLst/>
              <a:gdLst/>
              <a:ahLst/>
              <a:cxnLst/>
              <a:rect l="l" t="t" r="r" b="b"/>
              <a:pathLst>
                <a:path w="40822" h="26419" extrusionOk="0">
                  <a:moveTo>
                    <a:pt x="34230" y="5968"/>
                  </a:moveTo>
                  <a:cubicBezTo>
                    <a:pt x="35153" y="5940"/>
                    <a:pt x="36102" y="5940"/>
                    <a:pt x="37051" y="5832"/>
                  </a:cubicBezTo>
                  <a:cubicBezTo>
                    <a:pt x="37567" y="5778"/>
                    <a:pt x="38109" y="5669"/>
                    <a:pt x="38624" y="5561"/>
                  </a:cubicBezTo>
                  <a:cubicBezTo>
                    <a:pt x="39140" y="5425"/>
                    <a:pt x="39628" y="5262"/>
                    <a:pt x="40116" y="5073"/>
                  </a:cubicBezTo>
                  <a:cubicBezTo>
                    <a:pt x="40252" y="5018"/>
                    <a:pt x="40388" y="4964"/>
                    <a:pt x="40523" y="4883"/>
                  </a:cubicBezTo>
                  <a:cubicBezTo>
                    <a:pt x="40605" y="4856"/>
                    <a:pt x="40821" y="4828"/>
                    <a:pt x="40740" y="4801"/>
                  </a:cubicBezTo>
                  <a:cubicBezTo>
                    <a:pt x="40360" y="4611"/>
                    <a:pt x="39520" y="4801"/>
                    <a:pt x="39086" y="4828"/>
                  </a:cubicBezTo>
                  <a:cubicBezTo>
                    <a:pt x="37675" y="4991"/>
                    <a:pt x="36265" y="5290"/>
                    <a:pt x="34908" y="5723"/>
                  </a:cubicBezTo>
                  <a:lnTo>
                    <a:pt x="34258" y="5913"/>
                  </a:lnTo>
                  <a:lnTo>
                    <a:pt x="34339" y="5859"/>
                  </a:lnTo>
                  <a:lnTo>
                    <a:pt x="34447" y="5859"/>
                  </a:lnTo>
                  <a:lnTo>
                    <a:pt x="34583" y="5696"/>
                  </a:lnTo>
                  <a:lnTo>
                    <a:pt x="36617" y="4205"/>
                  </a:lnTo>
                  <a:lnTo>
                    <a:pt x="36889" y="4015"/>
                  </a:lnTo>
                  <a:lnTo>
                    <a:pt x="37133" y="3825"/>
                  </a:lnTo>
                  <a:cubicBezTo>
                    <a:pt x="37133" y="3825"/>
                    <a:pt x="37241" y="3743"/>
                    <a:pt x="37051" y="3716"/>
                  </a:cubicBezTo>
                  <a:lnTo>
                    <a:pt x="35017" y="5181"/>
                  </a:lnTo>
                  <a:cubicBezTo>
                    <a:pt x="35831" y="4123"/>
                    <a:pt x="36427" y="2930"/>
                    <a:pt x="36780" y="1655"/>
                  </a:cubicBezTo>
                  <a:cubicBezTo>
                    <a:pt x="36861" y="1275"/>
                    <a:pt x="36916" y="923"/>
                    <a:pt x="36943" y="543"/>
                  </a:cubicBezTo>
                  <a:cubicBezTo>
                    <a:pt x="36943" y="380"/>
                    <a:pt x="37133" y="0"/>
                    <a:pt x="36970" y="55"/>
                  </a:cubicBezTo>
                  <a:cubicBezTo>
                    <a:pt x="36400" y="217"/>
                    <a:pt x="35885" y="1112"/>
                    <a:pt x="35614" y="1574"/>
                  </a:cubicBezTo>
                  <a:cubicBezTo>
                    <a:pt x="34908" y="2903"/>
                    <a:pt x="34610" y="4340"/>
                    <a:pt x="34176" y="5751"/>
                  </a:cubicBezTo>
                  <a:cubicBezTo>
                    <a:pt x="32766" y="6754"/>
                    <a:pt x="31355" y="7731"/>
                    <a:pt x="29918" y="8680"/>
                  </a:cubicBezTo>
                  <a:cubicBezTo>
                    <a:pt x="31491" y="6944"/>
                    <a:pt x="32793" y="4964"/>
                    <a:pt x="33227" y="2658"/>
                  </a:cubicBezTo>
                  <a:cubicBezTo>
                    <a:pt x="33335" y="2062"/>
                    <a:pt x="33390" y="1465"/>
                    <a:pt x="33417" y="868"/>
                  </a:cubicBezTo>
                  <a:cubicBezTo>
                    <a:pt x="33417" y="868"/>
                    <a:pt x="33444" y="299"/>
                    <a:pt x="33417" y="299"/>
                  </a:cubicBezTo>
                  <a:cubicBezTo>
                    <a:pt x="33254" y="299"/>
                    <a:pt x="32928" y="678"/>
                    <a:pt x="32820" y="787"/>
                  </a:cubicBezTo>
                  <a:cubicBezTo>
                    <a:pt x="32386" y="1275"/>
                    <a:pt x="32006" y="1845"/>
                    <a:pt x="31708" y="2469"/>
                  </a:cubicBezTo>
                  <a:cubicBezTo>
                    <a:pt x="30623" y="4557"/>
                    <a:pt x="29999" y="6863"/>
                    <a:pt x="29321" y="9114"/>
                  </a:cubicBezTo>
                  <a:cubicBezTo>
                    <a:pt x="27829" y="10118"/>
                    <a:pt x="26337" y="11094"/>
                    <a:pt x="24846" y="12070"/>
                  </a:cubicBezTo>
                  <a:cubicBezTo>
                    <a:pt x="26581" y="9819"/>
                    <a:pt x="27612" y="7107"/>
                    <a:pt x="27829" y="4286"/>
                  </a:cubicBezTo>
                  <a:cubicBezTo>
                    <a:pt x="27856" y="3526"/>
                    <a:pt x="27856" y="2767"/>
                    <a:pt x="27802" y="2035"/>
                  </a:cubicBezTo>
                  <a:cubicBezTo>
                    <a:pt x="27802" y="1980"/>
                    <a:pt x="27802" y="1492"/>
                    <a:pt x="27721" y="1438"/>
                  </a:cubicBezTo>
                  <a:cubicBezTo>
                    <a:pt x="27666" y="1411"/>
                    <a:pt x="27341" y="1926"/>
                    <a:pt x="27314" y="1953"/>
                  </a:cubicBezTo>
                  <a:cubicBezTo>
                    <a:pt x="26880" y="2658"/>
                    <a:pt x="26554" y="3391"/>
                    <a:pt x="26310" y="4150"/>
                  </a:cubicBezTo>
                  <a:cubicBezTo>
                    <a:pt x="25388" y="6917"/>
                    <a:pt x="24629" y="9738"/>
                    <a:pt x="24032" y="12586"/>
                  </a:cubicBezTo>
                  <a:cubicBezTo>
                    <a:pt x="22730" y="13454"/>
                    <a:pt x="21401" y="14267"/>
                    <a:pt x="20099" y="15081"/>
                  </a:cubicBezTo>
                  <a:cubicBezTo>
                    <a:pt x="21672" y="13020"/>
                    <a:pt x="22432" y="10389"/>
                    <a:pt x="22703" y="7893"/>
                  </a:cubicBezTo>
                  <a:cubicBezTo>
                    <a:pt x="22784" y="6998"/>
                    <a:pt x="22811" y="6103"/>
                    <a:pt x="22757" y="5181"/>
                  </a:cubicBezTo>
                  <a:cubicBezTo>
                    <a:pt x="22730" y="4910"/>
                    <a:pt x="22703" y="4639"/>
                    <a:pt x="22676" y="4367"/>
                  </a:cubicBezTo>
                  <a:cubicBezTo>
                    <a:pt x="22649" y="4232"/>
                    <a:pt x="22703" y="3879"/>
                    <a:pt x="22594" y="3988"/>
                  </a:cubicBezTo>
                  <a:cubicBezTo>
                    <a:pt x="21781" y="4828"/>
                    <a:pt x="21509" y="6374"/>
                    <a:pt x="21211" y="7459"/>
                  </a:cubicBezTo>
                  <a:cubicBezTo>
                    <a:pt x="20533" y="10009"/>
                    <a:pt x="20072" y="12613"/>
                    <a:pt x="19855" y="15244"/>
                  </a:cubicBezTo>
                  <a:cubicBezTo>
                    <a:pt x="18363" y="16166"/>
                    <a:pt x="16871" y="17088"/>
                    <a:pt x="15352" y="17983"/>
                  </a:cubicBezTo>
                  <a:cubicBezTo>
                    <a:pt x="17386" y="15542"/>
                    <a:pt x="18119" y="12423"/>
                    <a:pt x="18282" y="9358"/>
                  </a:cubicBezTo>
                  <a:cubicBezTo>
                    <a:pt x="18336" y="8544"/>
                    <a:pt x="18363" y="7731"/>
                    <a:pt x="18309" y="6917"/>
                  </a:cubicBezTo>
                  <a:cubicBezTo>
                    <a:pt x="18309" y="6727"/>
                    <a:pt x="18282" y="6537"/>
                    <a:pt x="18282" y="6347"/>
                  </a:cubicBezTo>
                  <a:cubicBezTo>
                    <a:pt x="18282" y="6293"/>
                    <a:pt x="18309" y="6130"/>
                    <a:pt x="18254" y="6157"/>
                  </a:cubicBezTo>
                  <a:cubicBezTo>
                    <a:pt x="18092" y="6185"/>
                    <a:pt x="17875" y="6619"/>
                    <a:pt x="17793" y="6754"/>
                  </a:cubicBezTo>
                  <a:cubicBezTo>
                    <a:pt x="17386" y="7487"/>
                    <a:pt x="17061" y="8300"/>
                    <a:pt x="16844" y="9114"/>
                  </a:cubicBezTo>
                  <a:cubicBezTo>
                    <a:pt x="15976" y="12043"/>
                    <a:pt x="15379" y="15081"/>
                    <a:pt x="15108" y="18119"/>
                  </a:cubicBezTo>
                  <a:cubicBezTo>
                    <a:pt x="14023" y="18743"/>
                    <a:pt x="12965" y="19367"/>
                    <a:pt x="11880" y="19991"/>
                  </a:cubicBezTo>
                  <a:lnTo>
                    <a:pt x="11880" y="19991"/>
                  </a:lnTo>
                  <a:cubicBezTo>
                    <a:pt x="13752" y="17414"/>
                    <a:pt x="14376" y="14566"/>
                    <a:pt x="14864" y="11555"/>
                  </a:cubicBezTo>
                  <a:cubicBezTo>
                    <a:pt x="15135" y="9901"/>
                    <a:pt x="15406" y="7921"/>
                    <a:pt x="15081" y="6266"/>
                  </a:cubicBezTo>
                  <a:cubicBezTo>
                    <a:pt x="15054" y="6103"/>
                    <a:pt x="14864" y="6537"/>
                    <a:pt x="14783" y="6673"/>
                  </a:cubicBezTo>
                  <a:cubicBezTo>
                    <a:pt x="14593" y="6971"/>
                    <a:pt x="14403" y="7297"/>
                    <a:pt x="14267" y="7649"/>
                  </a:cubicBezTo>
                  <a:cubicBezTo>
                    <a:pt x="13860" y="8653"/>
                    <a:pt x="13562" y="9711"/>
                    <a:pt x="13345" y="10796"/>
                  </a:cubicBezTo>
                  <a:cubicBezTo>
                    <a:pt x="12694" y="13861"/>
                    <a:pt x="12287" y="16953"/>
                    <a:pt x="11799" y="20045"/>
                  </a:cubicBezTo>
                  <a:cubicBezTo>
                    <a:pt x="10795" y="20614"/>
                    <a:pt x="9792" y="21184"/>
                    <a:pt x="8788" y="21727"/>
                  </a:cubicBezTo>
                  <a:lnTo>
                    <a:pt x="8815" y="21699"/>
                  </a:lnTo>
                  <a:cubicBezTo>
                    <a:pt x="10606" y="18770"/>
                    <a:pt x="11582" y="15434"/>
                    <a:pt x="11690" y="12016"/>
                  </a:cubicBezTo>
                  <a:cubicBezTo>
                    <a:pt x="11718" y="10823"/>
                    <a:pt x="11690" y="9629"/>
                    <a:pt x="11609" y="8436"/>
                  </a:cubicBezTo>
                  <a:cubicBezTo>
                    <a:pt x="11582" y="8029"/>
                    <a:pt x="11528" y="7622"/>
                    <a:pt x="11473" y="7242"/>
                  </a:cubicBezTo>
                  <a:cubicBezTo>
                    <a:pt x="11473" y="7107"/>
                    <a:pt x="11446" y="6998"/>
                    <a:pt x="11419" y="6863"/>
                  </a:cubicBezTo>
                  <a:cubicBezTo>
                    <a:pt x="11419" y="6808"/>
                    <a:pt x="11419" y="6619"/>
                    <a:pt x="11392" y="6673"/>
                  </a:cubicBezTo>
                  <a:cubicBezTo>
                    <a:pt x="11148" y="7025"/>
                    <a:pt x="10985" y="7432"/>
                    <a:pt x="10904" y="7866"/>
                  </a:cubicBezTo>
                  <a:cubicBezTo>
                    <a:pt x="10551" y="8870"/>
                    <a:pt x="10361" y="9901"/>
                    <a:pt x="10117" y="10904"/>
                  </a:cubicBezTo>
                  <a:cubicBezTo>
                    <a:pt x="9493" y="13318"/>
                    <a:pt x="9032" y="15786"/>
                    <a:pt x="8707" y="18255"/>
                  </a:cubicBezTo>
                  <a:cubicBezTo>
                    <a:pt x="8598" y="19448"/>
                    <a:pt x="8625" y="20642"/>
                    <a:pt x="8598" y="21835"/>
                  </a:cubicBezTo>
                  <a:cubicBezTo>
                    <a:pt x="6618" y="22920"/>
                    <a:pt x="4638" y="23951"/>
                    <a:pt x="2631" y="24954"/>
                  </a:cubicBezTo>
                  <a:cubicBezTo>
                    <a:pt x="1926" y="25307"/>
                    <a:pt x="1194" y="25687"/>
                    <a:pt x="461" y="26039"/>
                  </a:cubicBezTo>
                  <a:lnTo>
                    <a:pt x="27" y="26283"/>
                  </a:lnTo>
                  <a:lnTo>
                    <a:pt x="0" y="26392"/>
                  </a:lnTo>
                  <a:lnTo>
                    <a:pt x="109" y="26419"/>
                  </a:lnTo>
                  <a:cubicBezTo>
                    <a:pt x="109" y="26419"/>
                    <a:pt x="1600" y="25795"/>
                    <a:pt x="2767" y="25225"/>
                  </a:cubicBezTo>
                  <a:cubicBezTo>
                    <a:pt x="3770" y="24710"/>
                    <a:pt x="4774" y="24222"/>
                    <a:pt x="5777" y="23707"/>
                  </a:cubicBezTo>
                  <a:cubicBezTo>
                    <a:pt x="8110" y="25334"/>
                    <a:pt x="11121" y="26039"/>
                    <a:pt x="13942" y="26310"/>
                  </a:cubicBezTo>
                  <a:cubicBezTo>
                    <a:pt x="14593" y="26392"/>
                    <a:pt x="15244" y="26419"/>
                    <a:pt x="15868" y="26392"/>
                  </a:cubicBezTo>
                  <a:cubicBezTo>
                    <a:pt x="16030" y="26392"/>
                    <a:pt x="16220" y="26392"/>
                    <a:pt x="16383" y="26338"/>
                  </a:cubicBezTo>
                  <a:cubicBezTo>
                    <a:pt x="16519" y="26148"/>
                    <a:pt x="15949" y="26093"/>
                    <a:pt x="15732" y="25985"/>
                  </a:cubicBezTo>
                  <a:cubicBezTo>
                    <a:pt x="15108" y="25659"/>
                    <a:pt x="14457" y="25388"/>
                    <a:pt x="13779" y="25198"/>
                  </a:cubicBezTo>
                  <a:cubicBezTo>
                    <a:pt x="11419" y="24466"/>
                    <a:pt x="8653" y="23598"/>
                    <a:pt x="6103" y="23544"/>
                  </a:cubicBezTo>
                  <a:cubicBezTo>
                    <a:pt x="9005" y="22052"/>
                    <a:pt x="11853" y="20479"/>
                    <a:pt x="14674" y="18851"/>
                  </a:cubicBezTo>
                  <a:cubicBezTo>
                    <a:pt x="16302" y="19367"/>
                    <a:pt x="17902" y="20072"/>
                    <a:pt x="19611" y="20425"/>
                  </a:cubicBezTo>
                  <a:cubicBezTo>
                    <a:pt x="21130" y="20669"/>
                    <a:pt x="22649" y="20723"/>
                    <a:pt x="24195" y="20560"/>
                  </a:cubicBezTo>
                  <a:cubicBezTo>
                    <a:pt x="25280" y="20479"/>
                    <a:pt x="26364" y="20289"/>
                    <a:pt x="27422" y="20045"/>
                  </a:cubicBezTo>
                  <a:cubicBezTo>
                    <a:pt x="27775" y="19963"/>
                    <a:pt x="28128" y="19882"/>
                    <a:pt x="28480" y="19774"/>
                  </a:cubicBezTo>
                  <a:cubicBezTo>
                    <a:pt x="28589" y="19746"/>
                    <a:pt x="28670" y="19719"/>
                    <a:pt x="28778" y="19692"/>
                  </a:cubicBezTo>
                  <a:cubicBezTo>
                    <a:pt x="28887" y="19638"/>
                    <a:pt x="28995" y="19665"/>
                    <a:pt x="28941" y="19638"/>
                  </a:cubicBezTo>
                  <a:cubicBezTo>
                    <a:pt x="27992" y="19123"/>
                    <a:pt x="26392" y="19231"/>
                    <a:pt x="25334" y="19123"/>
                  </a:cubicBezTo>
                  <a:cubicBezTo>
                    <a:pt x="22974" y="18879"/>
                    <a:pt x="20587" y="18851"/>
                    <a:pt x="18227" y="18824"/>
                  </a:cubicBezTo>
                  <a:cubicBezTo>
                    <a:pt x="17088" y="18824"/>
                    <a:pt x="15949" y="18906"/>
                    <a:pt x="14810" y="18824"/>
                  </a:cubicBezTo>
                  <a:lnTo>
                    <a:pt x="14701" y="18824"/>
                  </a:lnTo>
                  <a:cubicBezTo>
                    <a:pt x="16491" y="17794"/>
                    <a:pt x="18227" y="16736"/>
                    <a:pt x="19990" y="15651"/>
                  </a:cubicBezTo>
                  <a:lnTo>
                    <a:pt x="20234" y="15759"/>
                  </a:lnTo>
                  <a:lnTo>
                    <a:pt x="20316" y="15759"/>
                  </a:lnTo>
                  <a:cubicBezTo>
                    <a:pt x="23028" y="16519"/>
                    <a:pt x="25822" y="16790"/>
                    <a:pt x="28643" y="16546"/>
                  </a:cubicBezTo>
                  <a:cubicBezTo>
                    <a:pt x="29646" y="16465"/>
                    <a:pt x="30650" y="16329"/>
                    <a:pt x="31654" y="16139"/>
                  </a:cubicBezTo>
                  <a:cubicBezTo>
                    <a:pt x="31925" y="16085"/>
                    <a:pt x="32196" y="16031"/>
                    <a:pt x="32467" y="15976"/>
                  </a:cubicBezTo>
                  <a:cubicBezTo>
                    <a:pt x="32576" y="15922"/>
                    <a:pt x="32684" y="15895"/>
                    <a:pt x="32793" y="15868"/>
                  </a:cubicBezTo>
                  <a:cubicBezTo>
                    <a:pt x="32847" y="15841"/>
                    <a:pt x="33010" y="15841"/>
                    <a:pt x="32956" y="15814"/>
                  </a:cubicBezTo>
                  <a:cubicBezTo>
                    <a:pt x="32142" y="15190"/>
                    <a:pt x="30379" y="15325"/>
                    <a:pt x="29375" y="15298"/>
                  </a:cubicBezTo>
                  <a:cubicBezTo>
                    <a:pt x="26310" y="15244"/>
                    <a:pt x="23327" y="15732"/>
                    <a:pt x="20316" y="15759"/>
                  </a:cubicBezTo>
                  <a:lnTo>
                    <a:pt x="19963" y="15651"/>
                  </a:lnTo>
                  <a:cubicBezTo>
                    <a:pt x="20506" y="15325"/>
                    <a:pt x="21021" y="15000"/>
                    <a:pt x="21536" y="14674"/>
                  </a:cubicBezTo>
                  <a:cubicBezTo>
                    <a:pt x="22432" y="14105"/>
                    <a:pt x="23327" y="13535"/>
                    <a:pt x="24222" y="12938"/>
                  </a:cubicBezTo>
                  <a:cubicBezTo>
                    <a:pt x="26907" y="13264"/>
                    <a:pt x="29646" y="13210"/>
                    <a:pt x="32305" y="12830"/>
                  </a:cubicBezTo>
                  <a:cubicBezTo>
                    <a:pt x="33173" y="12694"/>
                    <a:pt x="34013" y="12504"/>
                    <a:pt x="34827" y="12233"/>
                  </a:cubicBezTo>
                  <a:cubicBezTo>
                    <a:pt x="35180" y="12125"/>
                    <a:pt x="35505" y="11989"/>
                    <a:pt x="35858" y="11881"/>
                  </a:cubicBezTo>
                  <a:cubicBezTo>
                    <a:pt x="35993" y="11826"/>
                    <a:pt x="36427" y="11745"/>
                    <a:pt x="36292" y="11691"/>
                  </a:cubicBezTo>
                  <a:cubicBezTo>
                    <a:pt x="35939" y="11609"/>
                    <a:pt x="35614" y="11609"/>
                    <a:pt x="35261" y="11636"/>
                  </a:cubicBezTo>
                  <a:cubicBezTo>
                    <a:pt x="34285" y="11582"/>
                    <a:pt x="33281" y="11582"/>
                    <a:pt x="32305" y="11664"/>
                  </a:cubicBezTo>
                  <a:cubicBezTo>
                    <a:pt x="29782" y="11881"/>
                    <a:pt x="27287" y="12016"/>
                    <a:pt x="24791" y="12559"/>
                  </a:cubicBezTo>
                  <a:cubicBezTo>
                    <a:pt x="26337" y="11555"/>
                    <a:pt x="27856" y="10524"/>
                    <a:pt x="29348" y="9467"/>
                  </a:cubicBezTo>
                  <a:cubicBezTo>
                    <a:pt x="31518" y="9575"/>
                    <a:pt x="33661" y="9439"/>
                    <a:pt x="35776" y="9033"/>
                  </a:cubicBezTo>
                  <a:cubicBezTo>
                    <a:pt x="36482" y="8897"/>
                    <a:pt x="37187" y="8707"/>
                    <a:pt x="37892" y="8436"/>
                  </a:cubicBezTo>
                  <a:cubicBezTo>
                    <a:pt x="38082" y="8382"/>
                    <a:pt x="38272" y="8273"/>
                    <a:pt x="38489" y="8192"/>
                  </a:cubicBezTo>
                  <a:cubicBezTo>
                    <a:pt x="38570" y="8165"/>
                    <a:pt x="38814" y="8110"/>
                    <a:pt x="38733" y="8083"/>
                  </a:cubicBezTo>
                  <a:cubicBezTo>
                    <a:pt x="38001" y="7893"/>
                    <a:pt x="36997" y="8083"/>
                    <a:pt x="36238" y="8165"/>
                  </a:cubicBezTo>
                  <a:cubicBezTo>
                    <a:pt x="34068" y="8327"/>
                    <a:pt x="31925" y="8707"/>
                    <a:pt x="29809" y="9277"/>
                  </a:cubicBezTo>
                  <a:lnTo>
                    <a:pt x="29402" y="9385"/>
                  </a:lnTo>
                  <a:cubicBezTo>
                    <a:pt x="30650" y="8490"/>
                    <a:pt x="31898" y="7622"/>
                    <a:pt x="33145" y="6727"/>
                  </a:cubicBezTo>
                  <a:lnTo>
                    <a:pt x="33308" y="6591"/>
                  </a:lnTo>
                  <a:close/>
                  <a:moveTo>
                    <a:pt x="4964" y="23707"/>
                  </a:moveTo>
                  <a:cubicBezTo>
                    <a:pt x="6401" y="20886"/>
                    <a:pt x="7079" y="17332"/>
                    <a:pt x="7188" y="14240"/>
                  </a:cubicBezTo>
                  <a:cubicBezTo>
                    <a:pt x="7215" y="13128"/>
                    <a:pt x="7161" y="12016"/>
                    <a:pt x="6998" y="10904"/>
                  </a:cubicBezTo>
                  <a:cubicBezTo>
                    <a:pt x="6944" y="10579"/>
                    <a:pt x="6890" y="10226"/>
                    <a:pt x="6808" y="9901"/>
                  </a:cubicBezTo>
                  <a:cubicBezTo>
                    <a:pt x="6781" y="9738"/>
                    <a:pt x="6754" y="9602"/>
                    <a:pt x="6727" y="9439"/>
                  </a:cubicBezTo>
                  <a:cubicBezTo>
                    <a:pt x="6727" y="9385"/>
                    <a:pt x="6727" y="9195"/>
                    <a:pt x="6700" y="9250"/>
                  </a:cubicBezTo>
                  <a:cubicBezTo>
                    <a:pt x="6483" y="9548"/>
                    <a:pt x="6320" y="9873"/>
                    <a:pt x="6239" y="10199"/>
                  </a:cubicBezTo>
                  <a:cubicBezTo>
                    <a:pt x="5886" y="11202"/>
                    <a:pt x="5642" y="12206"/>
                    <a:pt x="5479" y="13237"/>
                  </a:cubicBezTo>
                  <a:cubicBezTo>
                    <a:pt x="4855" y="16573"/>
                    <a:pt x="4204" y="20316"/>
                    <a:pt x="4584" y="23707"/>
                  </a:cubicBezTo>
                  <a:close/>
                  <a:moveTo>
                    <a:pt x="10606" y="21157"/>
                  </a:moveTo>
                  <a:cubicBezTo>
                    <a:pt x="12992" y="22622"/>
                    <a:pt x="16085" y="23381"/>
                    <a:pt x="18933" y="23381"/>
                  </a:cubicBezTo>
                  <a:cubicBezTo>
                    <a:pt x="19828" y="23381"/>
                    <a:pt x="20723" y="23245"/>
                    <a:pt x="21564" y="23001"/>
                  </a:cubicBezTo>
                  <a:cubicBezTo>
                    <a:pt x="21916" y="22920"/>
                    <a:pt x="22215" y="22811"/>
                    <a:pt x="22540" y="22703"/>
                  </a:cubicBezTo>
                  <a:lnTo>
                    <a:pt x="22784" y="22622"/>
                  </a:lnTo>
                  <a:cubicBezTo>
                    <a:pt x="22865" y="22594"/>
                    <a:pt x="23028" y="22594"/>
                    <a:pt x="22974" y="22540"/>
                  </a:cubicBezTo>
                  <a:cubicBezTo>
                    <a:pt x="22160" y="21835"/>
                    <a:pt x="20560" y="21672"/>
                    <a:pt x="19502" y="21482"/>
                  </a:cubicBezTo>
                  <a:cubicBezTo>
                    <a:pt x="16844" y="20994"/>
                    <a:pt x="13725" y="20452"/>
                    <a:pt x="10985" y="20940"/>
                  </a:cubicBezTo>
                  <a:close/>
                </a:path>
              </a:pathLst>
            </a:custGeom>
            <a:solidFill>
              <a:srgbClr val="3956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8"/>
            <p:cNvSpPr/>
            <p:nvPr/>
          </p:nvSpPr>
          <p:spPr>
            <a:xfrm>
              <a:off x="1934700" y="2946325"/>
              <a:ext cx="483525" cy="886975"/>
            </a:xfrm>
            <a:custGeom>
              <a:avLst/>
              <a:gdLst/>
              <a:ahLst/>
              <a:cxnLst/>
              <a:rect l="l" t="t" r="r" b="b"/>
              <a:pathLst>
                <a:path w="19341" h="35479" extrusionOk="0">
                  <a:moveTo>
                    <a:pt x="14811" y="5154"/>
                  </a:moveTo>
                  <a:cubicBezTo>
                    <a:pt x="15353" y="4638"/>
                    <a:pt x="15923" y="4123"/>
                    <a:pt x="16438" y="3581"/>
                  </a:cubicBezTo>
                  <a:cubicBezTo>
                    <a:pt x="16736" y="3255"/>
                    <a:pt x="16980" y="2902"/>
                    <a:pt x="17225" y="2550"/>
                  </a:cubicBezTo>
                  <a:cubicBezTo>
                    <a:pt x="17469" y="2224"/>
                    <a:pt x="17686" y="1845"/>
                    <a:pt x="17876" y="1465"/>
                  </a:cubicBezTo>
                  <a:cubicBezTo>
                    <a:pt x="17930" y="1384"/>
                    <a:pt x="17984" y="1275"/>
                    <a:pt x="18038" y="1139"/>
                  </a:cubicBezTo>
                  <a:cubicBezTo>
                    <a:pt x="18065" y="1085"/>
                    <a:pt x="18174" y="950"/>
                    <a:pt x="18120" y="977"/>
                  </a:cubicBezTo>
                  <a:cubicBezTo>
                    <a:pt x="17767" y="1058"/>
                    <a:pt x="17360" y="1628"/>
                    <a:pt x="17143" y="1872"/>
                  </a:cubicBezTo>
                  <a:cubicBezTo>
                    <a:pt x="16357" y="2713"/>
                    <a:pt x="15679" y="3635"/>
                    <a:pt x="15082" y="4611"/>
                  </a:cubicBezTo>
                  <a:lnTo>
                    <a:pt x="14811" y="5072"/>
                  </a:lnTo>
                  <a:lnTo>
                    <a:pt x="14838" y="4991"/>
                  </a:lnTo>
                  <a:lnTo>
                    <a:pt x="14892" y="4937"/>
                  </a:lnTo>
                  <a:lnTo>
                    <a:pt x="14892" y="4774"/>
                  </a:lnTo>
                  <a:cubicBezTo>
                    <a:pt x="15028" y="4096"/>
                    <a:pt x="15163" y="3445"/>
                    <a:pt x="15299" y="2794"/>
                  </a:cubicBezTo>
                  <a:lnTo>
                    <a:pt x="15353" y="2550"/>
                  </a:lnTo>
                  <a:lnTo>
                    <a:pt x="15407" y="2279"/>
                  </a:lnTo>
                  <a:cubicBezTo>
                    <a:pt x="15407" y="2279"/>
                    <a:pt x="15434" y="2197"/>
                    <a:pt x="15326" y="2279"/>
                  </a:cubicBezTo>
                  <a:cubicBezTo>
                    <a:pt x="15163" y="2930"/>
                    <a:pt x="15000" y="3581"/>
                    <a:pt x="14865" y="4232"/>
                  </a:cubicBezTo>
                  <a:cubicBezTo>
                    <a:pt x="14783" y="3174"/>
                    <a:pt x="14512" y="2143"/>
                    <a:pt x="14051" y="1167"/>
                  </a:cubicBezTo>
                  <a:cubicBezTo>
                    <a:pt x="13915" y="922"/>
                    <a:pt x="13753" y="651"/>
                    <a:pt x="13590" y="407"/>
                  </a:cubicBezTo>
                  <a:cubicBezTo>
                    <a:pt x="13509" y="326"/>
                    <a:pt x="13400" y="0"/>
                    <a:pt x="13346" y="109"/>
                  </a:cubicBezTo>
                  <a:cubicBezTo>
                    <a:pt x="13075" y="516"/>
                    <a:pt x="13237" y="1329"/>
                    <a:pt x="13346" y="1736"/>
                  </a:cubicBezTo>
                  <a:cubicBezTo>
                    <a:pt x="13617" y="2902"/>
                    <a:pt x="14187" y="3933"/>
                    <a:pt x="14675" y="5018"/>
                  </a:cubicBezTo>
                  <a:cubicBezTo>
                    <a:pt x="14349" y="6374"/>
                    <a:pt x="13997" y="7703"/>
                    <a:pt x="13644" y="9032"/>
                  </a:cubicBezTo>
                  <a:cubicBezTo>
                    <a:pt x="13671" y="7161"/>
                    <a:pt x="13400" y="5262"/>
                    <a:pt x="12451" y="3662"/>
                  </a:cubicBezTo>
                  <a:cubicBezTo>
                    <a:pt x="12207" y="3255"/>
                    <a:pt x="11935" y="2848"/>
                    <a:pt x="11637" y="2468"/>
                  </a:cubicBezTo>
                  <a:cubicBezTo>
                    <a:pt x="11529" y="2360"/>
                    <a:pt x="11447" y="2251"/>
                    <a:pt x="11339" y="2143"/>
                  </a:cubicBezTo>
                  <a:cubicBezTo>
                    <a:pt x="11230" y="2224"/>
                    <a:pt x="11230" y="2631"/>
                    <a:pt x="11230" y="2740"/>
                  </a:cubicBezTo>
                  <a:cubicBezTo>
                    <a:pt x="11230" y="3282"/>
                    <a:pt x="11312" y="3825"/>
                    <a:pt x="11447" y="4340"/>
                  </a:cubicBezTo>
                  <a:cubicBezTo>
                    <a:pt x="11908" y="6184"/>
                    <a:pt x="12749" y="7893"/>
                    <a:pt x="13509" y="9602"/>
                  </a:cubicBezTo>
                  <a:cubicBezTo>
                    <a:pt x="13156" y="10985"/>
                    <a:pt x="12776" y="12369"/>
                    <a:pt x="12397" y="13752"/>
                  </a:cubicBezTo>
                  <a:cubicBezTo>
                    <a:pt x="12234" y="11474"/>
                    <a:pt x="11447" y="9304"/>
                    <a:pt x="10064" y="7486"/>
                  </a:cubicBezTo>
                  <a:cubicBezTo>
                    <a:pt x="9711" y="7025"/>
                    <a:pt x="9304" y="6564"/>
                    <a:pt x="8870" y="6157"/>
                  </a:cubicBezTo>
                  <a:cubicBezTo>
                    <a:pt x="8816" y="6130"/>
                    <a:pt x="8572" y="5832"/>
                    <a:pt x="8518" y="5832"/>
                  </a:cubicBezTo>
                  <a:cubicBezTo>
                    <a:pt x="8518" y="6022"/>
                    <a:pt x="8518" y="6212"/>
                    <a:pt x="8545" y="6374"/>
                  </a:cubicBezTo>
                  <a:cubicBezTo>
                    <a:pt x="8653" y="6998"/>
                    <a:pt x="8843" y="7622"/>
                    <a:pt x="9115" y="8219"/>
                  </a:cubicBezTo>
                  <a:cubicBezTo>
                    <a:pt x="10010" y="10362"/>
                    <a:pt x="11040" y="12450"/>
                    <a:pt x="12180" y="14484"/>
                  </a:cubicBezTo>
                  <a:cubicBezTo>
                    <a:pt x="11854" y="15705"/>
                    <a:pt x="11501" y="16898"/>
                    <a:pt x="11149" y="18065"/>
                  </a:cubicBezTo>
                  <a:cubicBezTo>
                    <a:pt x="10986" y="16003"/>
                    <a:pt x="10064" y="13996"/>
                    <a:pt x="8898" y="12369"/>
                  </a:cubicBezTo>
                  <a:cubicBezTo>
                    <a:pt x="8491" y="11772"/>
                    <a:pt x="8030" y="11229"/>
                    <a:pt x="7514" y="10714"/>
                  </a:cubicBezTo>
                  <a:cubicBezTo>
                    <a:pt x="7352" y="10551"/>
                    <a:pt x="7162" y="10416"/>
                    <a:pt x="7026" y="10253"/>
                  </a:cubicBezTo>
                  <a:cubicBezTo>
                    <a:pt x="6945" y="10199"/>
                    <a:pt x="6782" y="9955"/>
                    <a:pt x="6782" y="10063"/>
                  </a:cubicBezTo>
                  <a:cubicBezTo>
                    <a:pt x="6728" y="11012"/>
                    <a:pt x="7379" y="12097"/>
                    <a:pt x="7785" y="12884"/>
                  </a:cubicBezTo>
                  <a:cubicBezTo>
                    <a:pt x="8735" y="14783"/>
                    <a:pt x="9820" y="16600"/>
                    <a:pt x="11067" y="18309"/>
                  </a:cubicBezTo>
                  <a:cubicBezTo>
                    <a:pt x="10661" y="19665"/>
                    <a:pt x="10227" y="20994"/>
                    <a:pt x="9793" y="22323"/>
                  </a:cubicBezTo>
                  <a:cubicBezTo>
                    <a:pt x="9711" y="19773"/>
                    <a:pt x="8518" y="17522"/>
                    <a:pt x="7026" y="15596"/>
                  </a:cubicBezTo>
                  <a:cubicBezTo>
                    <a:pt x="6619" y="15081"/>
                    <a:pt x="6185" y="14566"/>
                    <a:pt x="5724" y="14105"/>
                  </a:cubicBezTo>
                  <a:cubicBezTo>
                    <a:pt x="5616" y="13996"/>
                    <a:pt x="5507" y="13888"/>
                    <a:pt x="5399" y="13806"/>
                  </a:cubicBezTo>
                  <a:cubicBezTo>
                    <a:pt x="5371" y="13752"/>
                    <a:pt x="5317" y="13643"/>
                    <a:pt x="5290" y="13698"/>
                  </a:cubicBezTo>
                  <a:cubicBezTo>
                    <a:pt x="5263" y="13725"/>
                    <a:pt x="5317" y="14186"/>
                    <a:pt x="5344" y="14294"/>
                  </a:cubicBezTo>
                  <a:cubicBezTo>
                    <a:pt x="5480" y="14945"/>
                    <a:pt x="5697" y="15596"/>
                    <a:pt x="6022" y="16220"/>
                  </a:cubicBezTo>
                  <a:cubicBezTo>
                    <a:pt x="7053" y="18444"/>
                    <a:pt x="8301" y="20560"/>
                    <a:pt x="9738" y="22540"/>
                  </a:cubicBezTo>
                  <a:cubicBezTo>
                    <a:pt x="9440" y="23489"/>
                    <a:pt x="9115" y="24439"/>
                    <a:pt x="8789" y="25361"/>
                  </a:cubicBezTo>
                  <a:lnTo>
                    <a:pt x="8789" y="25361"/>
                  </a:lnTo>
                  <a:cubicBezTo>
                    <a:pt x="8572" y="22838"/>
                    <a:pt x="7433" y="20804"/>
                    <a:pt x="6131" y="18716"/>
                  </a:cubicBezTo>
                  <a:cubicBezTo>
                    <a:pt x="5426" y="17576"/>
                    <a:pt x="4531" y="16275"/>
                    <a:pt x="3473" y="15434"/>
                  </a:cubicBezTo>
                  <a:cubicBezTo>
                    <a:pt x="3364" y="15352"/>
                    <a:pt x="3473" y="15705"/>
                    <a:pt x="3500" y="15841"/>
                  </a:cubicBezTo>
                  <a:cubicBezTo>
                    <a:pt x="3554" y="16112"/>
                    <a:pt x="3608" y="16410"/>
                    <a:pt x="3717" y="16681"/>
                  </a:cubicBezTo>
                  <a:cubicBezTo>
                    <a:pt x="4015" y="17495"/>
                    <a:pt x="4368" y="18309"/>
                    <a:pt x="4829" y="19068"/>
                  </a:cubicBezTo>
                  <a:cubicBezTo>
                    <a:pt x="6050" y="21238"/>
                    <a:pt x="7433" y="23327"/>
                    <a:pt x="8762" y="25442"/>
                  </a:cubicBezTo>
                  <a:cubicBezTo>
                    <a:pt x="8464" y="26310"/>
                    <a:pt x="8165" y="27178"/>
                    <a:pt x="7840" y="28046"/>
                  </a:cubicBezTo>
                  <a:lnTo>
                    <a:pt x="7840" y="27992"/>
                  </a:lnTo>
                  <a:cubicBezTo>
                    <a:pt x="7379" y="25307"/>
                    <a:pt x="6212" y="22757"/>
                    <a:pt x="4449" y="20669"/>
                  </a:cubicBezTo>
                  <a:cubicBezTo>
                    <a:pt x="3853" y="19909"/>
                    <a:pt x="3202" y="19204"/>
                    <a:pt x="2523" y="18553"/>
                  </a:cubicBezTo>
                  <a:cubicBezTo>
                    <a:pt x="2279" y="18309"/>
                    <a:pt x="2062" y="18119"/>
                    <a:pt x="1818" y="17902"/>
                  </a:cubicBezTo>
                  <a:lnTo>
                    <a:pt x="1574" y="17712"/>
                  </a:lnTo>
                  <a:cubicBezTo>
                    <a:pt x="1547" y="17658"/>
                    <a:pt x="1438" y="17549"/>
                    <a:pt x="1438" y="17604"/>
                  </a:cubicBezTo>
                  <a:cubicBezTo>
                    <a:pt x="1520" y="17956"/>
                    <a:pt x="1628" y="18282"/>
                    <a:pt x="1791" y="18580"/>
                  </a:cubicBezTo>
                  <a:cubicBezTo>
                    <a:pt x="2117" y="19339"/>
                    <a:pt x="2523" y="20072"/>
                    <a:pt x="2930" y="20831"/>
                  </a:cubicBezTo>
                  <a:cubicBezTo>
                    <a:pt x="3853" y="22594"/>
                    <a:pt x="4856" y="24330"/>
                    <a:pt x="5995" y="25985"/>
                  </a:cubicBezTo>
                  <a:cubicBezTo>
                    <a:pt x="6538" y="26771"/>
                    <a:pt x="7189" y="27450"/>
                    <a:pt x="7813" y="28182"/>
                  </a:cubicBezTo>
                  <a:cubicBezTo>
                    <a:pt x="7189" y="29891"/>
                    <a:pt x="6538" y="31545"/>
                    <a:pt x="5860" y="33200"/>
                  </a:cubicBezTo>
                  <a:cubicBezTo>
                    <a:pt x="5616" y="33796"/>
                    <a:pt x="5371" y="34420"/>
                    <a:pt x="5127" y="35017"/>
                  </a:cubicBezTo>
                  <a:lnTo>
                    <a:pt x="4992" y="35397"/>
                  </a:lnTo>
                  <a:lnTo>
                    <a:pt x="5019" y="35478"/>
                  </a:lnTo>
                  <a:lnTo>
                    <a:pt x="5127" y="35451"/>
                  </a:lnTo>
                  <a:cubicBezTo>
                    <a:pt x="5127" y="35451"/>
                    <a:pt x="5697" y="34258"/>
                    <a:pt x="6077" y="33308"/>
                  </a:cubicBezTo>
                  <a:cubicBezTo>
                    <a:pt x="6429" y="32467"/>
                    <a:pt x="6782" y="31627"/>
                    <a:pt x="7107" y="30813"/>
                  </a:cubicBezTo>
                  <a:cubicBezTo>
                    <a:pt x="9359" y="30542"/>
                    <a:pt x="11556" y="29402"/>
                    <a:pt x="13400" y="28046"/>
                  </a:cubicBezTo>
                  <a:cubicBezTo>
                    <a:pt x="13807" y="27748"/>
                    <a:pt x="14214" y="27422"/>
                    <a:pt x="14594" y="27070"/>
                  </a:cubicBezTo>
                  <a:cubicBezTo>
                    <a:pt x="14594" y="27070"/>
                    <a:pt x="14865" y="26826"/>
                    <a:pt x="14865" y="26799"/>
                  </a:cubicBezTo>
                  <a:cubicBezTo>
                    <a:pt x="14838" y="26609"/>
                    <a:pt x="14485" y="26880"/>
                    <a:pt x="14295" y="26907"/>
                  </a:cubicBezTo>
                  <a:cubicBezTo>
                    <a:pt x="13726" y="27043"/>
                    <a:pt x="13210" y="27233"/>
                    <a:pt x="12695" y="27477"/>
                  </a:cubicBezTo>
                  <a:cubicBezTo>
                    <a:pt x="10905" y="28290"/>
                    <a:pt x="8762" y="29240"/>
                    <a:pt x="7216" y="30542"/>
                  </a:cubicBezTo>
                  <a:cubicBezTo>
                    <a:pt x="8165" y="28128"/>
                    <a:pt x="9060" y="25659"/>
                    <a:pt x="9874" y="23191"/>
                  </a:cubicBezTo>
                  <a:cubicBezTo>
                    <a:pt x="11149" y="22649"/>
                    <a:pt x="12478" y="22242"/>
                    <a:pt x="13671" y="21537"/>
                  </a:cubicBezTo>
                  <a:cubicBezTo>
                    <a:pt x="14729" y="20886"/>
                    <a:pt x="15679" y="20099"/>
                    <a:pt x="16519" y="19204"/>
                  </a:cubicBezTo>
                  <a:cubicBezTo>
                    <a:pt x="17116" y="18553"/>
                    <a:pt x="17686" y="17902"/>
                    <a:pt x="18174" y="17170"/>
                  </a:cubicBezTo>
                  <a:cubicBezTo>
                    <a:pt x="18337" y="16953"/>
                    <a:pt x="18527" y="16708"/>
                    <a:pt x="18662" y="16464"/>
                  </a:cubicBezTo>
                  <a:cubicBezTo>
                    <a:pt x="18716" y="16383"/>
                    <a:pt x="18744" y="16302"/>
                    <a:pt x="18798" y="16247"/>
                  </a:cubicBezTo>
                  <a:cubicBezTo>
                    <a:pt x="18852" y="16166"/>
                    <a:pt x="18933" y="16112"/>
                    <a:pt x="18879" y="16112"/>
                  </a:cubicBezTo>
                  <a:cubicBezTo>
                    <a:pt x="18038" y="16329"/>
                    <a:pt x="17116" y="17224"/>
                    <a:pt x="16438" y="17739"/>
                  </a:cubicBezTo>
                  <a:cubicBezTo>
                    <a:pt x="14892" y="18824"/>
                    <a:pt x="13427" y="20045"/>
                    <a:pt x="12017" y="21292"/>
                  </a:cubicBezTo>
                  <a:cubicBezTo>
                    <a:pt x="11339" y="21889"/>
                    <a:pt x="10688" y="22567"/>
                    <a:pt x="9983" y="23110"/>
                  </a:cubicBezTo>
                  <a:lnTo>
                    <a:pt x="9901" y="23164"/>
                  </a:lnTo>
                  <a:cubicBezTo>
                    <a:pt x="10444" y="21591"/>
                    <a:pt x="10932" y="20045"/>
                    <a:pt x="11420" y="18472"/>
                  </a:cubicBezTo>
                  <a:lnTo>
                    <a:pt x="11610" y="18390"/>
                  </a:lnTo>
                  <a:lnTo>
                    <a:pt x="11664" y="18336"/>
                  </a:lnTo>
                  <a:cubicBezTo>
                    <a:pt x="13698" y="17387"/>
                    <a:pt x="15543" y="16058"/>
                    <a:pt x="17089" y="14430"/>
                  </a:cubicBezTo>
                  <a:cubicBezTo>
                    <a:pt x="17659" y="13860"/>
                    <a:pt x="18201" y="13237"/>
                    <a:pt x="18689" y="12613"/>
                  </a:cubicBezTo>
                  <a:cubicBezTo>
                    <a:pt x="18825" y="12423"/>
                    <a:pt x="18961" y="12233"/>
                    <a:pt x="19096" y="12070"/>
                  </a:cubicBezTo>
                  <a:cubicBezTo>
                    <a:pt x="19150" y="11989"/>
                    <a:pt x="19178" y="11908"/>
                    <a:pt x="19232" y="11799"/>
                  </a:cubicBezTo>
                  <a:cubicBezTo>
                    <a:pt x="19286" y="11718"/>
                    <a:pt x="19340" y="11691"/>
                    <a:pt x="19313" y="11691"/>
                  </a:cubicBezTo>
                  <a:cubicBezTo>
                    <a:pt x="18472" y="11745"/>
                    <a:pt x="17496" y="12776"/>
                    <a:pt x="16872" y="13291"/>
                  </a:cubicBezTo>
                  <a:cubicBezTo>
                    <a:pt x="15028" y="14864"/>
                    <a:pt x="13481" y="16736"/>
                    <a:pt x="11664" y="18336"/>
                  </a:cubicBezTo>
                  <a:lnTo>
                    <a:pt x="11420" y="18444"/>
                  </a:lnTo>
                  <a:cubicBezTo>
                    <a:pt x="11556" y="17983"/>
                    <a:pt x="11718" y="17522"/>
                    <a:pt x="11854" y="17034"/>
                  </a:cubicBezTo>
                  <a:cubicBezTo>
                    <a:pt x="12098" y="16220"/>
                    <a:pt x="12315" y="15407"/>
                    <a:pt x="12559" y="14593"/>
                  </a:cubicBezTo>
                  <a:cubicBezTo>
                    <a:pt x="14322" y="13345"/>
                    <a:pt x="15950" y="11880"/>
                    <a:pt x="17360" y="10253"/>
                  </a:cubicBezTo>
                  <a:cubicBezTo>
                    <a:pt x="17794" y="9711"/>
                    <a:pt x="18201" y="9141"/>
                    <a:pt x="18554" y="8544"/>
                  </a:cubicBezTo>
                  <a:cubicBezTo>
                    <a:pt x="18689" y="8300"/>
                    <a:pt x="18825" y="8056"/>
                    <a:pt x="18961" y="7785"/>
                  </a:cubicBezTo>
                  <a:cubicBezTo>
                    <a:pt x="19042" y="7676"/>
                    <a:pt x="19259" y="7405"/>
                    <a:pt x="19150" y="7459"/>
                  </a:cubicBezTo>
                  <a:cubicBezTo>
                    <a:pt x="18906" y="7595"/>
                    <a:pt x="18689" y="7758"/>
                    <a:pt x="18472" y="7947"/>
                  </a:cubicBezTo>
                  <a:cubicBezTo>
                    <a:pt x="17876" y="8436"/>
                    <a:pt x="17279" y="8978"/>
                    <a:pt x="16736" y="9548"/>
                  </a:cubicBezTo>
                  <a:cubicBezTo>
                    <a:pt x="15326" y="11012"/>
                    <a:pt x="13888" y="12396"/>
                    <a:pt x="12695" y="14050"/>
                  </a:cubicBezTo>
                  <a:cubicBezTo>
                    <a:pt x="13075" y="12640"/>
                    <a:pt x="13427" y="11202"/>
                    <a:pt x="13780" y="9765"/>
                  </a:cubicBezTo>
                  <a:cubicBezTo>
                    <a:pt x="15136" y="8707"/>
                    <a:pt x="16357" y="7486"/>
                    <a:pt x="17414" y="6130"/>
                  </a:cubicBezTo>
                  <a:cubicBezTo>
                    <a:pt x="17794" y="5669"/>
                    <a:pt x="18120" y="5181"/>
                    <a:pt x="18391" y="4666"/>
                  </a:cubicBezTo>
                  <a:cubicBezTo>
                    <a:pt x="18472" y="4503"/>
                    <a:pt x="18527" y="4367"/>
                    <a:pt x="18608" y="4204"/>
                  </a:cubicBezTo>
                  <a:cubicBezTo>
                    <a:pt x="18635" y="4123"/>
                    <a:pt x="18771" y="3960"/>
                    <a:pt x="18689" y="3987"/>
                  </a:cubicBezTo>
                  <a:cubicBezTo>
                    <a:pt x="18147" y="4259"/>
                    <a:pt x="17686" y="4910"/>
                    <a:pt x="17252" y="5344"/>
                  </a:cubicBezTo>
                  <a:cubicBezTo>
                    <a:pt x="16031" y="6618"/>
                    <a:pt x="14946" y="7975"/>
                    <a:pt x="13997" y="9439"/>
                  </a:cubicBezTo>
                  <a:lnTo>
                    <a:pt x="13807" y="9711"/>
                  </a:lnTo>
                  <a:cubicBezTo>
                    <a:pt x="14105" y="8544"/>
                    <a:pt x="14377" y="7351"/>
                    <a:pt x="14648" y="6157"/>
                  </a:cubicBezTo>
                  <a:lnTo>
                    <a:pt x="14702" y="5967"/>
                  </a:lnTo>
                  <a:cubicBezTo>
                    <a:pt x="14675" y="5696"/>
                    <a:pt x="14756" y="5425"/>
                    <a:pt x="14811" y="5154"/>
                  </a:cubicBezTo>
                  <a:close/>
                  <a:moveTo>
                    <a:pt x="6592" y="31247"/>
                  </a:moveTo>
                  <a:cubicBezTo>
                    <a:pt x="5968" y="28779"/>
                    <a:pt x="4503" y="26283"/>
                    <a:pt x="2930" y="24357"/>
                  </a:cubicBezTo>
                  <a:cubicBezTo>
                    <a:pt x="2361" y="23679"/>
                    <a:pt x="1737" y="23055"/>
                    <a:pt x="1059" y="22486"/>
                  </a:cubicBezTo>
                  <a:cubicBezTo>
                    <a:pt x="842" y="22296"/>
                    <a:pt x="625" y="22133"/>
                    <a:pt x="408" y="21970"/>
                  </a:cubicBezTo>
                  <a:lnTo>
                    <a:pt x="109" y="21726"/>
                  </a:lnTo>
                  <a:cubicBezTo>
                    <a:pt x="82" y="21699"/>
                    <a:pt x="1" y="21591"/>
                    <a:pt x="1" y="21645"/>
                  </a:cubicBezTo>
                  <a:cubicBezTo>
                    <a:pt x="1" y="21916"/>
                    <a:pt x="82" y="22187"/>
                    <a:pt x="218" y="22459"/>
                  </a:cubicBezTo>
                  <a:cubicBezTo>
                    <a:pt x="543" y="23218"/>
                    <a:pt x="923" y="23978"/>
                    <a:pt x="1357" y="24683"/>
                  </a:cubicBezTo>
                  <a:cubicBezTo>
                    <a:pt x="2768" y="27016"/>
                    <a:pt x="4341" y="29592"/>
                    <a:pt x="6375" y="31437"/>
                  </a:cubicBezTo>
                  <a:close/>
                  <a:moveTo>
                    <a:pt x="8626" y="26717"/>
                  </a:moveTo>
                  <a:cubicBezTo>
                    <a:pt x="10932" y="26283"/>
                    <a:pt x="13048" y="25225"/>
                    <a:pt x="14811" y="23679"/>
                  </a:cubicBezTo>
                  <a:cubicBezTo>
                    <a:pt x="15326" y="23191"/>
                    <a:pt x="15787" y="22621"/>
                    <a:pt x="16194" y="22025"/>
                  </a:cubicBezTo>
                  <a:cubicBezTo>
                    <a:pt x="16330" y="21808"/>
                    <a:pt x="16465" y="21591"/>
                    <a:pt x="16601" y="21347"/>
                  </a:cubicBezTo>
                  <a:cubicBezTo>
                    <a:pt x="16655" y="21292"/>
                    <a:pt x="16682" y="21238"/>
                    <a:pt x="16709" y="21157"/>
                  </a:cubicBezTo>
                  <a:cubicBezTo>
                    <a:pt x="16763" y="21103"/>
                    <a:pt x="16845" y="21021"/>
                    <a:pt x="16791" y="21021"/>
                  </a:cubicBezTo>
                  <a:cubicBezTo>
                    <a:pt x="15923" y="21021"/>
                    <a:pt x="14865" y="21781"/>
                    <a:pt x="14160" y="22215"/>
                  </a:cubicBezTo>
                  <a:cubicBezTo>
                    <a:pt x="12288" y="23327"/>
                    <a:pt x="10145" y="24656"/>
                    <a:pt x="8735" y="26392"/>
                  </a:cubicBezTo>
                  <a:close/>
                </a:path>
              </a:pathLst>
            </a:custGeom>
            <a:solidFill>
              <a:srgbClr val="3956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8"/>
            <p:cNvSpPr/>
            <p:nvPr/>
          </p:nvSpPr>
          <p:spPr>
            <a:xfrm>
              <a:off x="748725" y="4109925"/>
              <a:ext cx="1116850" cy="589300"/>
            </a:xfrm>
            <a:custGeom>
              <a:avLst/>
              <a:gdLst/>
              <a:ahLst/>
              <a:cxnLst/>
              <a:rect l="l" t="t" r="r" b="b"/>
              <a:pathLst>
                <a:path w="44674" h="23572" extrusionOk="0">
                  <a:moveTo>
                    <a:pt x="6320" y="5887"/>
                  </a:moveTo>
                  <a:cubicBezTo>
                    <a:pt x="5642" y="5208"/>
                    <a:pt x="5018" y="4530"/>
                    <a:pt x="4286" y="3906"/>
                  </a:cubicBezTo>
                  <a:cubicBezTo>
                    <a:pt x="3852" y="3581"/>
                    <a:pt x="3418" y="3256"/>
                    <a:pt x="2984" y="2957"/>
                  </a:cubicBezTo>
                  <a:cubicBezTo>
                    <a:pt x="2550" y="2686"/>
                    <a:pt x="2089" y="2442"/>
                    <a:pt x="1628" y="2225"/>
                  </a:cubicBezTo>
                  <a:lnTo>
                    <a:pt x="1221" y="2035"/>
                  </a:lnTo>
                  <a:cubicBezTo>
                    <a:pt x="1139" y="2008"/>
                    <a:pt x="950" y="1872"/>
                    <a:pt x="977" y="1954"/>
                  </a:cubicBezTo>
                  <a:cubicBezTo>
                    <a:pt x="1112" y="2360"/>
                    <a:pt x="1845" y="2849"/>
                    <a:pt x="2143" y="3120"/>
                  </a:cubicBezTo>
                  <a:cubicBezTo>
                    <a:pt x="3255" y="4042"/>
                    <a:pt x="4421" y="4856"/>
                    <a:pt x="5696" y="5561"/>
                  </a:cubicBezTo>
                  <a:lnTo>
                    <a:pt x="6266" y="5859"/>
                  </a:lnTo>
                  <a:lnTo>
                    <a:pt x="6185" y="5859"/>
                  </a:lnTo>
                  <a:lnTo>
                    <a:pt x="6103" y="5778"/>
                  </a:lnTo>
                  <a:lnTo>
                    <a:pt x="5886" y="5778"/>
                  </a:lnTo>
                  <a:cubicBezTo>
                    <a:pt x="5045" y="5642"/>
                    <a:pt x="4232" y="5507"/>
                    <a:pt x="3418" y="5344"/>
                  </a:cubicBezTo>
                  <a:lnTo>
                    <a:pt x="3092" y="5290"/>
                  </a:lnTo>
                  <a:lnTo>
                    <a:pt x="2767" y="5236"/>
                  </a:lnTo>
                  <a:cubicBezTo>
                    <a:pt x="2767" y="5236"/>
                    <a:pt x="2631" y="5208"/>
                    <a:pt x="2740" y="5371"/>
                  </a:cubicBezTo>
                  <a:cubicBezTo>
                    <a:pt x="3581" y="5507"/>
                    <a:pt x="4394" y="5670"/>
                    <a:pt x="5208" y="5859"/>
                  </a:cubicBezTo>
                  <a:cubicBezTo>
                    <a:pt x="3879" y="5968"/>
                    <a:pt x="2604" y="6375"/>
                    <a:pt x="1438" y="7026"/>
                  </a:cubicBezTo>
                  <a:cubicBezTo>
                    <a:pt x="1112" y="7188"/>
                    <a:pt x="787" y="7405"/>
                    <a:pt x="516" y="7650"/>
                  </a:cubicBezTo>
                  <a:cubicBezTo>
                    <a:pt x="380" y="7758"/>
                    <a:pt x="0" y="7867"/>
                    <a:pt x="136" y="7948"/>
                  </a:cubicBezTo>
                  <a:cubicBezTo>
                    <a:pt x="678" y="8273"/>
                    <a:pt x="1655" y="8029"/>
                    <a:pt x="2170" y="7894"/>
                  </a:cubicBezTo>
                  <a:cubicBezTo>
                    <a:pt x="3608" y="7514"/>
                    <a:pt x="4883" y="6727"/>
                    <a:pt x="6185" y="6076"/>
                  </a:cubicBezTo>
                  <a:cubicBezTo>
                    <a:pt x="7866" y="6402"/>
                    <a:pt x="9575" y="6782"/>
                    <a:pt x="11257" y="7134"/>
                  </a:cubicBezTo>
                  <a:cubicBezTo>
                    <a:pt x="8924" y="7188"/>
                    <a:pt x="6564" y="7650"/>
                    <a:pt x="4611" y="8897"/>
                  </a:cubicBezTo>
                  <a:cubicBezTo>
                    <a:pt x="4123" y="9223"/>
                    <a:pt x="3635" y="9575"/>
                    <a:pt x="3174" y="9982"/>
                  </a:cubicBezTo>
                  <a:cubicBezTo>
                    <a:pt x="3038" y="10091"/>
                    <a:pt x="2903" y="10226"/>
                    <a:pt x="2767" y="10389"/>
                  </a:cubicBezTo>
                  <a:cubicBezTo>
                    <a:pt x="2875" y="10498"/>
                    <a:pt x="3364" y="10470"/>
                    <a:pt x="3526" y="10470"/>
                  </a:cubicBezTo>
                  <a:cubicBezTo>
                    <a:pt x="4204" y="10443"/>
                    <a:pt x="4883" y="10335"/>
                    <a:pt x="5506" y="10118"/>
                  </a:cubicBezTo>
                  <a:cubicBezTo>
                    <a:pt x="7785" y="9467"/>
                    <a:pt x="9873" y="8301"/>
                    <a:pt x="11989" y="7297"/>
                  </a:cubicBezTo>
                  <a:cubicBezTo>
                    <a:pt x="13725" y="7677"/>
                    <a:pt x="15461" y="8084"/>
                    <a:pt x="17197" y="8490"/>
                  </a:cubicBezTo>
                  <a:cubicBezTo>
                    <a:pt x="14376" y="8762"/>
                    <a:pt x="11691" y="9874"/>
                    <a:pt x="9494" y="11691"/>
                  </a:cubicBezTo>
                  <a:cubicBezTo>
                    <a:pt x="8924" y="12179"/>
                    <a:pt x="8382" y="12695"/>
                    <a:pt x="7893" y="13264"/>
                  </a:cubicBezTo>
                  <a:cubicBezTo>
                    <a:pt x="7866" y="13291"/>
                    <a:pt x="7486" y="13644"/>
                    <a:pt x="7514" y="13698"/>
                  </a:cubicBezTo>
                  <a:cubicBezTo>
                    <a:pt x="7758" y="13725"/>
                    <a:pt x="7975" y="13698"/>
                    <a:pt x="8192" y="13644"/>
                  </a:cubicBezTo>
                  <a:cubicBezTo>
                    <a:pt x="8978" y="13481"/>
                    <a:pt x="9711" y="13210"/>
                    <a:pt x="10443" y="12857"/>
                  </a:cubicBezTo>
                  <a:cubicBezTo>
                    <a:pt x="13074" y="11637"/>
                    <a:pt x="15651" y="10226"/>
                    <a:pt x="18146" y="8707"/>
                  </a:cubicBezTo>
                  <a:cubicBezTo>
                    <a:pt x="19665" y="9087"/>
                    <a:pt x="21157" y="9440"/>
                    <a:pt x="22676" y="9847"/>
                  </a:cubicBezTo>
                  <a:cubicBezTo>
                    <a:pt x="20072" y="10145"/>
                    <a:pt x="17658" y="11393"/>
                    <a:pt x="15651" y="12912"/>
                  </a:cubicBezTo>
                  <a:cubicBezTo>
                    <a:pt x="14946" y="13454"/>
                    <a:pt x="14267" y="14078"/>
                    <a:pt x="13644" y="14729"/>
                  </a:cubicBezTo>
                  <a:cubicBezTo>
                    <a:pt x="13454" y="14946"/>
                    <a:pt x="13291" y="15136"/>
                    <a:pt x="13101" y="15353"/>
                  </a:cubicBezTo>
                  <a:cubicBezTo>
                    <a:pt x="13020" y="15461"/>
                    <a:pt x="12748" y="15678"/>
                    <a:pt x="12884" y="15678"/>
                  </a:cubicBezTo>
                  <a:cubicBezTo>
                    <a:pt x="14078" y="15678"/>
                    <a:pt x="15352" y="14837"/>
                    <a:pt x="16356" y="14268"/>
                  </a:cubicBezTo>
                  <a:cubicBezTo>
                    <a:pt x="18662" y="13020"/>
                    <a:pt x="20886" y="11555"/>
                    <a:pt x="22947" y="9901"/>
                  </a:cubicBezTo>
                  <a:cubicBezTo>
                    <a:pt x="24656" y="10362"/>
                    <a:pt x="26338" y="10823"/>
                    <a:pt x="28019" y="11284"/>
                  </a:cubicBezTo>
                  <a:cubicBezTo>
                    <a:pt x="24846" y="11528"/>
                    <a:pt x="22079" y="13129"/>
                    <a:pt x="19746" y="15081"/>
                  </a:cubicBezTo>
                  <a:cubicBezTo>
                    <a:pt x="19123" y="15624"/>
                    <a:pt x="18526" y="16194"/>
                    <a:pt x="17956" y="16763"/>
                  </a:cubicBezTo>
                  <a:cubicBezTo>
                    <a:pt x="17821" y="16899"/>
                    <a:pt x="17712" y="17034"/>
                    <a:pt x="17577" y="17170"/>
                  </a:cubicBezTo>
                  <a:cubicBezTo>
                    <a:pt x="17549" y="17224"/>
                    <a:pt x="17387" y="17306"/>
                    <a:pt x="17441" y="17333"/>
                  </a:cubicBezTo>
                  <a:cubicBezTo>
                    <a:pt x="17577" y="17414"/>
                    <a:pt x="18065" y="17279"/>
                    <a:pt x="18200" y="17251"/>
                  </a:cubicBezTo>
                  <a:cubicBezTo>
                    <a:pt x="19041" y="17034"/>
                    <a:pt x="19828" y="16736"/>
                    <a:pt x="20587" y="16329"/>
                  </a:cubicBezTo>
                  <a:cubicBezTo>
                    <a:pt x="23300" y="14919"/>
                    <a:pt x="25904" y="13264"/>
                    <a:pt x="28290" y="11366"/>
                  </a:cubicBezTo>
                  <a:cubicBezTo>
                    <a:pt x="29484" y="11718"/>
                    <a:pt x="30705" y="12071"/>
                    <a:pt x="31898" y="12450"/>
                  </a:cubicBezTo>
                  <a:lnTo>
                    <a:pt x="31871" y="12450"/>
                  </a:lnTo>
                  <a:cubicBezTo>
                    <a:pt x="28724" y="12857"/>
                    <a:pt x="26229" y="14376"/>
                    <a:pt x="23707" y="16085"/>
                  </a:cubicBezTo>
                  <a:cubicBezTo>
                    <a:pt x="22296" y="17034"/>
                    <a:pt x="20696" y="18201"/>
                    <a:pt x="19719" y="19557"/>
                  </a:cubicBezTo>
                  <a:cubicBezTo>
                    <a:pt x="19611" y="19693"/>
                    <a:pt x="20045" y="19530"/>
                    <a:pt x="20208" y="19503"/>
                  </a:cubicBezTo>
                  <a:cubicBezTo>
                    <a:pt x="20560" y="19448"/>
                    <a:pt x="20913" y="19340"/>
                    <a:pt x="21265" y="19204"/>
                  </a:cubicBezTo>
                  <a:cubicBezTo>
                    <a:pt x="22296" y="18797"/>
                    <a:pt x="23273" y="18282"/>
                    <a:pt x="24195" y="17712"/>
                  </a:cubicBezTo>
                  <a:cubicBezTo>
                    <a:pt x="26853" y="16058"/>
                    <a:pt x="29375" y="14241"/>
                    <a:pt x="31952" y="12450"/>
                  </a:cubicBezTo>
                  <a:cubicBezTo>
                    <a:pt x="33064" y="12803"/>
                    <a:pt x="34149" y="13129"/>
                    <a:pt x="35261" y="13481"/>
                  </a:cubicBezTo>
                  <a:lnTo>
                    <a:pt x="35207" y="13481"/>
                  </a:lnTo>
                  <a:cubicBezTo>
                    <a:pt x="31871" y="14186"/>
                    <a:pt x="28752" y="15787"/>
                    <a:pt x="26202" y="18065"/>
                  </a:cubicBezTo>
                  <a:cubicBezTo>
                    <a:pt x="25307" y="18852"/>
                    <a:pt x="24466" y="19693"/>
                    <a:pt x="23652" y="20588"/>
                  </a:cubicBezTo>
                  <a:cubicBezTo>
                    <a:pt x="23381" y="20886"/>
                    <a:pt x="23137" y="21184"/>
                    <a:pt x="22893" y="21510"/>
                  </a:cubicBezTo>
                  <a:cubicBezTo>
                    <a:pt x="22811" y="21591"/>
                    <a:pt x="22730" y="21700"/>
                    <a:pt x="22649" y="21808"/>
                  </a:cubicBezTo>
                  <a:cubicBezTo>
                    <a:pt x="22622" y="21862"/>
                    <a:pt x="22459" y="21971"/>
                    <a:pt x="22540" y="21971"/>
                  </a:cubicBezTo>
                  <a:cubicBezTo>
                    <a:pt x="22974" y="21890"/>
                    <a:pt x="23354" y="21727"/>
                    <a:pt x="23734" y="21510"/>
                  </a:cubicBezTo>
                  <a:cubicBezTo>
                    <a:pt x="24683" y="21049"/>
                    <a:pt x="25578" y="20479"/>
                    <a:pt x="26473" y="19964"/>
                  </a:cubicBezTo>
                  <a:cubicBezTo>
                    <a:pt x="28670" y="18743"/>
                    <a:pt x="30759" y="17387"/>
                    <a:pt x="32793" y="15922"/>
                  </a:cubicBezTo>
                  <a:cubicBezTo>
                    <a:pt x="33742" y="15190"/>
                    <a:pt x="34556" y="14322"/>
                    <a:pt x="35451" y="13535"/>
                  </a:cubicBezTo>
                  <a:cubicBezTo>
                    <a:pt x="37594" y="14241"/>
                    <a:pt x="39710" y="14946"/>
                    <a:pt x="41825" y="15705"/>
                  </a:cubicBezTo>
                  <a:cubicBezTo>
                    <a:pt x="42558" y="15977"/>
                    <a:pt x="43344" y="16275"/>
                    <a:pt x="44104" y="16546"/>
                  </a:cubicBezTo>
                  <a:lnTo>
                    <a:pt x="44565" y="16682"/>
                  </a:lnTo>
                  <a:lnTo>
                    <a:pt x="44673" y="16655"/>
                  </a:lnTo>
                  <a:lnTo>
                    <a:pt x="44646" y="16546"/>
                  </a:lnTo>
                  <a:cubicBezTo>
                    <a:pt x="44646" y="16546"/>
                    <a:pt x="43127" y="15895"/>
                    <a:pt x="41934" y="15434"/>
                  </a:cubicBezTo>
                  <a:cubicBezTo>
                    <a:pt x="40876" y="15054"/>
                    <a:pt x="39818" y="14675"/>
                    <a:pt x="38760" y="14295"/>
                  </a:cubicBezTo>
                  <a:cubicBezTo>
                    <a:pt x="38326" y="11474"/>
                    <a:pt x="36780" y="8816"/>
                    <a:pt x="35017" y="6565"/>
                  </a:cubicBezTo>
                  <a:cubicBezTo>
                    <a:pt x="34637" y="6076"/>
                    <a:pt x="34203" y="5588"/>
                    <a:pt x="33742" y="5127"/>
                  </a:cubicBezTo>
                  <a:cubicBezTo>
                    <a:pt x="33715" y="5100"/>
                    <a:pt x="33417" y="4802"/>
                    <a:pt x="33390" y="4802"/>
                  </a:cubicBezTo>
                  <a:cubicBezTo>
                    <a:pt x="33119" y="4856"/>
                    <a:pt x="33471" y="5290"/>
                    <a:pt x="33553" y="5507"/>
                  </a:cubicBezTo>
                  <a:cubicBezTo>
                    <a:pt x="33742" y="6185"/>
                    <a:pt x="34014" y="6863"/>
                    <a:pt x="34339" y="7487"/>
                  </a:cubicBezTo>
                  <a:cubicBezTo>
                    <a:pt x="35424" y="9684"/>
                    <a:pt x="36699" y="12288"/>
                    <a:pt x="38435" y="14186"/>
                  </a:cubicBezTo>
                  <a:cubicBezTo>
                    <a:pt x="35343" y="13101"/>
                    <a:pt x="32251" y="12125"/>
                    <a:pt x="29104" y="11203"/>
                  </a:cubicBezTo>
                  <a:cubicBezTo>
                    <a:pt x="28372" y="9657"/>
                    <a:pt x="27775" y="8002"/>
                    <a:pt x="26853" y="6537"/>
                  </a:cubicBezTo>
                  <a:cubicBezTo>
                    <a:pt x="25985" y="5263"/>
                    <a:pt x="24954" y="4123"/>
                    <a:pt x="23788" y="3120"/>
                  </a:cubicBezTo>
                  <a:cubicBezTo>
                    <a:pt x="22974" y="2388"/>
                    <a:pt x="22106" y="1737"/>
                    <a:pt x="21211" y="1113"/>
                  </a:cubicBezTo>
                  <a:cubicBezTo>
                    <a:pt x="20913" y="923"/>
                    <a:pt x="20587" y="733"/>
                    <a:pt x="20262" y="543"/>
                  </a:cubicBezTo>
                  <a:lnTo>
                    <a:pt x="19991" y="408"/>
                  </a:lnTo>
                  <a:cubicBezTo>
                    <a:pt x="19936" y="353"/>
                    <a:pt x="19828" y="245"/>
                    <a:pt x="19855" y="299"/>
                  </a:cubicBezTo>
                  <a:cubicBezTo>
                    <a:pt x="20126" y="1330"/>
                    <a:pt x="21320" y="2442"/>
                    <a:pt x="21971" y="3283"/>
                  </a:cubicBezTo>
                  <a:cubicBezTo>
                    <a:pt x="23435" y="5154"/>
                    <a:pt x="25036" y="6917"/>
                    <a:pt x="26663" y="8626"/>
                  </a:cubicBezTo>
                  <a:cubicBezTo>
                    <a:pt x="27423" y="9467"/>
                    <a:pt x="28290" y="10226"/>
                    <a:pt x="28996" y="11094"/>
                  </a:cubicBezTo>
                  <a:lnTo>
                    <a:pt x="29077" y="11203"/>
                  </a:lnTo>
                  <a:cubicBezTo>
                    <a:pt x="27097" y="10606"/>
                    <a:pt x="25117" y="10064"/>
                    <a:pt x="23137" y="9548"/>
                  </a:cubicBezTo>
                  <a:lnTo>
                    <a:pt x="23028" y="9304"/>
                  </a:lnTo>
                  <a:lnTo>
                    <a:pt x="22974" y="9250"/>
                  </a:lnTo>
                  <a:cubicBezTo>
                    <a:pt x="21672" y="6754"/>
                    <a:pt x="19936" y="4530"/>
                    <a:pt x="17821" y="2686"/>
                  </a:cubicBezTo>
                  <a:cubicBezTo>
                    <a:pt x="17061" y="2008"/>
                    <a:pt x="16275" y="1357"/>
                    <a:pt x="15461" y="760"/>
                  </a:cubicBezTo>
                  <a:cubicBezTo>
                    <a:pt x="15217" y="597"/>
                    <a:pt x="15000" y="435"/>
                    <a:pt x="14783" y="299"/>
                  </a:cubicBezTo>
                  <a:cubicBezTo>
                    <a:pt x="14674" y="245"/>
                    <a:pt x="14566" y="191"/>
                    <a:pt x="14457" y="109"/>
                  </a:cubicBezTo>
                  <a:cubicBezTo>
                    <a:pt x="14403" y="82"/>
                    <a:pt x="14295" y="1"/>
                    <a:pt x="14295" y="55"/>
                  </a:cubicBezTo>
                  <a:cubicBezTo>
                    <a:pt x="14403" y="1058"/>
                    <a:pt x="15732" y="2252"/>
                    <a:pt x="16410" y="2984"/>
                  </a:cubicBezTo>
                  <a:cubicBezTo>
                    <a:pt x="18472" y="5236"/>
                    <a:pt x="20886" y="7080"/>
                    <a:pt x="22974" y="9250"/>
                  </a:cubicBezTo>
                  <a:lnTo>
                    <a:pt x="23137" y="9548"/>
                  </a:lnTo>
                  <a:lnTo>
                    <a:pt x="21347" y="9087"/>
                  </a:lnTo>
                  <a:cubicBezTo>
                    <a:pt x="20316" y="8843"/>
                    <a:pt x="19285" y="8572"/>
                    <a:pt x="18228" y="8328"/>
                  </a:cubicBezTo>
                  <a:cubicBezTo>
                    <a:pt x="16600" y="6185"/>
                    <a:pt x="14701" y="4232"/>
                    <a:pt x="12586" y="2550"/>
                  </a:cubicBezTo>
                  <a:cubicBezTo>
                    <a:pt x="11908" y="2035"/>
                    <a:pt x="11175" y="1547"/>
                    <a:pt x="10416" y="1140"/>
                  </a:cubicBezTo>
                  <a:cubicBezTo>
                    <a:pt x="10090" y="977"/>
                    <a:pt x="9765" y="787"/>
                    <a:pt x="9467" y="652"/>
                  </a:cubicBezTo>
                  <a:cubicBezTo>
                    <a:pt x="9304" y="570"/>
                    <a:pt x="8978" y="299"/>
                    <a:pt x="9033" y="462"/>
                  </a:cubicBezTo>
                  <a:cubicBezTo>
                    <a:pt x="9195" y="733"/>
                    <a:pt x="9412" y="1004"/>
                    <a:pt x="9684" y="1248"/>
                  </a:cubicBezTo>
                  <a:cubicBezTo>
                    <a:pt x="10307" y="1981"/>
                    <a:pt x="11013" y="2686"/>
                    <a:pt x="11745" y="3364"/>
                  </a:cubicBezTo>
                  <a:cubicBezTo>
                    <a:pt x="13616" y="5046"/>
                    <a:pt x="15461" y="6754"/>
                    <a:pt x="17549" y="8192"/>
                  </a:cubicBezTo>
                  <a:cubicBezTo>
                    <a:pt x="15759" y="7785"/>
                    <a:pt x="13969" y="7378"/>
                    <a:pt x="12179" y="7026"/>
                  </a:cubicBezTo>
                  <a:cubicBezTo>
                    <a:pt x="10768" y="5371"/>
                    <a:pt x="9168" y="3906"/>
                    <a:pt x="7432" y="2659"/>
                  </a:cubicBezTo>
                  <a:cubicBezTo>
                    <a:pt x="6835" y="2225"/>
                    <a:pt x="6212" y="1845"/>
                    <a:pt x="5561" y="1547"/>
                  </a:cubicBezTo>
                  <a:cubicBezTo>
                    <a:pt x="5371" y="1438"/>
                    <a:pt x="5181" y="1357"/>
                    <a:pt x="4964" y="1275"/>
                  </a:cubicBezTo>
                  <a:cubicBezTo>
                    <a:pt x="4883" y="1248"/>
                    <a:pt x="4666" y="1086"/>
                    <a:pt x="4720" y="1167"/>
                  </a:cubicBezTo>
                  <a:cubicBezTo>
                    <a:pt x="5072" y="1845"/>
                    <a:pt x="5913" y="2415"/>
                    <a:pt x="6483" y="2930"/>
                  </a:cubicBezTo>
                  <a:cubicBezTo>
                    <a:pt x="8110" y="4368"/>
                    <a:pt x="9873" y="5670"/>
                    <a:pt x="11745" y="6782"/>
                  </a:cubicBezTo>
                  <a:lnTo>
                    <a:pt x="12098" y="6999"/>
                  </a:lnTo>
                  <a:cubicBezTo>
                    <a:pt x="10579" y="6700"/>
                    <a:pt x="9087" y="6402"/>
                    <a:pt x="7568" y="6104"/>
                  </a:cubicBezTo>
                  <a:lnTo>
                    <a:pt x="7351" y="6076"/>
                  </a:lnTo>
                  <a:close/>
                  <a:moveTo>
                    <a:pt x="39330" y="14892"/>
                  </a:moveTo>
                  <a:cubicBezTo>
                    <a:pt x="36292" y="15787"/>
                    <a:pt x="33227" y="17712"/>
                    <a:pt x="30921" y="19774"/>
                  </a:cubicBezTo>
                  <a:cubicBezTo>
                    <a:pt x="30081" y="20506"/>
                    <a:pt x="29321" y="21320"/>
                    <a:pt x="28643" y="22215"/>
                  </a:cubicBezTo>
                  <a:cubicBezTo>
                    <a:pt x="28426" y="22486"/>
                    <a:pt x="28236" y="22758"/>
                    <a:pt x="28019" y="23056"/>
                  </a:cubicBezTo>
                  <a:cubicBezTo>
                    <a:pt x="27938" y="23164"/>
                    <a:pt x="27856" y="23300"/>
                    <a:pt x="27775" y="23408"/>
                  </a:cubicBezTo>
                  <a:cubicBezTo>
                    <a:pt x="27721" y="23463"/>
                    <a:pt x="27585" y="23571"/>
                    <a:pt x="27667" y="23571"/>
                  </a:cubicBezTo>
                  <a:cubicBezTo>
                    <a:pt x="28019" y="23544"/>
                    <a:pt x="28345" y="23408"/>
                    <a:pt x="28643" y="23246"/>
                  </a:cubicBezTo>
                  <a:cubicBezTo>
                    <a:pt x="29592" y="22812"/>
                    <a:pt x="30515" y="22296"/>
                    <a:pt x="31355" y="21727"/>
                  </a:cubicBezTo>
                  <a:cubicBezTo>
                    <a:pt x="34231" y="19855"/>
                    <a:pt x="37350" y="17767"/>
                    <a:pt x="39574" y="15136"/>
                  </a:cubicBezTo>
                  <a:close/>
                  <a:moveTo>
                    <a:pt x="33580" y="12532"/>
                  </a:moveTo>
                  <a:cubicBezTo>
                    <a:pt x="33037" y="9792"/>
                    <a:pt x="31410" y="7026"/>
                    <a:pt x="29484" y="4964"/>
                  </a:cubicBezTo>
                  <a:cubicBezTo>
                    <a:pt x="28833" y="4313"/>
                    <a:pt x="28128" y="3771"/>
                    <a:pt x="27368" y="3310"/>
                  </a:cubicBezTo>
                  <a:cubicBezTo>
                    <a:pt x="27070" y="3147"/>
                    <a:pt x="26799" y="2984"/>
                    <a:pt x="26500" y="2822"/>
                  </a:cubicBezTo>
                  <a:lnTo>
                    <a:pt x="26256" y="2686"/>
                  </a:lnTo>
                  <a:cubicBezTo>
                    <a:pt x="26202" y="2659"/>
                    <a:pt x="26066" y="2550"/>
                    <a:pt x="26066" y="2605"/>
                  </a:cubicBezTo>
                  <a:cubicBezTo>
                    <a:pt x="26121" y="3689"/>
                    <a:pt x="27124" y="4991"/>
                    <a:pt x="27694" y="5859"/>
                  </a:cubicBezTo>
                  <a:cubicBezTo>
                    <a:pt x="29186" y="8111"/>
                    <a:pt x="30921" y="10742"/>
                    <a:pt x="33173" y="12423"/>
                  </a:cubicBezTo>
                  <a:close/>
                </a:path>
              </a:pathLst>
            </a:custGeom>
            <a:solidFill>
              <a:srgbClr val="3956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8"/>
            <p:cNvSpPr/>
            <p:nvPr/>
          </p:nvSpPr>
          <p:spPr>
            <a:xfrm>
              <a:off x="1250500" y="4146550"/>
              <a:ext cx="1388100" cy="780500"/>
            </a:xfrm>
            <a:custGeom>
              <a:avLst/>
              <a:gdLst/>
              <a:ahLst/>
              <a:cxnLst/>
              <a:rect l="l" t="t" r="r" b="b"/>
              <a:pathLst>
                <a:path w="55524" h="31220" extrusionOk="0">
                  <a:moveTo>
                    <a:pt x="23951" y="0"/>
                  </a:moveTo>
                  <a:lnTo>
                    <a:pt x="571" y="17929"/>
                  </a:lnTo>
                  <a:lnTo>
                    <a:pt x="1" y="24819"/>
                  </a:lnTo>
                  <a:lnTo>
                    <a:pt x="33038" y="31220"/>
                  </a:lnTo>
                  <a:lnTo>
                    <a:pt x="55524" y="469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8"/>
            <p:cNvSpPr/>
            <p:nvPr/>
          </p:nvSpPr>
          <p:spPr>
            <a:xfrm>
              <a:off x="1275600" y="4091625"/>
              <a:ext cx="1350125" cy="804250"/>
            </a:xfrm>
            <a:custGeom>
              <a:avLst/>
              <a:gdLst/>
              <a:ahLst/>
              <a:cxnLst/>
              <a:rect l="l" t="t" r="r" b="b"/>
              <a:pathLst>
                <a:path w="54005" h="32170" extrusionOk="0">
                  <a:moveTo>
                    <a:pt x="1058" y="20804"/>
                  </a:moveTo>
                  <a:cubicBezTo>
                    <a:pt x="1655" y="22513"/>
                    <a:pt x="1519" y="24873"/>
                    <a:pt x="1" y="26473"/>
                  </a:cubicBezTo>
                  <a:lnTo>
                    <a:pt x="32007" y="32169"/>
                  </a:lnTo>
                  <a:lnTo>
                    <a:pt x="53380" y="6673"/>
                  </a:lnTo>
                  <a:cubicBezTo>
                    <a:pt x="53380" y="6673"/>
                    <a:pt x="51861" y="3065"/>
                    <a:pt x="54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8"/>
            <p:cNvSpPr/>
            <p:nvPr/>
          </p:nvSpPr>
          <p:spPr>
            <a:xfrm>
              <a:off x="1314908" y="4631375"/>
              <a:ext cx="748605" cy="135650"/>
            </a:xfrm>
            <a:custGeom>
              <a:avLst/>
              <a:gdLst/>
              <a:ahLst/>
              <a:cxnLst/>
              <a:rect l="l" t="t" r="r" b="b"/>
              <a:pathLst>
                <a:path w="31085" h="5426" extrusionOk="0">
                  <a:moveTo>
                    <a:pt x="0" y="28"/>
                  </a:moveTo>
                  <a:cubicBezTo>
                    <a:pt x="950" y="164"/>
                    <a:pt x="1899" y="326"/>
                    <a:pt x="2821" y="489"/>
                  </a:cubicBezTo>
                  <a:cubicBezTo>
                    <a:pt x="5018" y="896"/>
                    <a:pt x="7215" y="1384"/>
                    <a:pt x="9385" y="1764"/>
                  </a:cubicBezTo>
                  <a:cubicBezTo>
                    <a:pt x="13725" y="2523"/>
                    <a:pt x="18038" y="3310"/>
                    <a:pt x="22378" y="4042"/>
                  </a:cubicBezTo>
                  <a:cubicBezTo>
                    <a:pt x="25280" y="4531"/>
                    <a:pt x="28155" y="4992"/>
                    <a:pt x="31057" y="5426"/>
                  </a:cubicBezTo>
                  <a:cubicBezTo>
                    <a:pt x="31057" y="5426"/>
                    <a:pt x="31084" y="5426"/>
                    <a:pt x="31084" y="5426"/>
                  </a:cubicBezTo>
                  <a:cubicBezTo>
                    <a:pt x="31084" y="5398"/>
                    <a:pt x="31084" y="5398"/>
                    <a:pt x="31057" y="5398"/>
                  </a:cubicBezTo>
                  <a:cubicBezTo>
                    <a:pt x="28887" y="5046"/>
                    <a:pt x="26745" y="4693"/>
                    <a:pt x="24575" y="4314"/>
                  </a:cubicBezTo>
                  <a:cubicBezTo>
                    <a:pt x="19502" y="3473"/>
                    <a:pt x="14457" y="2578"/>
                    <a:pt x="9412" y="1710"/>
                  </a:cubicBezTo>
                  <a:cubicBezTo>
                    <a:pt x="7215" y="1330"/>
                    <a:pt x="5045" y="842"/>
                    <a:pt x="2848" y="462"/>
                  </a:cubicBezTo>
                  <a:cubicBezTo>
                    <a:pt x="1899" y="272"/>
                    <a:pt x="950" y="109"/>
                    <a:pt x="0" y="1"/>
                  </a:cubicBezTo>
                  <a:cubicBezTo>
                    <a:pt x="0" y="1"/>
                    <a:pt x="0" y="1"/>
                    <a:pt x="0" y="28"/>
                  </a:cubicBezTo>
                  <a:cubicBezTo>
                    <a:pt x="0" y="28"/>
                    <a:pt x="0" y="28"/>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8"/>
            <p:cNvSpPr/>
            <p:nvPr/>
          </p:nvSpPr>
          <p:spPr>
            <a:xfrm>
              <a:off x="1308381" y="4646975"/>
              <a:ext cx="710048" cy="137675"/>
            </a:xfrm>
            <a:custGeom>
              <a:avLst/>
              <a:gdLst/>
              <a:ahLst/>
              <a:cxnLst/>
              <a:rect l="l" t="t" r="r" b="b"/>
              <a:pathLst>
                <a:path w="29484" h="5507" extrusionOk="0">
                  <a:moveTo>
                    <a:pt x="0" y="28"/>
                  </a:moveTo>
                  <a:cubicBezTo>
                    <a:pt x="109" y="55"/>
                    <a:pt x="190" y="82"/>
                    <a:pt x="299" y="109"/>
                  </a:cubicBezTo>
                  <a:cubicBezTo>
                    <a:pt x="1166" y="326"/>
                    <a:pt x="2062" y="462"/>
                    <a:pt x="2930" y="597"/>
                  </a:cubicBezTo>
                  <a:cubicBezTo>
                    <a:pt x="8246" y="1601"/>
                    <a:pt x="13562" y="2550"/>
                    <a:pt x="18851" y="3527"/>
                  </a:cubicBezTo>
                  <a:cubicBezTo>
                    <a:pt x="21699" y="4042"/>
                    <a:pt x="24520" y="4585"/>
                    <a:pt x="27341" y="5127"/>
                  </a:cubicBezTo>
                  <a:cubicBezTo>
                    <a:pt x="28046" y="5236"/>
                    <a:pt x="28751" y="5371"/>
                    <a:pt x="29457" y="5507"/>
                  </a:cubicBezTo>
                  <a:cubicBezTo>
                    <a:pt x="29457" y="5507"/>
                    <a:pt x="29484" y="5507"/>
                    <a:pt x="29484" y="5507"/>
                  </a:cubicBezTo>
                  <a:cubicBezTo>
                    <a:pt x="29484" y="5480"/>
                    <a:pt x="29484" y="5480"/>
                    <a:pt x="29484" y="5480"/>
                  </a:cubicBezTo>
                  <a:cubicBezTo>
                    <a:pt x="28697" y="5290"/>
                    <a:pt x="27911" y="5127"/>
                    <a:pt x="27124" y="4964"/>
                  </a:cubicBezTo>
                  <a:cubicBezTo>
                    <a:pt x="24005" y="4313"/>
                    <a:pt x="20858" y="3744"/>
                    <a:pt x="17712" y="3174"/>
                  </a:cubicBezTo>
                  <a:cubicBezTo>
                    <a:pt x="12423" y="2171"/>
                    <a:pt x="7107" y="1221"/>
                    <a:pt x="1790" y="272"/>
                  </a:cubicBezTo>
                  <a:cubicBezTo>
                    <a:pt x="1302" y="191"/>
                    <a:pt x="841" y="82"/>
                    <a:pt x="380" y="28"/>
                  </a:cubicBezTo>
                  <a:cubicBezTo>
                    <a:pt x="244" y="28"/>
                    <a:pt x="136" y="1"/>
                    <a:pt x="0" y="1"/>
                  </a:cubicBezTo>
                  <a:cubicBezTo>
                    <a:pt x="0" y="1"/>
                    <a:pt x="0" y="1"/>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8"/>
            <p:cNvSpPr/>
            <p:nvPr/>
          </p:nvSpPr>
          <p:spPr>
            <a:xfrm>
              <a:off x="1319484" y="4681575"/>
              <a:ext cx="753830" cy="142400"/>
            </a:xfrm>
            <a:custGeom>
              <a:avLst/>
              <a:gdLst/>
              <a:ahLst/>
              <a:cxnLst/>
              <a:rect l="l" t="t" r="r" b="b"/>
              <a:pathLst>
                <a:path w="31302" h="5696" extrusionOk="0">
                  <a:moveTo>
                    <a:pt x="27" y="27"/>
                  </a:moveTo>
                  <a:lnTo>
                    <a:pt x="461" y="136"/>
                  </a:lnTo>
                  <a:cubicBezTo>
                    <a:pt x="1763" y="380"/>
                    <a:pt x="3092" y="597"/>
                    <a:pt x="4394" y="841"/>
                  </a:cubicBezTo>
                  <a:cubicBezTo>
                    <a:pt x="10226" y="1899"/>
                    <a:pt x="16058" y="2984"/>
                    <a:pt x="21862" y="4041"/>
                  </a:cubicBezTo>
                  <a:cubicBezTo>
                    <a:pt x="24357" y="4475"/>
                    <a:pt x="26853" y="4937"/>
                    <a:pt x="29375" y="5371"/>
                  </a:cubicBezTo>
                  <a:cubicBezTo>
                    <a:pt x="29999" y="5479"/>
                    <a:pt x="30623" y="5588"/>
                    <a:pt x="31247" y="5669"/>
                  </a:cubicBezTo>
                  <a:cubicBezTo>
                    <a:pt x="31301" y="5696"/>
                    <a:pt x="31301" y="5588"/>
                    <a:pt x="31247" y="5588"/>
                  </a:cubicBezTo>
                  <a:lnTo>
                    <a:pt x="29755" y="5289"/>
                  </a:lnTo>
                  <a:cubicBezTo>
                    <a:pt x="27748" y="4909"/>
                    <a:pt x="25741" y="4557"/>
                    <a:pt x="23761" y="4204"/>
                  </a:cubicBezTo>
                  <a:lnTo>
                    <a:pt x="12531" y="2170"/>
                  </a:lnTo>
                  <a:cubicBezTo>
                    <a:pt x="9195" y="1573"/>
                    <a:pt x="5859" y="976"/>
                    <a:pt x="2523" y="407"/>
                  </a:cubicBezTo>
                  <a:cubicBezTo>
                    <a:pt x="1790" y="271"/>
                    <a:pt x="1031" y="109"/>
                    <a:pt x="271" y="27"/>
                  </a:cubicBezTo>
                  <a:lnTo>
                    <a:pt x="27" y="0"/>
                  </a:lnTo>
                  <a:cubicBezTo>
                    <a:pt x="27" y="0"/>
                    <a:pt x="0" y="0"/>
                    <a:pt x="0"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8"/>
            <p:cNvSpPr/>
            <p:nvPr/>
          </p:nvSpPr>
          <p:spPr>
            <a:xfrm>
              <a:off x="1298579" y="4696475"/>
              <a:ext cx="743379" cy="137000"/>
            </a:xfrm>
            <a:custGeom>
              <a:avLst/>
              <a:gdLst/>
              <a:ahLst/>
              <a:cxnLst/>
              <a:rect l="l" t="t" r="r" b="b"/>
              <a:pathLst>
                <a:path w="30868" h="5480" extrusionOk="0">
                  <a:moveTo>
                    <a:pt x="0" y="55"/>
                  </a:moveTo>
                  <a:lnTo>
                    <a:pt x="326" y="136"/>
                  </a:lnTo>
                  <a:cubicBezTo>
                    <a:pt x="570" y="191"/>
                    <a:pt x="814" y="218"/>
                    <a:pt x="1058" y="272"/>
                  </a:cubicBezTo>
                  <a:cubicBezTo>
                    <a:pt x="4313" y="842"/>
                    <a:pt x="7541" y="1411"/>
                    <a:pt x="10768" y="2008"/>
                  </a:cubicBezTo>
                  <a:cubicBezTo>
                    <a:pt x="14376" y="2686"/>
                    <a:pt x="17956" y="3337"/>
                    <a:pt x="21564" y="3961"/>
                  </a:cubicBezTo>
                  <a:cubicBezTo>
                    <a:pt x="24032" y="4395"/>
                    <a:pt x="26500" y="4829"/>
                    <a:pt x="28996" y="5209"/>
                  </a:cubicBezTo>
                  <a:cubicBezTo>
                    <a:pt x="29592" y="5290"/>
                    <a:pt x="30216" y="5371"/>
                    <a:pt x="30840" y="5480"/>
                  </a:cubicBezTo>
                  <a:cubicBezTo>
                    <a:pt x="30840" y="5480"/>
                    <a:pt x="30867" y="5480"/>
                    <a:pt x="30867" y="5453"/>
                  </a:cubicBezTo>
                  <a:lnTo>
                    <a:pt x="30867" y="5425"/>
                  </a:lnTo>
                  <a:cubicBezTo>
                    <a:pt x="30054" y="5290"/>
                    <a:pt x="29213" y="5154"/>
                    <a:pt x="28399" y="4992"/>
                  </a:cubicBezTo>
                  <a:cubicBezTo>
                    <a:pt x="25090" y="4449"/>
                    <a:pt x="21808" y="3879"/>
                    <a:pt x="18526" y="3256"/>
                  </a:cubicBezTo>
                  <a:cubicBezTo>
                    <a:pt x="14403" y="2523"/>
                    <a:pt x="10307" y="1764"/>
                    <a:pt x="6212" y="1031"/>
                  </a:cubicBezTo>
                  <a:cubicBezTo>
                    <a:pt x="4340" y="679"/>
                    <a:pt x="2496" y="353"/>
                    <a:pt x="651" y="82"/>
                  </a:cubicBezTo>
                  <a:lnTo>
                    <a:pt x="27" y="1"/>
                  </a:lnTo>
                  <a:cubicBezTo>
                    <a:pt x="0" y="1"/>
                    <a:pt x="0" y="55"/>
                    <a:pt x="27"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8"/>
            <p:cNvSpPr/>
            <p:nvPr/>
          </p:nvSpPr>
          <p:spPr>
            <a:xfrm>
              <a:off x="1299880" y="4716825"/>
              <a:ext cx="780610" cy="145125"/>
            </a:xfrm>
            <a:custGeom>
              <a:avLst/>
              <a:gdLst/>
              <a:ahLst/>
              <a:cxnLst/>
              <a:rect l="l" t="t" r="r" b="b"/>
              <a:pathLst>
                <a:path w="32414" h="5805" extrusionOk="0">
                  <a:moveTo>
                    <a:pt x="28" y="28"/>
                  </a:moveTo>
                  <a:cubicBezTo>
                    <a:pt x="82" y="55"/>
                    <a:pt x="136" y="82"/>
                    <a:pt x="190" y="82"/>
                  </a:cubicBezTo>
                  <a:cubicBezTo>
                    <a:pt x="652" y="190"/>
                    <a:pt x="1113" y="272"/>
                    <a:pt x="1574" y="326"/>
                  </a:cubicBezTo>
                  <a:cubicBezTo>
                    <a:pt x="6239" y="1140"/>
                    <a:pt x="10904" y="2008"/>
                    <a:pt x="15543" y="2848"/>
                  </a:cubicBezTo>
                  <a:cubicBezTo>
                    <a:pt x="19475" y="3581"/>
                    <a:pt x="23408" y="4205"/>
                    <a:pt x="27341" y="4883"/>
                  </a:cubicBezTo>
                  <a:cubicBezTo>
                    <a:pt x="29050" y="5154"/>
                    <a:pt x="30732" y="5452"/>
                    <a:pt x="32414" y="5805"/>
                  </a:cubicBezTo>
                  <a:lnTo>
                    <a:pt x="32414" y="5805"/>
                  </a:lnTo>
                  <a:lnTo>
                    <a:pt x="32414" y="5805"/>
                  </a:lnTo>
                  <a:cubicBezTo>
                    <a:pt x="30732" y="5425"/>
                    <a:pt x="29050" y="5100"/>
                    <a:pt x="27369" y="4774"/>
                  </a:cubicBezTo>
                  <a:cubicBezTo>
                    <a:pt x="23436" y="4042"/>
                    <a:pt x="19475" y="3445"/>
                    <a:pt x="15570" y="2740"/>
                  </a:cubicBezTo>
                  <a:cubicBezTo>
                    <a:pt x="11962" y="2089"/>
                    <a:pt x="8328" y="1384"/>
                    <a:pt x="4720" y="760"/>
                  </a:cubicBezTo>
                  <a:cubicBezTo>
                    <a:pt x="3310" y="516"/>
                    <a:pt x="1926" y="272"/>
                    <a:pt x="516" y="55"/>
                  </a:cubicBezTo>
                  <a:cubicBezTo>
                    <a:pt x="407" y="28"/>
                    <a:pt x="299" y="28"/>
                    <a:pt x="190" y="0"/>
                  </a:cubicBezTo>
                  <a:lnTo>
                    <a:pt x="28" y="0"/>
                  </a:lnTo>
                  <a:cubicBezTo>
                    <a:pt x="28" y="0"/>
                    <a:pt x="1" y="28"/>
                    <a:pt x="1" y="28"/>
                  </a:cubicBezTo>
                  <a:cubicBezTo>
                    <a:pt x="1" y="28"/>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8"/>
            <p:cNvSpPr/>
            <p:nvPr/>
          </p:nvSpPr>
          <p:spPr>
            <a:xfrm>
              <a:off x="1278975" y="4733775"/>
              <a:ext cx="772783" cy="138350"/>
            </a:xfrm>
            <a:custGeom>
              <a:avLst/>
              <a:gdLst/>
              <a:ahLst/>
              <a:cxnLst/>
              <a:rect l="l" t="t" r="r" b="b"/>
              <a:pathLst>
                <a:path w="32089" h="5534" extrusionOk="0">
                  <a:moveTo>
                    <a:pt x="55" y="55"/>
                  </a:moveTo>
                  <a:cubicBezTo>
                    <a:pt x="136" y="82"/>
                    <a:pt x="218" y="109"/>
                    <a:pt x="326" y="136"/>
                  </a:cubicBezTo>
                  <a:cubicBezTo>
                    <a:pt x="652" y="218"/>
                    <a:pt x="1004" y="245"/>
                    <a:pt x="1330" y="326"/>
                  </a:cubicBezTo>
                  <a:cubicBezTo>
                    <a:pt x="5154" y="1031"/>
                    <a:pt x="8979" y="1736"/>
                    <a:pt x="12830" y="2387"/>
                  </a:cubicBezTo>
                  <a:cubicBezTo>
                    <a:pt x="18608" y="3364"/>
                    <a:pt x="24358" y="4340"/>
                    <a:pt x="30135" y="5235"/>
                  </a:cubicBezTo>
                  <a:lnTo>
                    <a:pt x="32061" y="5534"/>
                  </a:lnTo>
                  <a:cubicBezTo>
                    <a:pt x="32088" y="5534"/>
                    <a:pt x="32088" y="5452"/>
                    <a:pt x="32061" y="5452"/>
                  </a:cubicBezTo>
                  <a:lnTo>
                    <a:pt x="30461" y="5181"/>
                  </a:lnTo>
                  <a:cubicBezTo>
                    <a:pt x="25660" y="4367"/>
                    <a:pt x="20859" y="3608"/>
                    <a:pt x="16058" y="2794"/>
                  </a:cubicBezTo>
                  <a:cubicBezTo>
                    <a:pt x="11772" y="2062"/>
                    <a:pt x="7514" y="1302"/>
                    <a:pt x="3255" y="543"/>
                  </a:cubicBezTo>
                  <a:cubicBezTo>
                    <a:pt x="2306" y="380"/>
                    <a:pt x="1357" y="163"/>
                    <a:pt x="380" y="28"/>
                  </a:cubicBezTo>
                  <a:cubicBezTo>
                    <a:pt x="272" y="28"/>
                    <a:pt x="163" y="28"/>
                    <a:pt x="55" y="1"/>
                  </a:cubicBezTo>
                  <a:cubicBezTo>
                    <a:pt x="28" y="1"/>
                    <a:pt x="28" y="1"/>
                    <a:pt x="28" y="1"/>
                  </a:cubicBezTo>
                  <a:cubicBezTo>
                    <a:pt x="1" y="55"/>
                    <a:pt x="28" y="82"/>
                    <a:pt x="55"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8"/>
            <p:cNvSpPr/>
            <p:nvPr/>
          </p:nvSpPr>
          <p:spPr>
            <a:xfrm>
              <a:off x="2084575" y="4180425"/>
              <a:ext cx="502895" cy="589198"/>
            </a:xfrm>
            <a:custGeom>
              <a:avLst/>
              <a:gdLst/>
              <a:ahLst/>
              <a:cxnLst/>
              <a:rect l="l" t="t" r="r" b="b"/>
              <a:pathLst>
                <a:path w="23599" h="26800" extrusionOk="0">
                  <a:moveTo>
                    <a:pt x="55" y="26799"/>
                  </a:moveTo>
                  <a:cubicBezTo>
                    <a:pt x="136" y="26745"/>
                    <a:pt x="190" y="26664"/>
                    <a:pt x="272" y="26609"/>
                  </a:cubicBezTo>
                  <a:cubicBezTo>
                    <a:pt x="434" y="26447"/>
                    <a:pt x="706" y="26148"/>
                    <a:pt x="1031" y="25768"/>
                  </a:cubicBezTo>
                  <a:cubicBezTo>
                    <a:pt x="2604" y="24005"/>
                    <a:pt x="5913" y="20262"/>
                    <a:pt x="9521" y="16139"/>
                  </a:cubicBezTo>
                  <a:cubicBezTo>
                    <a:pt x="12966" y="12261"/>
                    <a:pt x="16681" y="8029"/>
                    <a:pt x="19394" y="4883"/>
                  </a:cubicBezTo>
                  <a:cubicBezTo>
                    <a:pt x="21889" y="2035"/>
                    <a:pt x="23598" y="55"/>
                    <a:pt x="23598" y="55"/>
                  </a:cubicBezTo>
                  <a:cubicBezTo>
                    <a:pt x="23598" y="55"/>
                    <a:pt x="23598" y="28"/>
                    <a:pt x="23598" y="28"/>
                  </a:cubicBezTo>
                  <a:cubicBezTo>
                    <a:pt x="23598" y="1"/>
                    <a:pt x="23571" y="1"/>
                    <a:pt x="23571" y="28"/>
                  </a:cubicBezTo>
                  <a:cubicBezTo>
                    <a:pt x="23571" y="28"/>
                    <a:pt x="21835" y="1954"/>
                    <a:pt x="19313" y="4802"/>
                  </a:cubicBezTo>
                  <a:cubicBezTo>
                    <a:pt x="16546" y="7921"/>
                    <a:pt x="12830" y="12125"/>
                    <a:pt x="9385" y="16031"/>
                  </a:cubicBezTo>
                  <a:cubicBezTo>
                    <a:pt x="5778" y="20127"/>
                    <a:pt x="2469" y="23897"/>
                    <a:pt x="923" y="25660"/>
                  </a:cubicBezTo>
                  <a:cubicBezTo>
                    <a:pt x="570" y="26040"/>
                    <a:pt x="326" y="26338"/>
                    <a:pt x="163" y="26528"/>
                  </a:cubicBezTo>
                  <a:cubicBezTo>
                    <a:pt x="109" y="26609"/>
                    <a:pt x="55" y="26691"/>
                    <a:pt x="0" y="26772"/>
                  </a:cubicBezTo>
                  <a:cubicBezTo>
                    <a:pt x="0" y="26772"/>
                    <a:pt x="27" y="26799"/>
                    <a:pt x="27" y="26799"/>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8"/>
            <p:cNvSpPr/>
            <p:nvPr/>
          </p:nvSpPr>
          <p:spPr>
            <a:xfrm>
              <a:off x="2086301" y="4210258"/>
              <a:ext cx="503470" cy="589770"/>
            </a:xfrm>
            <a:custGeom>
              <a:avLst/>
              <a:gdLst/>
              <a:ahLst/>
              <a:cxnLst/>
              <a:rect l="l" t="t" r="r" b="b"/>
              <a:pathLst>
                <a:path w="23626" h="26826" extrusionOk="0">
                  <a:moveTo>
                    <a:pt x="82" y="26771"/>
                  </a:moveTo>
                  <a:cubicBezTo>
                    <a:pt x="163" y="26717"/>
                    <a:pt x="218" y="26663"/>
                    <a:pt x="299" y="26581"/>
                  </a:cubicBezTo>
                  <a:cubicBezTo>
                    <a:pt x="462" y="26419"/>
                    <a:pt x="706" y="26120"/>
                    <a:pt x="1059" y="25740"/>
                  </a:cubicBezTo>
                  <a:cubicBezTo>
                    <a:pt x="2632" y="23977"/>
                    <a:pt x="5941" y="20234"/>
                    <a:pt x="9521" y="16139"/>
                  </a:cubicBezTo>
                  <a:cubicBezTo>
                    <a:pt x="12966" y="12233"/>
                    <a:pt x="16655" y="8002"/>
                    <a:pt x="19394" y="4882"/>
                  </a:cubicBezTo>
                  <a:cubicBezTo>
                    <a:pt x="21890" y="2007"/>
                    <a:pt x="23598" y="27"/>
                    <a:pt x="23598" y="27"/>
                  </a:cubicBezTo>
                  <a:cubicBezTo>
                    <a:pt x="23626" y="27"/>
                    <a:pt x="23626" y="0"/>
                    <a:pt x="23598" y="0"/>
                  </a:cubicBezTo>
                  <a:cubicBezTo>
                    <a:pt x="23598" y="0"/>
                    <a:pt x="23571" y="0"/>
                    <a:pt x="23571" y="0"/>
                  </a:cubicBezTo>
                  <a:cubicBezTo>
                    <a:pt x="23571" y="0"/>
                    <a:pt x="21835" y="1953"/>
                    <a:pt x="19313" y="4801"/>
                  </a:cubicBezTo>
                  <a:cubicBezTo>
                    <a:pt x="16546" y="7920"/>
                    <a:pt x="12830" y="12124"/>
                    <a:pt x="9413" y="16003"/>
                  </a:cubicBezTo>
                  <a:cubicBezTo>
                    <a:pt x="5778" y="20126"/>
                    <a:pt x="2496" y="23869"/>
                    <a:pt x="923" y="25659"/>
                  </a:cubicBezTo>
                  <a:cubicBezTo>
                    <a:pt x="597" y="26039"/>
                    <a:pt x="326" y="26337"/>
                    <a:pt x="191" y="26527"/>
                  </a:cubicBezTo>
                  <a:cubicBezTo>
                    <a:pt x="109" y="26581"/>
                    <a:pt x="55" y="26663"/>
                    <a:pt x="28" y="26744"/>
                  </a:cubicBezTo>
                  <a:cubicBezTo>
                    <a:pt x="1" y="26771"/>
                    <a:pt x="1" y="26771"/>
                    <a:pt x="28" y="26771"/>
                  </a:cubicBezTo>
                  <a:cubicBezTo>
                    <a:pt x="28" y="26825"/>
                    <a:pt x="82" y="26825"/>
                    <a:pt x="82" y="2677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8"/>
            <p:cNvSpPr/>
            <p:nvPr/>
          </p:nvSpPr>
          <p:spPr>
            <a:xfrm>
              <a:off x="2088624" y="4235891"/>
              <a:ext cx="502873" cy="589176"/>
            </a:xfrm>
            <a:custGeom>
              <a:avLst/>
              <a:gdLst/>
              <a:ahLst/>
              <a:cxnLst/>
              <a:rect l="l" t="t" r="r" b="b"/>
              <a:pathLst>
                <a:path w="23598" h="26799" extrusionOk="0">
                  <a:moveTo>
                    <a:pt x="54" y="26772"/>
                  </a:moveTo>
                  <a:cubicBezTo>
                    <a:pt x="136" y="26717"/>
                    <a:pt x="190" y="26663"/>
                    <a:pt x="271" y="26582"/>
                  </a:cubicBezTo>
                  <a:cubicBezTo>
                    <a:pt x="434" y="26419"/>
                    <a:pt x="678" y="26121"/>
                    <a:pt x="1031" y="25741"/>
                  </a:cubicBezTo>
                  <a:cubicBezTo>
                    <a:pt x="2604" y="23978"/>
                    <a:pt x="5913" y="20235"/>
                    <a:pt x="9494" y="16139"/>
                  </a:cubicBezTo>
                  <a:cubicBezTo>
                    <a:pt x="12938" y="12233"/>
                    <a:pt x="16627" y="8002"/>
                    <a:pt x="19367" y="4883"/>
                  </a:cubicBezTo>
                  <a:cubicBezTo>
                    <a:pt x="21916" y="2007"/>
                    <a:pt x="23598" y="27"/>
                    <a:pt x="23598" y="27"/>
                  </a:cubicBezTo>
                  <a:cubicBezTo>
                    <a:pt x="23598" y="27"/>
                    <a:pt x="23598" y="0"/>
                    <a:pt x="23598" y="0"/>
                  </a:cubicBezTo>
                  <a:lnTo>
                    <a:pt x="23571" y="0"/>
                  </a:lnTo>
                  <a:cubicBezTo>
                    <a:pt x="23571" y="0"/>
                    <a:pt x="21835" y="1953"/>
                    <a:pt x="19312" y="4801"/>
                  </a:cubicBezTo>
                  <a:cubicBezTo>
                    <a:pt x="16546" y="7920"/>
                    <a:pt x="12830" y="12125"/>
                    <a:pt x="9385" y="16003"/>
                  </a:cubicBezTo>
                  <a:cubicBezTo>
                    <a:pt x="5778" y="20099"/>
                    <a:pt x="2496" y="23869"/>
                    <a:pt x="922" y="25659"/>
                  </a:cubicBezTo>
                  <a:cubicBezTo>
                    <a:pt x="570" y="26039"/>
                    <a:pt x="326" y="26338"/>
                    <a:pt x="190" y="26500"/>
                  </a:cubicBezTo>
                  <a:cubicBezTo>
                    <a:pt x="109" y="26582"/>
                    <a:pt x="54" y="26663"/>
                    <a:pt x="27" y="26744"/>
                  </a:cubicBezTo>
                  <a:cubicBezTo>
                    <a:pt x="0" y="26744"/>
                    <a:pt x="0" y="26772"/>
                    <a:pt x="27" y="26772"/>
                  </a:cubicBezTo>
                  <a:cubicBezTo>
                    <a:pt x="27" y="26772"/>
                    <a:pt x="27" y="26799"/>
                    <a:pt x="54" y="26772"/>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8"/>
            <p:cNvSpPr/>
            <p:nvPr/>
          </p:nvSpPr>
          <p:spPr>
            <a:xfrm>
              <a:off x="2089775" y="4258557"/>
              <a:ext cx="502895" cy="589176"/>
            </a:xfrm>
            <a:custGeom>
              <a:avLst/>
              <a:gdLst/>
              <a:ahLst/>
              <a:cxnLst/>
              <a:rect l="l" t="t" r="r" b="b"/>
              <a:pathLst>
                <a:path w="23599" h="26799" extrusionOk="0">
                  <a:moveTo>
                    <a:pt x="82" y="26771"/>
                  </a:moveTo>
                  <a:cubicBezTo>
                    <a:pt x="136" y="26717"/>
                    <a:pt x="217" y="26663"/>
                    <a:pt x="272" y="26581"/>
                  </a:cubicBezTo>
                  <a:cubicBezTo>
                    <a:pt x="462" y="26419"/>
                    <a:pt x="706" y="26120"/>
                    <a:pt x="1058" y="25741"/>
                  </a:cubicBezTo>
                  <a:cubicBezTo>
                    <a:pt x="2604" y="23977"/>
                    <a:pt x="5913" y="20234"/>
                    <a:pt x="9521" y="16112"/>
                  </a:cubicBezTo>
                  <a:cubicBezTo>
                    <a:pt x="12966" y="12233"/>
                    <a:pt x="16654" y="8002"/>
                    <a:pt x="19394" y="4882"/>
                  </a:cubicBezTo>
                  <a:cubicBezTo>
                    <a:pt x="21889" y="2007"/>
                    <a:pt x="23598" y="27"/>
                    <a:pt x="23598" y="27"/>
                  </a:cubicBezTo>
                  <a:cubicBezTo>
                    <a:pt x="23598" y="27"/>
                    <a:pt x="23598" y="0"/>
                    <a:pt x="23598" y="0"/>
                  </a:cubicBezTo>
                  <a:cubicBezTo>
                    <a:pt x="23598" y="0"/>
                    <a:pt x="23571" y="0"/>
                    <a:pt x="23571" y="0"/>
                  </a:cubicBezTo>
                  <a:cubicBezTo>
                    <a:pt x="23571" y="0"/>
                    <a:pt x="21835" y="1953"/>
                    <a:pt x="19313" y="4801"/>
                  </a:cubicBezTo>
                  <a:cubicBezTo>
                    <a:pt x="16546" y="7920"/>
                    <a:pt x="12830" y="12097"/>
                    <a:pt x="9385" y="16003"/>
                  </a:cubicBezTo>
                  <a:cubicBezTo>
                    <a:pt x="5778" y="20099"/>
                    <a:pt x="2469" y="23869"/>
                    <a:pt x="923" y="25632"/>
                  </a:cubicBezTo>
                  <a:cubicBezTo>
                    <a:pt x="597" y="26039"/>
                    <a:pt x="326" y="26310"/>
                    <a:pt x="190" y="26500"/>
                  </a:cubicBezTo>
                  <a:cubicBezTo>
                    <a:pt x="136" y="26581"/>
                    <a:pt x="82" y="26663"/>
                    <a:pt x="28" y="26744"/>
                  </a:cubicBezTo>
                  <a:cubicBezTo>
                    <a:pt x="0" y="26771"/>
                    <a:pt x="28" y="26798"/>
                    <a:pt x="55" y="2677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8"/>
            <p:cNvSpPr/>
            <p:nvPr/>
          </p:nvSpPr>
          <p:spPr>
            <a:xfrm>
              <a:off x="1264750" y="3992625"/>
              <a:ext cx="1389450" cy="756775"/>
            </a:xfrm>
            <a:custGeom>
              <a:avLst/>
              <a:gdLst/>
              <a:ahLst/>
              <a:cxnLst/>
              <a:rect l="l" t="t" r="r" b="b"/>
              <a:pathLst>
                <a:path w="55578" h="30271" extrusionOk="0">
                  <a:moveTo>
                    <a:pt x="25334" y="0"/>
                  </a:moveTo>
                  <a:lnTo>
                    <a:pt x="1" y="24303"/>
                  </a:lnTo>
                  <a:lnTo>
                    <a:pt x="32332" y="30270"/>
                  </a:lnTo>
                  <a:lnTo>
                    <a:pt x="55577" y="387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8"/>
            <p:cNvSpPr/>
            <p:nvPr/>
          </p:nvSpPr>
          <p:spPr>
            <a:xfrm>
              <a:off x="1185425" y="3916000"/>
              <a:ext cx="1388750" cy="779825"/>
            </a:xfrm>
            <a:custGeom>
              <a:avLst/>
              <a:gdLst/>
              <a:ahLst/>
              <a:cxnLst/>
              <a:rect l="l" t="t" r="r" b="b"/>
              <a:pathLst>
                <a:path w="55550" h="31193" extrusionOk="0">
                  <a:moveTo>
                    <a:pt x="23978" y="0"/>
                  </a:moveTo>
                  <a:lnTo>
                    <a:pt x="570" y="17902"/>
                  </a:lnTo>
                  <a:lnTo>
                    <a:pt x="0" y="24791"/>
                  </a:lnTo>
                  <a:lnTo>
                    <a:pt x="33064" y="31193"/>
                  </a:lnTo>
                  <a:lnTo>
                    <a:pt x="55550" y="4666"/>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8"/>
            <p:cNvSpPr/>
            <p:nvPr/>
          </p:nvSpPr>
          <p:spPr>
            <a:xfrm>
              <a:off x="1210500" y="3861075"/>
              <a:ext cx="1350800" cy="804250"/>
            </a:xfrm>
            <a:custGeom>
              <a:avLst/>
              <a:gdLst/>
              <a:ahLst/>
              <a:cxnLst/>
              <a:rect l="l" t="t" r="r" b="b"/>
              <a:pathLst>
                <a:path w="54032" h="32170" extrusionOk="0">
                  <a:moveTo>
                    <a:pt x="1086" y="20804"/>
                  </a:moveTo>
                  <a:cubicBezTo>
                    <a:pt x="1655" y="22486"/>
                    <a:pt x="1547" y="24873"/>
                    <a:pt x="1" y="26473"/>
                  </a:cubicBezTo>
                  <a:lnTo>
                    <a:pt x="32007" y="32169"/>
                  </a:lnTo>
                  <a:lnTo>
                    <a:pt x="53408" y="6673"/>
                  </a:lnTo>
                  <a:cubicBezTo>
                    <a:pt x="53408" y="6673"/>
                    <a:pt x="51861" y="3038"/>
                    <a:pt x="54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8"/>
            <p:cNvSpPr/>
            <p:nvPr/>
          </p:nvSpPr>
          <p:spPr>
            <a:xfrm>
              <a:off x="1269217" y="4400825"/>
              <a:ext cx="730264" cy="135650"/>
            </a:xfrm>
            <a:custGeom>
              <a:avLst/>
              <a:gdLst/>
              <a:ahLst/>
              <a:cxnLst/>
              <a:rect l="l" t="t" r="r" b="b"/>
              <a:pathLst>
                <a:path w="31085" h="5426" extrusionOk="0">
                  <a:moveTo>
                    <a:pt x="1" y="28"/>
                  </a:moveTo>
                  <a:cubicBezTo>
                    <a:pt x="950" y="164"/>
                    <a:pt x="1899" y="299"/>
                    <a:pt x="2822" y="489"/>
                  </a:cubicBezTo>
                  <a:cubicBezTo>
                    <a:pt x="5019" y="896"/>
                    <a:pt x="7188" y="1357"/>
                    <a:pt x="9385" y="1737"/>
                  </a:cubicBezTo>
                  <a:cubicBezTo>
                    <a:pt x="13725" y="2523"/>
                    <a:pt x="18038" y="3283"/>
                    <a:pt x="22378" y="4015"/>
                  </a:cubicBezTo>
                  <a:cubicBezTo>
                    <a:pt x="25253" y="4503"/>
                    <a:pt x="28155" y="4964"/>
                    <a:pt x="31057" y="5426"/>
                  </a:cubicBezTo>
                  <a:lnTo>
                    <a:pt x="31085" y="5426"/>
                  </a:lnTo>
                  <a:lnTo>
                    <a:pt x="31085" y="5398"/>
                  </a:lnTo>
                  <a:cubicBezTo>
                    <a:pt x="28915" y="5046"/>
                    <a:pt x="26745" y="4693"/>
                    <a:pt x="24575" y="4313"/>
                  </a:cubicBezTo>
                  <a:cubicBezTo>
                    <a:pt x="19503" y="3473"/>
                    <a:pt x="14458" y="2578"/>
                    <a:pt x="9413" y="1710"/>
                  </a:cubicBezTo>
                  <a:cubicBezTo>
                    <a:pt x="7216" y="1330"/>
                    <a:pt x="5046" y="842"/>
                    <a:pt x="2849" y="462"/>
                  </a:cubicBezTo>
                  <a:cubicBezTo>
                    <a:pt x="1899" y="272"/>
                    <a:pt x="977" y="109"/>
                    <a:pt x="28" y="1"/>
                  </a:cubicBezTo>
                  <a:cubicBezTo>
                    <a:pt x="1" y="1"/>
                    <a:pt x="1" y="1"/>
                    <a:pt x="1"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8"/>
            <p:cNvSpPr/>
            <p:nvPr/>
          </p:nvSpPr>
          <p:spPr>
            <a:xfrm>
              <a:off x="1262216" y="4416425"/>
              <a:ext cx="693311" cy="137000"/>
            </a:xfrm>
            <a:custGeom>
              <a:avLst/>
              <a:gdLst/>
              <a:ahLst/>
              <a:cxnLst/>
              <a:rect l="l" t="t" r="r" b="b"/>
              <a:pathLst>
                <a:path w="29512" h="5480" extrusionOk="0">
                  <a:moveTo>
                    <a:pt x="27" y="28"/>
                  </a:moveTo>
                  <a:cubicBezTo>
                    <a:pt x="109" y="55"/>
                    <a:pt x="217" y="82"/>
                    <a:pt x="299" y="109"/>
                  </a:cubicBezTo>
                  <a:cubicBezTo>
                    <a:pt x="1194" y="326"/>
                    <a:pt x="2089" y="435"/>
                    <a:pt x="2957" y="597"/>
                  </a:cubicBezTo>
                  <a:cubicBezTo>
                    <a:pt x="8246" y="1574"/>
                    <a:pt x="13562" y="2523"/>
                    <a:pt x="18878" y="3500"/>
                  </a:cubicBezTo>
                  <a:cubicBezTo>
                    <a:pt x="21699" y="4015"/>
                    <a:pt x="24520" y="4585"/>
                    <a:pt x="27341" y="5100"/>
                  </a:cubicBezTo>
                  <a:cubicBezTo>
                    <a:pt x="28073" y="5236"/>
                    <a:pt x="28779" y="5344"/>
                    <a:pt x="29484" y="5480"/>
                  </a:cubicBezTo>
                  <a:cubicBezTo>
                    <a:pt x="29484" y="5480"/>
                    <a:pt x="29484" y="5480"/>
                    <a:pt x="29511" y="5480"/>
                  </a:cubicBezTo>
                  <a:cubicBezTo>
                    <a:pt x="29511" y="5480"/>
                    <a:pt x="29511" y="5480"/>
                    <a:pt x="29511" y="5452"/>
                  </a:cubicBezTo>
                  <a:cubicBezTo>
                    <a:pt x="28724" y="5290"/>
                    <a:pt x="27938" y="5127"/>
                    <a:pt x="27151" y="4964"/>
                  </a:cubicBezTo>
                  <a:cubicBezTo>
                    <a:pt x="24032" y="4313"/>
                    <a:pt x="20886" y="3744"/>
                    <a:pt x="17739" y="3147"/>
                  </a:cubicBezTo>
                  <a:cubicBezTo>
                    <a:pt x="12450" y="2171"/>
                    <a:pt x="7134" y="1221"/>
                    <a:pt x="1818" y="272"/>
                  </a:cubicBezTo>
                  <a:cubicBezTo>
                    <a:pt x="1329" y="190"/>
                    <a:pt x="868" y="82"/>
                    <a:pt x="380" y="28"/>
                  </a:cubicBezTo>
                  <a:cubicBezTo>
                    <a:pt x="271" y="1"/>
                    <a:pt x="163" y="1"/>
                    <a:pt x="27" y="1"/>
                  </a:cubicBezTo>
                  <a:lnTo>
                    <a:pt x="0" y="1"/>
                  </a:lnTo>
                  <a:cubicBezTo>
                    <a:pt x="0" y="1"/>
                    <a:pt x="0" y="1"/>
                    <a:pt x="27"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8"/>
            <p:cNvSpPr/>
            <p:nvPr/>
          </p:nvSpPr>
          <p:spPr>
            <a:xfrm>
              <a:off x="1273681" y="4451000"/>
              <a:ext cx="734728" cy="141750"/>
            </a:xfrm>
            <a:custGeom>
              <a:avLst/>
              <a:gdLst/>
              <a:ahLst/>
              <a:cxnLst/>
              <a:rect l="l" t="t" r="r" b="b"/>
              <a:pathLst>
                <a:path w="31275" h="5670" extrusionOk="0">
                  <a:moveTo>
                    <a:pt x="28" y="28"/>
                  </a:moveTo>
                  <a:cubicBezTo>
                    <a:pt x="163" y="55"/>
                    <a:pt x="299" y="82"/>
                    <a:pt x="462" y="109"/>
                  </a:cubicBezTo>
                  <a:cubicBezTo>
                    <a:pt x="1764" y="381"/>
                    <a:pt x="3093" y="598"/>
                    <a:pt x="4395" y="842"/>
                  </a:cubicBezTo>
                  <a:cubicBezTo>
                    <a:pt x="10226" y="1872"/>
                    <a:pt x="16031" y="2957"/>
                    <a:pt x="21862" y="4015"/>
                  </a:cubicBezTo>
                  <a:cubicBezTo>
                    <a:pt x="24358" y="4476"/>
                    <a:pt x="26853" y="4937"/>
                    <a:pt x="29349" y="5371"/>
                  </a:cubicBezTo>
                  <a:cubicBezTo>
                    <a:pt x="29972" y="5453"/>
                    <a:pt x="30596" y="5561"/>
                    <a:pt x="31220" y="5670"/>
                  </a:cubicBezTo>
                  <a:cubicBezTo>
                    <a:pt x="31247" y="5670"/>
                    <a:pt x="31274" y="5643"/>
                    <a:pt x="31274" y="5643"/>
                  </a:cubicBezTo>
                  <a:cubicBezTo>
                    <a:pt x="31274" y="5616"/>
                    <a:pt x="31274" y="5588"/>
                    <a:pt x="31247" y="5588"/>
                  </a:cubicBezTo>
                  <a:cubicBezTo>
                    <a:pt x="30732" y="5480"/>
                    <a:pt x="30244" y="5371"/>
                    <a:pt x="29755" y="5290"/>
                  </a:cubicBezTo>
                  <a:cubicBezTo>
                    <a:pt x="27748" y="4910"/>
                    <a:pt x="25768" y="4558"/>
                    <a:pt x="23761" y="4178"/>
                  </a:cubicBezTo>
                  <a:lnTo>
                    <a:pt x="12532" y="2144"/>
                  </a:lnTo>
                  <a:cubicBezTo>
                    <a:pt x="9195" y="1547"/>
                    <a:pt x="5886" y="950"/>
                    <a:pt x="2523" y="408"/>
                  </a:cubicBezTo>
                  <a:cubicBezTo>
                    <a:pt x="1791" y="272"/>
                    <a:pt x="1031" y="109"/>
                    <a:pt x="272" y="28"/>
                  </a:cubicBezTo>
                  <a:cubicBezTo>
                    <a:pt x="190" y="28"/>
                    <a:pt x="109" y="28"/>
                    <a:pt x="28" y="1"/>
                  </a:cubicBezTo>
                  <a:lnTo>
                    <a:pt x="0" y="1"/>
                  </a:lnTo>
                  <a:cubicBezTo>
                    <a:pt x="0" y="1"/>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8"/>
            <p:cNvSpPr/>
            <p:nvPr/>
          </p:nvSpPr>
          <p:spPr>
            <a:xfrm>
              <a:off x="1252655" y="4465925"/>
              <a:ext cx="725801" cy="136325"/>
            </a:xfrm>
            <a:custGeom>
              <a:avLst/>
              <a:gdLst/>
              <a:ahLst/>
              <a:cxnLst/>
              <a:rect l="l" t="t" r="r" b="b"/>
              <a:pathLst>
                <a:path w="30895" h="5453" extrusionOk="0">
                  <a:moveTo>
                    <a:pt x="0" y="55"/>
                  </a:moveTo>
                  <a:cubicBezTo>
                    <a:pt x="109" y="82"/>
                    <a:pt x="217" y="109"/>
                    <a:pt x="353" y="136"/>
                  </a:cubicBezTo>
                  <a:cubicBezTo>
                    <a:pt x="597" y="163"/>
                    <a:pt x="841" y="218"/>
                    <a:pt x="1112" y="245"/>
                  </a:cubicBezTo>
                  <a:cubicBezTo>
                    <a:pt x="4340" y="814"/>
                    <a:pt x="7568" y="1411"/>
                    <a:pt x="10823" y="2008"/>
                  </a:cubicBezTo>
                  <a:cubicBezTo>
                    <a:pt x="14403" y="2659"/>
                    <a:pt x="18011" y="3337"/>
                    <a:pt x="21591" y="3961"/>
                  </a:cubicBezTo>
                  <a:cubicBezTo>
                    <a:pt x="24059" y="4395"/>
                    <a:pt x="26528" y="4829"/>
                    <a:pt x="29023" y="5208"/>
                  </a:cubicBezTo>
                  <a:cubicBezTo>
                    <a:pt x="29647" y="5290"/>
                    <a:pt x="30271" y="5371"/>
                    <a:pt x="30867" y="5453"/>
                  </a:cubicBezTo>
                  <a:cubicBezTo>
                    <a:pt x="30894" y="5453"/>
                    <a:pt x="30894" y="5453"/>
                    <a:pt x="30894" y="5425"/>
                  </a:cubicBezTo>
                  <a:cubicBezTo>
                    <a:pt x="30894" y="5425"/>
                    <a:pt x="30894" y="5425"/>
                    <a:pt x="30894" y="5425"/>
                  </a:cubicBezTo>
                  <a:cubicBezTo>
                    <a:pt x="30081" y="5290"/>
                    <a:pt x="29267" y="5127"/>
                    <a:pt x="28426" y="4991"/>
                  </a:cubicBezTo>
                  <a:cubicBezTo>
                    <a:pt x="25144" y="4422"/>
                    <a:pt x="21835" y="3852"/>
                    <a:pt x="18553" y="3256"/>
                  </a:cubicBezTo>
                  <a:cubicBezTo>
                    <a:pt x="14457" y="2496"/>
                    <a:pt x="10362" y="1737"/>
                    <a:pt x="6239" y="1004"/>
                  </a:cubicBezTo>
                  <a:cubicBezTo>
                    <a:pt x="4394" y="679"/>
                    <a:pt x="2523" y="326"/>
                    <a:pt x="678" y="55"/>
                  </a:cubicBezTo>
                  <a:lnTo>
                    <a:pt x="55" y="1"/>
                  </a:lnTo>
                  <a:cubicBezTo>
                    <a:pt x="28" y="1"/>
                    <a:pt x="28" y="1"/>
                    <a:pt x="28" y="1"/>
                  </a:cubicBezTo>
                  <a:cubicBezTo>
                    <a:pt x="0" y="1"/>
                    <a:pt x="0" y="28"/>
                    <a:pt x="0"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8"/>
            <p:cNvSpPr/>
            <p:nvPr/>
          </p:nvSpPr>
          <p:spPr>
            <a:xfrm>
              <a:off x="1254558" y="4486275"/>
              <a:ext cx="760852" cy="145125"/>
            </a:xfrm>
            <a:custGeom>
              <a:avLst/>
              <a:gdLst/>
              <a:ahLst/>
              <a:cxnLst/>
              <a:rect l="l" t="t" r="r" b="b"/>
              <a:pathLst>
                <a:path w="32387" h="5805" extrusionOk="0">
                  <a:moveTo>
                    <a:pt x="28" y="27"/>
                  </a:moveTo>
                  <a:cubicBezTo>
                    <a:pt x="82" y="55"/>
                    <a:pt x="109" y="82"/>
                    <a:pt x="164" y="82"/>
                  </a:cubicBezTo>
                  <a:cubicBezTo>
                    <a:pt x="625" y="190"/>
                    <a:pt x="1086" y="272"/>
                    <a:pt x="1574" y="326"/>
                  </a:cubicBezTo>
                  <a:cubicBezTo>
                    <a:pt x="6239" y="1112"/>
                    <a:pt x="10877" y="2008"/>
                    <a:pt x="15543" y="2848"/>
                  </a:cubicBezTo>
                  <a:cubicBezTo>
                    <a:pt x="19449" y="3581"/>
                    <a:pt x="23409" y="4177"/>
                    <a:pt x="27342" y="4883"/>
                  </a:cubicBezTo>
                  <a:cubicBezTo>
                    <a:pt x="29023" y="5154"/>
                    <a:pt x="30732" y="5452"/>
                    <a:pt x="32387" y="5805"/>
                  </a:cubicBezTo>
                  <a:lnTo>
                    <a:pt x="32387" y="5805"/>
                  </a:lnTo>
                  <a:lnTo>
                    <a:pt x="32387" y="5805"/>
                  </a:lnTo>
                  <a:cubicBezTo>
                    <a:pt x="30732" y="5425"/>
                    <a:pt x="29050" y="5073"/>
                    <a:pt x="27369" y="4774"/>
                  </a:cubicBezTo>
                  <a:cubicBezTo>
                    <a:pt x="23436" y="4069"/>
                    <a:pt x="19476" y="3445"/>
                    <a:pt x="15570" y="2740"/>
                  </a:cubicBezTo>
                  <a:cubicBezTo>
                    <a:pt x="11935" y="2089"/>
                    <a:pt x="8328" y="1384"/>
                    <a:pt x="4720" y="760"/>
                  </a:cubicBezTo>
                  <a:cubicBezTo>
                    <a:pt x="3310" y="516"/>
                    <a:pt x="1899" y="299"/>
                    <a:pt x="516" y="55"/>
                  </a:cubicBezTo>
                  <a:cubicBezTo>
                    <a:pt x="408" y="27"/>
                    <a:pt x="272" y="27"/>
                    <a:pt x="164" y="0"/>
                  </a:cubicBezTo>
                  <a:lnTo>
                    <a:pt x="28" y="0"/>
                  </a:lnTo>
                  <a:cubicBezTo>
                    <a:pt x="1" y="0"/>
                    <a:pt x="1" y="27"/>
                    <a:pt x="1" y="27"/>
                  </a:cubicBezTo>
                  <a:cubicBezTo>
                    <a:pt x="1" y="27"/>
                    <a:pt x="1" y="27"/>
                    <a:pt x="28"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8"/>
            <p:cNvSpPr/>
            <p:nvPr/>
          </p:nvSpPr>
          <p:spPr>
            <a:xfrm>
              <a:off x="1234800" y="4503225"/>
              <a:ext cx="753217" cy="137675"/>
            </a:xfrm>
            <a:custGeom>
              <a:avLst/>
              <a:gdLst/>
              <a:ahLst/>
              <a:cxnLst/>
              <a:rect l="l" t="t" r="r" b="b"/>
              <a:pathLst>
                <a:path w="32062" h="5507" extrusionOk="0">
                  <a:moveTo>
                    <a:pt x="28" y="28"/>
                  </a:moveTo>
                  <a:cubicBezTo>
                    <a:pt x="109" y="55"/>
                    <a:pt x="191" y="82"/>
                    <a:pt x="272" y="109"/>
                  </a:cubicBezTo>
                  <a:cubicBezTo>
                    <a:pt x="625" y="190"/>
                    <a:pt x="950" y="245"/>
                    <a:pt x="1303" y="299"/>
                  </a:cubicBezTo>
                  <a:cubicBezTo>
                    <a:pt x="5127" y="1031"/>
                    <a:pt x="8952" y="1709"/>
                    <a:pt x="12803" y="2360"/>
                  </a:cubicBezTo>
                  <a:cubicBezTo>
                    <a:pt x="18554" y="3364"/>
                    <a:pt x="24331" y="4340"/>
                    <a:pt x="30081" y="5235"/>
                  </a:cubicBezTo>
                  <a:cubicBezTo>
                    <a:pt x="30732" y="5317"/>
                    <a:pt x="31383" y="5425"/>
                    <a:pt x="32007" y="5507"/>
                  </a:cubicBezTo>
                  <a:cubicBezTo>
                    <a:pt x="32034" y="5507"/>
                    <a:pt x="32034" y="5507"/>
                    <a:pt x="32061" y="5479"/>
                  </a:cubicBezTo>
                  <a:cubicBezTo>
                    <a:pt x="32061" y="5479"/>
                    <a:pt x="32034" y="5452"/>
                    <a:pt x="32034" y="5452"/>
                  </a:cubicBezTo>
                  <a:cubicBezTo>
                    <a:pt x="31492" y="5344"/>
                    <a:pt x="30949" y="5262"/>
                    <a:pt x="30434" y="5154"/>
                  </a:cubicBezTo>
                  <a:cubicBezTo>
                    <a:pt x="25633" y="4340"/>
                    <a:pt x="20805" y="3581"/>
                    <a:pt x="16004" y="2767"/>
                  </a:cubicBezTo>
                  <a:cubicBezTo>
                    <a:pt x="11746" y="2035"/>
                    <a:pt x="7487" y="1302"/>
                    <a:pt x="3229" y="543"/>
                  </a:cubicBezTo>
                  <a:cubicBezTo>
                    <a:pt x="2279" y="380"/>
                    <a:pt x="1303" y="163"/>
                    <a:pt x="354" y="28"/>
                  </a:cubicBezTo>
                  <a:cubicBezTo>
                    <a:pt x="245" y="28"/>
                    <a:pt x="137" y="0"/>
                    <a:pt x="1" y="0"/>
                  </a:cubicBezTo>
                  <a:cubicBezTo>
                    <a:pt x="1" y="0"/>
                    <a:pt x="1" y="0"/>
                    <a:pt x="1"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8"/>
            <p:cNvSpPr/>
            <p:nvPr/>
          </p:nvSpPr>
          <p:spPr>
            <a:xfrm>
              <a:off x="2020150" y="3966850"/>
              <a:ext cx="508086" cy="574123"/>
            </a:xfrm>
            <a:custGeom>
              <a:avLst/>
              <a:gdLst/>
              <a:ahLst/>
              <a:cxnLst/>
              <a:rect l="l" t="t" r="r" b="b"/>
              <a:pathLst>
                <a:path w="23599" h="26800" extrusionOk="0">
                  <a:moveTo>
                    <a:pt x="55" y="26772"/>
                  </a:moveTo>
                  <a:cubicBezTo>
                    <a:pt x="136" y="26718"/>
                    <a:pt x="190" y="26663"/>
                    <a:pt x="272" y="26582"/>
                  </a:cubicBezTo>
                  <a:cubicBezTo>
                    <a:pt x="435" y="26419"/>
                    <a:pt x="679" y="26121"/>
                    <a:pt x="1031" y="25741"/>
                  </a:cubicBezTo>
                  <a:cubicBezTo>
                    <a:pt x="2604" y="23978"/>
                    <a:pt x="5914" y="20235"/>
                    <a:pt x="9494" y="16139"/>
                  </a:cubicBezTo>
                  <a:cubicBezTo>
                    <a:pt x="12939" y="12234"/>
                    <a:pt x="16627" y="8029"/>
                    <a:pt x="19367" y="4883"/>
                  </a:cubicBezTo>
                  <a:cubicBezTo>
                    <a:pt x="21862" y="2008"/>
                    <a:pt x="23571" y="28"/>
                    <a:pt x="23571" y="28"/>
                  </a:cubicBezTo>
                  <a:cubicBezTo>
                    <a:pt x="23598" y="28"/>
                    <a:pt x="23598" y="28"/>
                    <a:pt x="23571" y="1"/>
                  </a:cubicBezTo>
                  <a:cubicBezTo>
                    <a:pt x="23571" y="1"/>
                    <a:pt x="23544" y="1"/>
                    <a:pt x="23544" y="1"/>
                  </a:cubicBezTo>
                  <a:cubicBezTo>
                    <a:pt x="23544" y="1"/>
                    <a:pt x="21808" y="1954"/>
                    <a:pt x="19286" y="4802"/>
                  </a:cubicBezTo>
                  <a:cubicBezTo>
                    <a:pt x="16546" y="7921"/>
                    <a:pt x="12803" y="12125"/>
                    <a:pt x="9385" y="16004"/>
                  </a:cubicBezTo>
                  <a:cubicBezTo>
                    <a:pt x="5778" y="20127"/>
                    <a:pt x="2469" y="23870"/>
                    <a:pt x="923" y="25660"/>
                  </a:cubicBezTo>
                  <a:cubicBezTo>
                    <a:pt x="570" y="26040"/>
                    <a:pt x="326" y="26338"/>
                    <a:pt x="163" y="26528"/>
                  </a:cubicBezTo>
                  <a:cubicBezTo>
                    <a:pt x="109" y="26582"/>
                    <a:pt x="55" y="26663"/>
                    <a:pt x="1" y="26772"/>
                  </a:cubicBezTo>
                  <a:cubicBezTo>
                    <a:pt x="1" y="26772"/>
                    <a:pt x="1" y="26772"/>
                    <a:pt x="1" y="26799"/>
                  </a:cubicBezTo>
                  <a:cubicBezTo>
                    <a:pt x="1" y="26799"/>
                    <a:pt x="55" y="26799"/>
                    <a:pt x="55" y="26772"/>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8"/>
            <p:cNvSpPr/>
            <p:nvPr/>
          </p:nvSpPr>
          <p:spPr>
            <a:xfrm>
              <a:off x="2021894" y="3995320"/>
              <a:ext cx="508086" cy="574123"/>
            </a:xfrm>
            <a:custGeom>
              <a:avLst/>
              <a:gdLst/>
              <a:ahLst/>
              <a:cxnLst/>
              <a:rect l="l" t="t" r="r" b="b"/>
              <a:pathLst>
                <a:path w="23599" h="26800" extrusionOk="0">
                  <a:moveTo>
                    <a:pt x="55" y="26799"/>
                  </a:moveTo>
                  <a:cubicBezTo>
                    <a:pt x="137" y="26745"/>
                    <a:pt x="218" y="26663"/>
                    <a:pt x="272" y="26609"/>
                  </a:cubicBezTo>
                  <a:cubicBezTo>
                    <a:pt x="462" y="26446"/>
                    <a:pt x="706" y="26148"/>
                    <a:pt x="1032" y="25768"/>
                  </a:cubicBezTo>
                  <a:cubicBezTo>
                    <a:pt x="2605" y="24005"/>
                    <a:pt x="5914" y="20262"/>
                    <a:pt x="9521" y="16139"/>
                  </a:cubicBezTo>
                  <a:cubicBezTo>
                    <a:pt x="12939" y="12234"/>
                    <a:pt x="16628" y="8029"/>
                    <a:pt x="19394" y="4883"/>
                  </a:cubicBezTo>
                  <a:cubicBezTo>
                    <a:pt x="21890" y="2035"/>
                    <a:pt x="23599" y="55"/>
                    <a:pt x="23599" y="55"/>
                  </a:cubicBezTo>
                  <a:cubicBezTo>
                    <a:pt x="23599" y="55"/>
                    <a:pt x="23599" y="28"/>
                    <a:pt x="23599" y="28"/>
                  </a:cubicBezTo>
                  <a:cubicBezTo>
                    <a:pt x="23572" y="1"/>
                    <a:pt x="23572" y="1"/>
                    <a:pt x="23572" y="28"/>
                  </a:cubicBezTo>
                  <a:cubicBezTo>
                    <a:pt x="23572" y="28"/>
                    <a:pt x="21836" y="1954"/>
                    <a:pt x="19286" y="4802"/>
                  </a:cubicBezTo>
                  <a:cubicBezTo>
                    <a:pt x="16519" y="7921"/>
                    <a:pt x="12803" y="12125"/>
                    <a:pt x="9386" y="16031"/>
                  </a:cubicBezTo>
                  <a:cubicBezTo>
                    <a:pt x="5778" y="20127"/>
                    <a:pt x="2469" y="23870"/>
                    <a:pt x="896" y="25660"/>
                  </a:cubicBezTo>
                  <a:cubicBezTo>
                    <a:pt x="571" y="26040"/>
                    <a:pt x="299" y="26338"/>
                    <a:pt x="164" y="26528"/>
                  </a:cubicBezTo>
                  <a:cubicBezTo>
                    <a:pt x="109" y="26609"/>
                    <a:pt x="55" y="26691"/>
                    <a:pt x="1" y="26772"/>
                  </a:cubicBezTo>
                  <a:cubicBezTo>
                    <a:pt x="1" y="26772"/>
                    <a:pt x="1" y="26772"/>
                    <a:pt x="1" y="26799"/>
                  </a:cubicBezTo>
                  <a:cubicBezTo>
                    <a:pt x="1" y="26799"/>
                    <a:pt x="55" y="26799"/>
                    <a:pt x="55" y="26799"/>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8"/>
            <p:cNvSpPr/>
            <p:nvPr/>
          </p:nvSpPr>
          <p:spPr>
            <a:xfrm>
              <a:off x="2024241" y="4020319"/>
              <a:ext cx="507505" cy="574680"/>
            </a:xfrm>
            <a:custGeom>
              <a:avLst/>
              <a:gdLst/>
              <a:ahLst/>
              <a:cxnLst/>
              <a:rect l="l" t="t" r="r" b="b"/>
              <a:pathLst>
                <a:path w="23572" h="26826" extrusionOk="0">
                  <a:moveTo>
                    <a:pt x="28" y="26798"/>
                  </a:moveTo>
                  <a:cubicBezTo>
                    <a:pt x="109" y="26717"/>
                    <a:pt x="190" y="26663"/>
                    <a:pt x="245" y="26609"/>
                  </a:cubicBezTo>
                  <a:cubicBezTo>
                    <a:pt x="434" y="26419"/>
                    <a:pt x="679" y="26120"/>
                    <a:pt x="1031" y="25741"/>
                  </a:cubicBezTo>
                  <a:cubicBezTo>
                    <a:pt x="2577" y="23978"/>
                    <a:pt x="5886" y="20234"/>
                    <a:pt x="9494" y="16139"/>
                  </a:cubicBezTo>
                  <a:cubicBezTo>
                    <a:pt x="12911" y="12233"/>
                    <a:pt x="16600" y="8029"/>
                    <a:pt x="19367" y="4882"/>
                  </a:cubicBezTo>
                  <a:cubicBezTo>
                    <a:pt x="21862" y="2007"/>
                    <a:pt x="23571" y="54"/>
                    <a:pt x="23571" y="54"/>
                  </a:cubicBezTo>
                  <a:cubicBezTo>
                    <a:pt x="23571" y="27"/>
                    <a:pt x="23571" y="27"/>
                    <a:pt x="23571" y="27"/>
                  </a:cubicBezTo>
                  <a:cubicBezTo>
                    <a:pt x="23571" y="0"/>
                    <a:pt x="23544" y="0"/>
                    <a:pt x="23544" y="27"/>
                  </a:cubicBezTo>
                  <a:cubicBezTo>
                    <a:pt x="23544" y="27"/>
                    <a:pt x="21808" y="1953"/>
                    <a:pt x="19285" y="4801"/>
                  </a:cubicBezTo>
                  <a:cubicBezTo>
                    <a:pt x="16519" y="7920"/>
                    <a:pt x="12803" y="12124"/>
                    <a:pt x="9358" y="16003"/>
                  </a:cubicBezTo>
                  <a:cubicBezTo>
                    <a:pt x="5751" y="20126"/>
                    <a:pt x="2442" y="23869"/>
                    <a:pt x="895" y="25659"/>
                  </a:cubicBezTo>
                  <a:cubicBezTo>
                    <a:pt x="570" y="26039"/>
                    <a:pt x="299" y="26337"/>
                    <a:pt x="163" y="26527"/>
                  </a:cubicBezTo>
                  <a:cubicBezTo>
                    <a:pt x="109" y="26609"/>
                    <a:pt x="55" y="26690"/>
                    <a:pt x="0" y="26771"/>
                  </a:cubicBezTo>
                  <a:cubicBezTo>
                    <a:pt x="0" y="26771"/>
                    <a:pt x="0" y="26771"/>
                    <a:pt x="0" y="26798"/>
                  </a:cubicBezTo>
                  <a:cubicBezTo>
                    <a:pt x="0" y="26826"/>
                    <a:pt x="28" y="26798"/>
                    <a:pt x="28" y="2679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8"/>
            <p:cNvSpPr/>
            <p:nvPr/>
          </p:nvSpPr>
          <p:spPr>
            <a:xfrm>
              <a:off x="2025404" y="4042962"/>
              <a:ext cx="508086" cy="573545"/>
            </a:xfrm>
            <a:custGeom>
              <a:avLst/>
              <a:gdLst/>
              <a:ahLst/>
              <a:cxnLst/>
              <a:rect l="l" t="t" r="r" b="b"/>
              <a:pathLst>
                <a:path w="23599" h="26773" extrusionOk="0">
                  <a:moveTo>
                    <a:pt x="55" y="26772"/>
                  </a:moveTo>
                  <a:cubicBezTo>
                    <a:pt x="136" y="26718"/>
                    <a:pt x="218" y="26637"/>
                    <a:pt x="272" y="26582"/>
                  </a:cubicBezTo>
                  <a:cubicBezTo>
                    <a:pt x="435" y="26420"/>
                    <a:pt x="706" y="26121"/>
                    <a:pt x="1031" y="25714"/>
                  </a:cubicBezTo>
                  <a:cubicBezTo>
                    <a:pt x="2605" y="23978"/>
                    <a:pt x="5914" y="20208"/>
                    <a:pt x="9521" y="16112"/>
                  </a:cubicBezTo>
                  <a:cubicBezTo>
                    <a:pt x="12966" y="12207"/>
                    <a:pt x="16655" y="8002"/>
                    <a:pt x="19394" y="4856"/>
                  </a:cubicBezTo>
                  <a:cubicBezTo>
                    <a:pt x="21890" y="1981"/>
                    <a:pt x="23598" y="28"/>
                    <a:pt x="23598" y="28"/>
                  </a:cubicBezTo>
                  <a:cubicBezTo>
                    <a:pt x="23598" y="1"/>
                    <a:pt x="23598" y="1"/>
                    <a:pt x="23598" y="1"/>
                  </a:cubicBezTo>
                  <a:lnTo>
                    <a:pt x="23571" y="1"/>
                  </a:lnTo>
                  <a:cubicBezTo>
                    <a:pt x="23571" y="1"/>
                    <a:pt x="21835" y="1927"/>
                    <a:pt x="19313" y="4775"/>
                  </a:cubicBezTo>
                  <a:cubicBezTo>
                    <a:pt x="16546" y="7894"/>
                    <a:pt x="12830" y="12098"/>
                    <a:pt x="9386" y="16004"/>
                  </a:cubicBezTo>
                  <a:cubicBezTo>
                    <a:pt x="5778" y="20100"/>
                    <a:pt x="2496" y="23843"/>
                    <a:pt x="923" y="25633"/>
                  </a:cubicBezTo>
                  <a:cubicBezTo>
                    <a:pt x="570" y="26013"/>
                    <a:pt x="326" y="26311"/>
                    <a:pt x="191" y="26501"/>
                  </a:cubicBezTo>
                  <a:cubicBezTo>
                    <a:pt x="109" y="26582"/>
                    <a:pt x="55" y="26664"/>
                    <a:pt x="28" y="26745"/>
                  </a:cubicBezTo>
                  <a:cubicBezTo>
                    <a:pt x="1" y="26745"/>
                    <a:pt x="1" y="26745"/>
                    <a:pt x="28" y="26772"/>
                  </a:cubicBezTo>
                  <a:cubicBezTo>
                    <a:pt x="28" y="26772"/>
                    <a:pt x="55" y="26772"/>
                    <a:pt x="55" y="26772"/>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8"/>
            <p:cNvSpPr/>
            <p:nvPr/>
          </p:nvSpPr>
          <p:spPr>
            <a:xfrm>
              <a:off x="1199650" y="3761400"/>
              <a:ext cx="1389450" cy="758125"/>
            </a:xfrm>
            <a:custGeom>
              <a:avLst/>
              <a:gdLst/>
              <a:ahLst/>
              <a:cxnLst/>
              <a:rect l="l" t="t" r="r" b="b"/>
              <a:pathLst>
                <a:path w="55578" h="30325" extrusionOk="0">
                  <a:moveTo>
                    <a:pt x="25334" y="0"/>
                  </a:moveTo>
                  <a:lnTo>
                    <a:pt x="1" y="24357"/>
                  </a:lnTo>
                  <a:lnTo>
                    <a:pt x="32332" y="30324"/>
                  </a:lnTo>
                  <a:lnTo>
                    <a:pt x="55577" y="3906"/>
                  </a:lnTo>
                  <a:close/>
                </a:path>
              </a:pathLst>
            </a:custGeom>
            <a:solidFill>
              <a:srgbClr val="24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8"/>
            <p:cNvSpPr/>
            <p:nvPr/>
          </p:nvSpPr>
          <p:spPr>
            <a:xfrm>
              <a:off x="1679075" y="4532375"/>
              <a:ext cx="67150" cy="179725"/>
            </a:xfrm>
            <a:custGeom>
              <a:avLst/>
              <a:gdLst/>
              <a:ahLst/>
              <a:cxnLst/>
              <a:rect l="l" t="t" r="r" b="b"/>
              <a:pathLst>
                <a:path w="2686" h="7189" extrusionOk="0">
                  <a:moveTo>
                    <a:pt x="0" y="1"/>
                  </a:moveTo>
                  <a:lnTo>
                    <a:pt x="407" y="6944"/>
                  </a:lnTo>
                  <a:lnTo>
                    <a:pt x="1438" y="5697"/>
                  </a:lnTo>
                  <a:lnTo>
                    <a:pt x="2685" y="7189"/>
                  </a:lnTo>
                  <a:lnTo>
                    <a:pt x="2252" y="516"/>
                  </a:lnTo>
                  <a:close/>
                </a:path>
              </a:pathLst>
            </a:custGeom>
            <a:solidFill>
              <a:srgbClr val="C829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8"/>
            <p:cNvSpPr/>
            <p:nvPr/>
          </p:nvSpPr>
          <p:spPr>
            <a:xfrm>
              <a:off x="1369175" y="3822425"/>
              <a:ext cx="1151425" cy="646925"/>
            </a:xfrm>
            <a:custGeom>
              <a:avLst/>
              <a:gdLst/>
              <a:ahLst/>
              <a:cxnLst/>
              <a:rect l="l" t="t" r="r" b="b"/>
              <a:pathLst>
                <a:path w="46057" h="25877" extrusionOk="0">
                  <a:moveTo>
                    <a:pt x="19882" y="0"/>
                  </a:moveTo>
                  <a:lnTo>
                    <a:pt x="462" y="14837"/>
                  </a:lnTo>
                  <a:lnTo>
                    <a:pt x="1" y="20560"/>
                  </a:lnTo>
                  <a:lnTo>
                    <a:pt x="27423" y="25876"/>
                  </a:lnTo>
                  <a:lnTo>
                    <a:pt x="46057" y="3852"/>
                  </a:lnTo>
                  <a:close/>
                </a:path>
              </a:pathLst>
            </a:custGeom>
            <a:solidFill>
              <a:srgbClr val="46B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8"/>
            <p:cNvSpPr/>
            <p:nvPr/>
          </p:nvSpPr>
          <p:spPr>
            <a:xfrm>
              <a:off x="1390200" y="3776300"/>
              <a:ext cx="1120250" cy="667275"/>
            </a:xfrm>
            <a:custGeom>
              <a:avLst/>
              <a:gdLst/>
              <a:ahLst/>
              <a:cxnLst/>
              <a:rect l="l" t="t" r="r" b="b"/>
              <a:pathLst>
                <a:path w="44810" h="26691" extrusionOk="0">
                  <a:moveTo>
                    <a:pt x="896" y="17251"/>
                  </a:moveTo>
                  <a:cubicBezTo>
                    <a:pt x="1357" y="18662"/>
                    <a:pt x="1275" y="20642"/>
                    <a:pt x="0" y="21971"/>
                  </a:cubicBezTo>
                  <a:lnTo>
                    <a:pt x="26555" y="26691"/>
                  </a:lnTo>
                  <a:lnTo>
                    <a:pt x="44294" y="5534"/>
                  </a:lnTo>
                  <a:cubicBezTo>
                    <a:pt x="44294" y="5534"/>
                    <a:pt x="43019" y="2550"/>
                    <a:pt x="44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8"/>
            <p:cNvSpPr/>
            <p:nvPr/>
          </p:nvSpPr>
          <p:spPr>
            <a:xfrm>
              <a:off x="1421745" y="4224525"/>
              <a:ext cx="622627" cy="112600"/>
            </a:xfrm>
            <a:custGeom>
              <a:avLst/>
              <a:gdLst/>
              <a:ahLst/>
              <a:cxnLst/>
              <a:rect l="l" t="t" r="r" b="b"/>
              <a:pathLst>
                <a:path w="25795" h="4504" extrusionOk="0">
                  <a:moveTo>
                    <a:pt x="27" y="28"/>
                  </a:moveTo>
                  <a:cubicBezTo>
                    <a:pt x="814" y="136"/>
                    <a:pt x="1573" y="245"/>
                    <a:pt x="2360" y="407"/>
                  </a:cubicBezTo>
                  <a:cubicBezTo>
                    <a:pt x="4177" y="733"/>
                    <a:pt x="5994" y="1140"/>
                    <a:pt x="7812" y="1438"/>
                  </a:cubicBezTo>
                  <a:cubicBezTo>
                    <a:pt x="11392" y="2089"/>
                    <a:pt x="14972" y="2740"/>
                    <a:pt x="18580" y="3337"/>
                  </a:cubicBezTo>
                  <a:cubicBezTo>
                    <a:pt x="20967" y="3744"/>
                    <a:pt x="23381" y="4123"/>
                    <a:pt x="25768" y="4503"/>
                  </a:cubicBezTo>
                  <a:cubicBezTo>
                    <a:pt x="25768" y="4503"/>
                    <a:pt x="25795" y="4503"/>
                    <a:pt x="25795" y="4476"/>
                  </a:cubicBezTo>
                  <a:cubicBezTo>
                    <a:pt x="25795" y="4476"/>
                    <a:pt x="25795" y="4476"/>
                    <a:pt x="25795" y="4476"/>
                  </a:cubicBezTo>
                  <a:cubicBezTo>
                    <a:pt x="23978" y="4178"/>
                    <a:pt x="22187" y="3879"/>
                    <a:pt x="20397" y="3554"/>
                  </a:cubicBezTo>
                  <a:cubicBezTo>
                    <a:pt x="16193" y="2849"/>
                    <a:pt x="12016" y="2116"/>
                    <a:pt x="7812" y="1384"/>
                  </a:cubicBezTo>
                  <a:cubicBezTo>
                    <a:pt x="5994" y="1086"/>
                    <a:pt x="4177" y="679"/>
                    <a:pt x="2360" y="380"/>
                  </a:cubicBezTo>
                  <a:cubicBezTo>
                    <a:pt x="1600" y="245"/>
                    <a:pt x="814" y="109"/>
                    <a:pt x="27" y="1"/>
                  </a:cubicBezTo>
                  <a:cubicBezTo>
                    <a:pt x="0" y="1"/>
                    <a:pt x="0" y="1"/>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8"/>
            <p:cNvSpPr/>
            <p:nvPr/>
          </p:nvSpPr>
          <p:spPr>
            <a:xfrm>
              <a:off x="1415831" y="4237400"/>
              <a:ext cx="590572" cy="113950"/>
            </a:xfrm>
            <a:custGeom>
              <a:avLst/>
              <a:gdLst/>
              <a:ahLst/>
              <a:cxnLst/>
              <a:rect l="l" t="t" r="r" b="b"/>
              <a:pathLst>
                <a:path w="24467" h="4558" extrusionOk="0">
                  <a:moveTo>
                    <a:pt x="28" y="1"/>
                  </a:moveTo>
                  <a:cubicBezTo>
                    <a:pt x="82" y="28"/>
                    <a:pt x="164" y="82"/>
                    <a:pt x="245" y="82"/>
                  </a:cubicBezTo>
                  <a:cubicBezTo>
                    <a:pt x="977" y="272"/>
                    <a:pt x="1710" y="381"/>
                    <a:pt x="2442" y="516"/>
                  </a:cubicBezTo>
                  <a:cubicBezTo>
                    <a:pt x="6863" y="1303"/>
                    <a:pt x="11257" y="2117"/>
                    <a:pt x="15651" y="2930"/>
                  </a:cubicBezTo>
                  <a:cubicBezTo>
                    <a:pt x="18011" y="3337"/>
                    <a:pt x="20344" y="3798"/>
                    <a:pt x="22677" y="4232"/>
                  </a:cubicBezTo>
                  <a:cubicBezTo>
                    <a:pt x="23273" y="4341"/>
                    <a:pt x="23870" y="4449"/>
                    <a:pt x="24440" y="4558"/>
                  </a:cubicBezTo>
                  <a:lnTo>
                    <a:pt x="24467" y="4558"/>
                  </a:lnTo>
                  <a:cubicBezTo>
                    <a:pt x="24467" y="4531"/>
                    <a:pt x="24467" y="4531"/>
                    <a:pt x="24467" y="4531"/>
                  </a:cubicBezTo>
                  <a:cubicBezTo>
                    <a:pt x="23816" y="4395"/>
                    <a:pt x="23165" y="4232"/>
                    <a:pt x="22514" y="4097"/>
                  </a:cubicBezTo>
                  <a:cubicBezTo>
                    <a:pt x="19937" y="3554"/>
                    <a:pt x="17333" y="3093"/>
                    <a:pt x="14729" y="2605"/>
                  </a:cubicBezTo>
                  <a:cubicBezTo>
                    <a:pt x="10308" y="1791"/>
                    <a:pt x="5914" y="1005"/>
                    <a:pt x="1493" y="218"/>
                  </a:cubicBezTo>
                  <a:cubicBezTo>
                    <a:pt x="1113" y="164"/>
                    <a:pt x="706" y="55"/>
                    <a:pt x="326" y="28"/>
                  </a:cubicBezTo>
                  <a:lnTo>
                    <a:pt x="28" y="28"/>
                  </a:lnTo>
                  <a:cubicBezTo>
                    <a:pt x="28" y="1"/>
                    <a:pt x="1" y="1"/>
                    <a:pt x="1" y="28"/>
                  </a:cubicBezTo>
                  <a:cubicBezTo>
                    <a:pt x="1" y="28"/>
                    <a:pt x="1" y="1"/>
                    <a:pt x="28"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8"/>
            <p:cNvSpPr/>
            <p:nvPr/>
          </p:nvSpPr>
          <p:spPr>
            <a:xfrm>
              <a:off x="1425655" y="4265900"/>
              <a:ext cx="626585" cy="118000"/>
            </a:xfrm>
            <a:custGeom>
              <a:avLst/>
              <a:gdLst/>
              <a:ahLst/>
              <a:cxnLst/>
              <a:rect l="l" t="t" r="r" b="b"/>
              <a:pathLst>
                <a:path w="25959" h="4720" extrusionOk="0">
                  <a:moveTo>
                    <a:pt x="28" y="27"/>
                  </a:moveTo>
                  <a:lnTo>
                    <a:pt x="381" y="109"/>
                  </a:lnTo>
                  <a:cubicBezTo>
                    <a:pt x="1466" y="326"/>
                    <a:pt x="2550" y="515"/>
                    <a:pt x="3635" y="705"/>
                  </a:cubicBezTo>
                  <a:cubicBezTo>
                    <a:pt x="8463" y="1573"/>
                    <a:pt x="13292" y="2468"/>
                    <a:pt x="18120" y="3363"/>
                  </a:cubicBezTo>
                  <a:cubicBezTo>
                    <a:pt x="20208" y="3716"/>
                    <a:pt x="22270" y="4123"/>
                    <a:pt x="24331" y="4448"/>
                  </a:cubicBezTo>
                  <a:cubicBezTo>
                    <a:pt x="24873" y="4557"/>
                    <a:pt x="25389" y="4638"/>
                    <a:pt x="25904" y="4720"/>
                  </a:cubicBezTo>
                  <a:cubicBezTo>
                    <a:pt x="25931" y="4720"/>
                    <a:pt x="25931" y="4693"/>
                    <a:pt x="25958" y="4665"/>
                  </a:cubicBezTo>
                  <a:cubicBezTo>
                    <a:pt x="25958" y="4638"/>
                    <a:pt x="25931" y="4638"/>
                    <a:pt x="25931" y="4638"/>
                  </a:cubicBezTo>
                  <a:cubicBezTo>
                    <a:pt x="25497" y="4557"/>
                    <a:pt x="25090" y="4448"/>
                    <a:pt x="24684" y="4367"/>
                  </a:cubicBezTo>
                  <a:cubicBezTo>
                    <a:pt x="23029" y="4069"/>
                    <a:pt x="21374" y="3770"/>
                    <a:pt x="19720" y="3472"/>
                  </a:cubicBezTo>
                  <a:cubicBezTo>
                    <a:pt x="16601" y="2902"/>
                    <a:pt x="13509" y="2333"/>
                    <a:pt x="10389" y="1763"/>
                  </a:cubicBezTo>
                  <a:cubicBezTo>
                    <a:pt x="7623" y="1275"/>
                    <a:pt x="4883" y="787"/>
                    <a:pt x="2116" y="298"/>
                  </a:cubicBezTo>
                  <a:cubicBezTo>
                    <a:pt x="1493" y="217"/>
                    <a:pt x="869" y="81"/>
                    <a:pt x="245" y="0"/>
                  </a:cubicBezTo>
                  <a:lnTo>
                    <a:pt x="28" y="0"/>
                  </a:lnTo>
                  <a:cubicBezTo>
                    <a:pt x="28" y="0"/>
                    <a:pt x="1" y="0"/>
                    <a:pt x="1" y="0"/>
                  </a:cubicBezTo>
                  <a:cubicBezTo>
                    <a:pt x="1" y="0"/>
                    <a:pt x="1" y="27"/>
                    <a:pt x="28"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8"/>
            <p:cNvSpPr/>
            <p:nvPr/>
          </p:nvSpPr>
          <p:spPr>
            <a:xfrm>
              <a:off x="1407987" y="4278100"/>
              <a:ext cx="618065" cy="113275"/>
            </a:xfrm>
            <a:custGeom>
              <a:avLst/>
              <a:gdLst/>
              <a:ahLst/>
              <a:cxnLst/>
              <a:rect l="l" t="t" r="r" b="b"/>
              <a:pathLst>
                <a:path w="25606" h="4531" extrusionOk="0">
                  <a:moveTo>
                    <a:pt x="0" y="55"/>
                  </a:moveTo>
                  <a:lnTo>
                    <a:pt x="272" y="109"/>
                  </a:lnTo>
                  <a:cubicBezTo>
                    <a:pt x="462" y="163"/>
                    <a:pt x="679" y="190"/>
                    <a:pt x="896" y="244"/>
                  </a:cubicBezTo>
                  <a:cubicBezTo>
                    <a:pt x="3581" y="706"/>
                    <a:pt x="6266" y="1194"/>
                    <a:pt x="8924" y="1682"/>
                  </a:cubicBezTo>
                  <a:cubicBezTo>
                    <a:pt x="11935" y="2225"/>
                    <a:pt x="14891" y="2794"/>
                    <a:pt x="17902" y="3309"/>
                  </a:cubicBezTo>
                  <a:cubicBezTo>
                    <a:pt x="19937" y="3662"/>
                    <a:pt x="21971" y="4015"/>
                    <a:pt x="24032" y="4313"/>
                  </a:cubicBezTo>
                  <a:cubicBezTo>
                    <a:pt x="24548" y="4394"/>
                    <a:pt x="25063" y="4476"/>
                    <a:pt x="25578" y="4530"/>
                  </a:cubicBezTo>
                  <a:cubicBezTo>
                    <a:pt x="25578" y="4530"/>
                    <a:pt x="25605" y="4530"/>
                    <a:pt x="25605" y="4530"/>
                  </a:cubicBezTo>
                  <a:cubicBezTo>
                    <a:pt x="25605" y="4503"/>
                    <a:pt x="25605" y="4503"/>
                    <a:pt x="25605" y="4503"/>
                  </a:cubicBezTo>
                  <a:lnTo>
                    <a:pt x="23571" y="4150"/>
                  </a:lnTo>
                  <a:cubicBezTo>
                    <a:pt x="20832" y="3689"/>
                    <a:pt x="18092" y="3201"/>
                    <a:pt x="15380" y="2713"/>
                  </a:cubicBezTo>
                  <a:cubicBezTo>
                    <a:pt x="11962" y="2089"/>
                    <a:pt x="8572" y="1465"/>
                    <a:pt x="5154" y="841"/>
                  </a:cubicBezTo>
                  <a:cubicBezTo>
                    <a:pt x="3608" y="570"/>
                    <a:pt x="2089" y="272"/>
                    <a:pt x="543" y="55"/>
                  </a:cubicBezTo>
                  <a:lnTo>
                    <a:pt x="28" y="0"/>
                  </a:lnTo>
                  <a:cubicBezTo>
                    <a:pt x="28" y="0"/>
                    <a:pt x="0" y="0"/>
                    <a:pt x="0" y="27"/>
                  </a:cubicBezTo>
                  <a:cubicBezTo>
                    <a:pt x="0" y="27"/>
                    <a:pt x="0" y="55"/>
                    <a:pt x="0"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8"/>
            <p:cNvSpPr/>
            <p:nvPr/>
          </p:nvSpPr>
          <p:spPr>
            <a:xfrm>
              <a:off x="1408638" y="4295050"/>
              <a:ext cx="648840" cy="120725"/>
            </a:xfrm>
            <a:custGeom>
              <a:avLst/>
              <a:gdLst/>
              <a:ahLst/>
              <a:cxnLst/>
              <a:rect l="l" t="t" r="r" b="b"/>
              <a:pathLst>
                <a:path w="26881" h="4829" extrusionOk="0">
                  <a:moveTo>
                    <a:pt x="28" y="28"/>
                  </a:moveTo>
                  <a:cubicBezTo>
                    <a:pt x="82" y="55"/>
                    <a:pt x="109" y="82"/>
                    <a:pt x="163" y="82"/>
                  </a:cubicBezTo>
                  <a:cubicBezTo>
                    <a:pt x="543" y="190"/>
                    <a:pt x="923" y="245"/>
                    <a:pt x="1330" y="299"/>
                  </a:cubicBezTo>
                  <a:cubicBezTo>
                    <a:pt x="5181" y="977"/>
                    <a:pt x="9060" y="1682"/>
                    <a:pt x="12912" y="2387"/>
                  </a:cubicBezTo>
                  <a:cubicBezTo>
                    <a:pt x="16628" y="3065"/>
                    <a:pt x="20371" y="3635"/>
                    <a:pt x="24087" y="4313"/>
                  </a:cubicBezTo>
                  <a:cubicBezTo>
                    <a:pt x="25036" y="4476"/>
                    <a:pt x="25958" y="4639"/>
                    <a:pt x="26880" y="4828"/>
                  </a:cubicBezTo>
                  <a:lnTo>
                    <a:pt x="26880" y="4828"/>
                  </a:lnTo>
                  <a:cubicBezTo>
                    <a:pt x="25497" y="4503"/>
                    <a:pt x="24114" y="4232"/>
                    <a:pt x="22703" y="3961"/>
                  </a:cubicBezTo>
                  <a:cubicBezTo>
                    <a:pt x="19476" y="3337"/>
                    <a:pt x="16166" y="2848"/>
                    <a:pt x="12939" y="2252"/>
                  </a:cubicBezTo>
                  <a:cubicBezTo>
                    <a:pt x="9928" y="1709"/>
                    <a:pt x="6917" y="1140"/>
                    <a:pt x="3906" y="624"/>
                  </a:cubicBezTo>
                  <a:cubicBezTo>
                    <a:pt x="2767" y="407"/>
                    <a:pt x="1601" y="217"/>
                    <a:pt x="435" y="28"/>
                  </a:cubicBezTo>
                  <a:cubicBezTo>
                    <a:pt x="353" y="28"/>
                    <a:pt x="245" y="0"/>
                    <a:pt x="163" y="0"/>
                  </a:cubicBezTo>
                  <a:cubicBezTo>
                    <a:pt x="109" y="0"/>
                    <a:pt x="82" y="0"/>
                    <a:pt x="28" y="0"/>
                  </a:cubicBezTo>
                  <a:cubicBezTo>
                    <a:pt x="28" y="0"/>
                    <a:pt x="1" y="28"/>
                    <a:pt x="1" y="28"/>
                  </a:cubicBezTo>
                  <a:cubicBezTo>
                    <a:pt x="28" y="28"/>
                    <a:pt x="28" y="28"/>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8"/>
            <p:cNvSpPr/>
            <p:nvPr/>
          </p:nvSpPr>
          <p:spPr>
            <a:xfrm>
              <a:off x="1392925" y="4309300"/>
              <a:ext cx="641647" cy="114600"/>
            </a:xfrm>
            <a:custGeom>
              <a:avLst/>
              <a:gdLst/>
              <a:ahLst/>
              <a:cxnLst/>
              <a:rect l="l" t="t" r="r" b="b"/>
              <a:pathLst>
                <a:path w="26583" h="4584" extrusionOk="0">
                  <a:moveTo>
                    <a:pt x="1" y="27"/>
                  </a:moveTo>
                  <a:cubicBezTo>
                    <a:pt x="82" y="54"/>
                    <a:pt x="136" y="81"/>
                    <a:pt x="218" y="109"/>
                  </a:cubicBezTo>
                  <a:cubicBezTo>
                    <a:pt x="489" y="190"/>
                    <a:pt x="760" y="217"/>
                    <a:pt x="1058" y="271"/>
                  </a:cubicBezTo>
                  <a:cubicBezTo>
                    <a:pt x="4232" y="868"/>
                    <a:pt x="7405" y="1438"/>
                    <a:pt x="10606" y="1980"/>
                  </a:cubicBezTo>
                  <a:cubicBezTo>
                    <a:pt x="15380" y="2794"/>
                    <a:pt x="20154" y="3608"/>
                    <a:pt x="24927" y="4340"/>
                  </a:cubicBezTo>
                  <a:cubicBezTo>
                    <a:pt x="25470" y="4421"/>
                    <a:pt x="26012" y="4503"/>
                    <a:pt x="26528" y="4584"/>
                  </a:cubicBezTo>
                  <a:cubicBezTo>
                    <a:pt x="26555" y="4584"/>
                    <a:pt x="26582" y="4584"/>
                    <a:pt x="26582" y="4557"/>
                  </a:cubicBezTo>
                  <a:cubicBezTo>
                    <a:pt x="26582" y="4530"/>
                    <a:pt x="26555" y="4530"/>
                    <a:pt x="26555" y="4530"/>
                  </a:cubicBezTo>
                  <a:lnTo>
                    <a:pt x="25226" y="4286"/>
                  </a:lnTo>
                  <a:cubicBezTo>
                    <a:pt x="21239" y="3608"/>
                    <a:pt x="17251" y="2957"/>
                    <a:pt x="13264" y="2278"/>
                  </a:cubicBezTo>
                  <a:cubicBezTo>
                    <a:pt x="9738" y="1682"/>
                    <a:pt x="6185" y="1058"/>
                    <a:pt x="2659" y="434"/>
                  </a:cubicBezTo>
                  <a:cubicBezTo>
                    <a:pt x="1872" y="298"/>
                    <a:pt x="1086" y="109"/>
                    <a:pt x="299" y="27"/>
                  </a:cubicBezTo>
                  <a:cubicBezTo>
                    <a:pt x="190" y="27"/>
                    <a:pt x="109" y="27"/>
                    <a:pt x="28" y="0"/>
                  </a:cubicBezTo>
                  <a:cubicBezTo>
                    <a:pt x="1" y="0"/>
                    <a:pt x="1" y="0"/>
                    <a:pt x="1"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8"/>
            <p:cNvSpPr/>
            <p:nvPr/>
          </p:nvSpPr>
          <p:spPr>
            <a:xfrm>
              <a:off x="2062200" y="3847500"/>
              <a:ext cx="422529" cy="491326"/>
            </a:xfrm>
            <a:custGeom>
              <a:avLst/>
              <a:gdLst/>
              <a:ahLst/>
              <a:cxnLst/>
              <a:rect l="l" t="t" r="r" b="b"/>
              <a:pathLst>
                <a:path w="19557" h="22242" extrusionOk="0">
                  <a:moveTo>
                    <a:pt x="27" y="22215"/>
                  </a:moveTo>
                  <a:cubicBezTo>
                    <a:pt x="82" y="22188"/>
                    <a:pt x="163" y="22133"/>
                    <a:pt x="217" y="22079"/>
                  </a:cubicBezTo>
                  <a:cubicBezTo>
                    <a:pt x="353" y="21944"/>
                    <a:pt x="543" y="21699"/>
                    <a:pt x="841" y="21374"/>
                  </a:cubicBezTo>
                  <a:cubicBezTo>
                    <a:pt x="2143" y="19909"/>
                    <a:pt x="4883" y="16790"/>
                    <a:pt x="7893" y="13400"/>
                  </a:cubicBezTo>
                  <a:cubicBezTo>
                    <a:pt x="10741" y="10172"/>
                    <a:pt x="13779" y="6673"/>
                    <a:pt x="16058" y="4069"/>
                  </a:cubicBezTo>
                  <a:cubicBezTo>
                    <a:pt x="18146" y="1682"/>
                    <a:pt x="19557" y="28"/>
                    <a:pt x="19557" y="28"/>
                  </a:cubicBezTo>
                  <a:cubicBezTo>
                    <a:pt x="19557" y="28"/>
                    <a:pt x="19557" y="28"/>
                    <a:pt x="19557" y="0"/>
                  </a:cubicBezTo>
                  <a:cubicBezTo>
                    <a:pt x="19557" y="0"/>
                    <a:pt x="19529" y="0"/>
                    <a:pt x="19529" y="0"/>
                  </a:cubicBezTo>
                  <a:cubicBezTo>
                    <a:pt x="19529" y="0"/>
                    <a:pt x="18092" y="1628"/>
                    <a:pt x="15976" y="3988"/>
                  </a:cubicBezTo>
                  <a:cubicBezTo>
                    <a:pt x="13698" y="6564"/>
                    <a:pt x="10606" y="10036"/>
                    <a:pt x="7758" y="13291"/>
                  </a:cubicBezTo>
                  <a:cubicBezTo>
                    <a:pt x="4747" y="16682"/>
                    <a:pt x="2035" y="19801"/>
                    <a:pt x="733" y="21265"/>
                  </a:cubicBezTo>
                  <a:cubicBezTo>
                    <a:pt x="461" y="21591"/>
                    <a:pt x="244" y="21835"/>
                    <a:pt x="136" y="21998"/>
                  </a:cubicBezTo>
                  <a:cubicBezTo>
                    <a:pt x="82" y="22052"/>
                    <a:pt x="27" y="22133"/>
                    <a:pt x="0" y="22188"/>
                  </a:cubicBezTo>
                  <a:cubicBezTo>
                    <a:pt x="0" y="22215"/>
                    <a:pt x="0" y="22215"/>
                    <a:pt x="0" y="22215"/>
                  </a:cubicBezTo>
                  <a:cubicBezTo>
                    <a:pt x="0" y="22242"/>
                    <a:pt x="27" y="22215"/>
                    <a:pt x="27"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8"/>
            <p:cNvSpPr/>
            <p:nvPr/>
          </p:nvSpPr>
          <p:spPr>
            <a:xfrm>
              <a:off x="2063367" y="3872065"/>
              <a:ext cx="423112" cy="491326"/>
            </a:xfrm>
            <a:custGeom>
              <a:avLst/>
              <a:gdLst/>
              <a:ahLst/>
              <a:cxnLst/>
              <a:rect l="l" t="t" r="r" b="b"/>
              <a:pathLst>
                <a:path w="19584" h="22242" extrusionOk="0">
                  <a:moveTo>
                    <a:pt x="55" y="22215"/>
                  </a:moveTo>
                  <a:cubicBezTo>
                    <a:pt x="109" y="22188"/>
                    <a:pt x="163" y="22133"/>
                    <a:pt x="245" y="22079"/>
                  </a:cubicBezTo>
                  <a:cubicBezTo>
                    <a:pt x="380" y="21944"/>
                    <a:pt x="570" y="21699"/>
                    <a:pt x="868" y="21374"/>
                  </a:cubicBezTo>
                  <a:cubicBezTo>
                    <a:pt x="2170" y="19909"/>
                    <a:pt x="4937" y="16790"/>
                    <a:pt x="7921" y="13400"/>
                  </a:cubicBezTo>
                  <a:cubicBezTo>
                    <a:pt x="10769" y="10172"/>
                    <a:pt x="13807" y="6673"/>
                    <a:pt x="16085" y="4069"/>
                  </a:cubicBezTo>
                  <a:cubicBezTo>
                    <a:pt x="18173" y="1682"/>
                    <a:pt x="19584" y="28"/>
                    <a:pt x="19584" y="28"/>
                  </a:cubicBezTo>
                  <a:cubicBezTo>
                    <a:pt x="19584" y="28"/>
                    <a:pt x="19584" y="28"/>
                    <a:pt x="19584" y="0"/>
                  </a:cubicBezTo>
                  <a:cubicBezTo>
                    <a:pt x="19557" y="0"/>
                    <a:pt x="19557" y="0"/>
                    <a:pt x="19557" y="0"/>
                  </a:cubicBezTo>
                  <a:cubicBezTo>
                    <a:pt x="19557" y="0"/>
                    <a:pt x="18092" y="1628"/>
                    <a:pt x="16004" y="3988"/>
                  </a:cubicBezTo>
                  <a:cubicBezTo>
                    <a:pt x="13698" y="6564"/>
                    <a:pt x="10633" y="10036"/>
                    <a:pt x="7785" y="13264"/>
                  </a:cubicBezTo>
                  <a:cubicBezTo>
                    <a:pt x="4774" y="16654"/>
                    <a:pt x="2035" y="19801"/>
                    <a:pt x="760" y="21266"/>
                  </a:cubicBezTo>
                  <a:cubicBezTo>
                    <a:pt x="489" y="21591"/>
                    <a:pt x="272" y="21835"/>
                    <a:pt x="136" y="21998"/>
                  </a:cubicBezTo>
                  <a:cubicBezTo>
                    <a:pt x="109" y="22052"/>
                    <a:pt x="55" y="22133"/>
                    <a:pt x="28" y="22188"/>
                  </a:cubicBezTo>
                  <a:cubicBezTo>
                    <a:pt x="0" y="22215"/>
                    <a:pt x="0" y="22215"/>
                    <a:pt x="28" y="22215"/>
                  </a:cubicBezTo>
                  <a:cubicBezTo>
                    <a:pt x="28" y="22242"/>
                    <a:pt x="28" y="22242"/>
                    <a:pt x="55"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8"/>
            <p:cNvSpPr/>
            <p:nvPr/>
          </p:nvSpPr>
          <p:spPr>
            <a:xfrm>
              <a:off x="2065117" y="3893626"/>
              <a:ext cx="423134" cy="490751"/>
            </a:xfrm>
            <a:custGeom>
              <a:avLst/>
              <a:gdLst/>
              <a:ahLst/>
              <a:cxnLst/>
              <a:rect l="l" t="t" r="r" b="b"/>
              <a:pathLst>
                <a:path w="19585" h="22216" extrusionOk="0">
                  <a:moveTo>
                    <a:pt x="28" y="22215"/>
                  </a:moveTo>
                  <a:cubicBezTo>
                    <a:pt x="109" y="22161"/>
                    <a:pt x="164" y="22107"/>
                    <a:pt x="218" y="22053"/>
                  </a:cubicBezTo>
                  <a:cubicBezTo>
                    <a:pt x="353" y="21917"/>
                    <a:pt x="570" y="21673"/>
                    <a:pt x="869" y="21347"/>
                  </a:cubicBezTo>
                  <a:cubicBezTo>
                    <a:pt x="2171" y="19910"/>
                    <a:pt x="4910" y="16791"/>
                    <a:pt x="7894" y="13400"/>
                  </a:cubicBezTo>
                  <a:cubicBezTo>
                    <a:pt x="10742" y="10145"/>
                    <a:pt x="13807" y="6646"/>
                    <a:pt x="16085" y="4042"/>
                  </a:cubicBezTo>
                  <a:cubicBezTo>
                    <a:pt x="18147" y="1683"/>
                    <a:pt x="19557" y="28"/>
                    <a:pt x="19557" y="28"/>
                  </a:cubicBezTo>
                  <a:cubicBezTo>
                    <a:pt x="19584" y="28"/>
                    <a:pt x="19584" y="1"/>
                    <a:pt x="19557" y="1"/>
                  </a:cubicBezTo>
                  <a:cubicBezTo>
                    <a:pt x="19557" y="1"/>
                    <a:pt x="19530" y="1"/>
                    <a:pt x="19530" y="1"/>
                  </a:cubicBezTo>
                  <a:cubicBezTo>
                    <a:pt x="19530" y="1"/>
                    <a:pt x="18092" y="1601"/>
                    <a:pt x="16004" y="3961"/>
                  </a:cubicBezTo>
                  <a:cubicBezTo>
                    <a:pt x="13698" y="6565"/>
                    <a:pt x="10606" y="10037"/>
                    <a:pt x="7758" y="13264"/>
                  </a:cubicBezTo>
                  <a:cubicBezTo>
                    <a:pt x="4775" y="16655"/>
                    <a:pt x="2035" y="19774"/>
                    <a:pt x="760" y="21266"/>
                  </a:cubicBezTo>
                  <a:cubicBezTo>
                    <a:pt x="462" y="21591"/>
                    <a:pt x="245" y="21808"/>
                    <a:pt x="136" y="21971"/>
                  </a:cubicBezTo>
                  <a:cubicBezTo>
                    <a:pt x="82" y="22053"/>
                    <a:pt x="55" y="22107"/>
                    <a:pt x="1" y="22188"/>
                  </a:cubicBezTo>
                  <a:cubicBezTo>
                    <a:pt x="1" y="22188"/>
                    <a:pt x="1" y="22215"/>
                    <a:pt x="1" y="22215"/>
                  </a:cubicBezTo>
                  <a:cubicBezTo>
                    <a:pt x="28" y="22215"/>
                    <a:pt x="28" y="22215"/>
                    <a:pt x="28"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8"/>
            <p:cNvSpPr/>
            <p:nvPr/>
          </p:nvSpPr>
          <p:spPr>
            <a:xfrm>
              <a:off x="2066305" y="3912205"/>
              <a:ext cx="423112" cy="491348"/>
            </a:xfrm>
            <a:custGeom>
              <a:avLst/>
              <a:gdLst/>
              <a:ahLst/>
              <a:cxnLst/>
              <a:rect l="l" t="t" r="r" b="b"/>
              <a:pathLst>
                <a:path w="19584" h="22243" extrusionOk="0">
                  <a:moveTo>
                    <a:pt x="54" y="22215"/>
                  </a:moveTo>
                  <a:cubicBezTo>
                    <a:pt x="109" y="22188"/>
                    <a:pt x="163" y="22134"/>
                    <a:pt x="217" y="22080"/>
                  </a:cubicBezTo>
                  <a:cubicBezTo>
                    <a:pt x="380" y="21944"/>
                    <a:pt x="570" y="21700"/>
                    <a:pt x="868" y="21374"/>
                  </a:cubicBezTo>
                  <a:cubicBezTo>
                    <a:pt x="2170" y="19910"/>
                    <a:pt x="4937" y="16790"/>
                    <a:pt x="7893" y="13400"/>
                  </a:cubicBezTo>
                  <a:cubicBezTo>
                    <a:pt x="10741" y="10172"/>
                    <a:pt x="13806" y="6673"/>
                    <a:pt x="16085" y="4069"/>
                  </a:cubicBezTo>
                  <a:cubicBezTo>
                    <a:pt x="18146" y="1682"/>
                    <a:pt x="19584" y="28"/>
                    <a:pt x="19584" y="28"/>
                  </a:cubicBezTo>
                  <a:cubicBezTo>
                    <a:pt x="19584" y="28"/>
                    <a:pt x="19584" y="28"/>
                    <a:pt x="19584" y="1"/>
                  </a:cubicBezTo>
                  <a:cubicBezTo>
                    <a:pt x="19556" y="1"/>
                    <a:pt x="19556" y="1"/>
                    <a:pt x="19529" y="1"/>
                  </a:cubicBezTo>
                  <a:cubicBezTo>
                    <a:pt x="19529" y="1"/>
                    <a:pt x="18092" y="1628"/>
                    <a:pt x="16003" y="3988"/>
                  </a:cubicBezTo>
                  <a:cubicBezTo>
                    <a:pt x="13698" y="6565"/>
                    <a:pt x="10606" y="10037"/>
                    <a:pt x="7785" y="13264"/>
                  </a:cubicBezTo>
                  <a:cubicBezTo>
                    <a:pt x="4774" y="16655"/>
                    <a:pt x="2034" y="19801"/>
                    <a:pt x="760" y="21266"/>
                  </a:cubicBezTo>
                  <a:cubicBezTo>
                    <a:pt x="488" y="21591"/>
                    <a:pt x="271" y="21835"/>
                    <a:pt x="136" y="21998"/>
                  </a:cubicBezTo>
                  <a:cubicBezTo>
                    <a:pt x="81" y="22052"/>
                    <a:pt x="54" y="22134"/>
                    <a:pt x="27" y="22188"/>
                  </a:cubicBezTo>
                  <a:cubicBezTo>
                    <a:pt x="0" y="22215"/>
                    <a:pt x="0" y="22215"/>
                    <a:pt x="27" y="22215"/>
                  </a:cubicBezTo>
                  <a:cubicBezTo>
                    <a:pt x="27" y="22242"/>
                    <a:pt x="27" y="22242"/>
                    <a:pt x="54"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8"/>
            <p:cNvSpPr/>
            <p:nvPr/>
          </p:nvSpPr>
          <p:spPr>
            <a:xfrm>
              <a:off x="1381375" y="3694250"/>
              <a:ext cx="1152125" cy="627950"/>
            </a:xfrm>
            <a:custGeom>
              <a:avLst/>
              <a:gdLst/>
              <a:ahLst/>
              <a:cxnLst/>
              <a:rect l="l" t="t" r="r" b="b"/>
              <a:pathLst>
                <a:path w="46085" h="25118" extrusionOk="0">
                  <a:moveTo>
                    <a:pt x="21022" y="1"/>
                  </a:moveTo>
                  <a:lnTo>
                    <a:pt x="1" y="20181"/>
                  </a:lnTo>
                  <a:lnTo>
                    <a:pt x="26826" y="25117"/>
                  </a:lnTo>
                  <a:lnTo>
                    <a:pt x="46084" y="3229"/>
                  </a:lnTo>
                  <a:close/>
                </a:path>
              </a:pathLst>
            </a:custGeom>
            <a:solidFill>
              <a:srgbClr val="46B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8"/>
            <p:cNvSpPr/>
            <p:nvPr/>
          </p:nvSpPr>
          <p:spPr>
            <a:xfrm>
              <a:off x="2243250" y="4052975"/>
              <a:ext cx="65800" cy="73925"/>
            </a:xfrm>
            <a:custGeom>
              <a:avLst/>
              <a:gdLst/>
              <a:ahLst/>
              <a:cxnLst/>
              <a:rect l="l" t="t" r="r" b="b"/>
              <a:pathLst>
                <a:path w="2632" h="2957" extrusionOk="0">
                  <a:moveTo>
                    <a:pt x="2631" y="0"/>
                  </a:moveTo>
                  <a:lnTo>
                    <a:pt x="0" y="2957"/>
                  </a:lnTo>
                  <a:lnTo>
                    <a:pt x="1926" y="2957"/>
                  </a:lnTo>
                  <a:close/>
                </a:path>
              </a:pathLst>
            </a:custGeom>
            <a:solidFill>
              <a:srgbClr val="C829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8"/>
            <p:cNvSpPr/>
            <p:nvPr/>
          </p:nvSpPr>
          <p:spPr>
            <a:xfrm>
              <a:off x="1322400" y="3658325"/>
              <a:ext cx="1150750" cy="746600"/>
            </a:xfrm>
            <a:custGeom>
              <a:avLst/>
              <a:gdLst/>
              <a:ahLst/>
              <a:cxnLst/>
              <a:rect l="l" t="t" r="r" b="b"/>
              <a:pathLst>
                <a:path w="46030" h="29864" extrusionOk="0">
                  <a:moveTo>
                    <a:pt x="26039" y="0"/>
                  </a:moveTo>
                  <a:lnTo>
                    <a:pt x="45514" y="12776"/>
                  </a:lnTo>
                  <a:lnTo>
                    <a:pt x="46029" y="18987"/>
                  </a:lnTo>
                  <a:lnTo>
                    <a:pt x="18743" y="29864"/>
                  </a:lnTo>
                  <a:lnTo>
                    <a:pt x="0" y="9114"/>
                  </a:lnTo>
                  <a:close/>
                </a:path>
              </a:pathLst>
            </a:custGeom>
            <a:solidFill>
              <a:srgbClr val="C829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8"/>
            <p:cNvSpPr/>
            <p:nvPr/>
          </p:nvSpPr>
          <p:spPr>
            <a:xfrm>
              <a:off x="1331200" y="3726800"/>
              <a:ext cx="1120250" cy="649650"/>
            </a:xfrm>
            <a:custGeom>
              <a:avLst/>
              <a:gdLst/>
              <a:ahLst/>
              <a:cxnLst/>
              <a:rect l="l" t="t" r="r" b="b"/>
              <a:pathLst>
                <a:path w="44810" h="25986" extrusionOk="0">
                  <a:moveTo>
                    <a:pt x="43914" y="10877"/>
                  </a:moveTo>
                  <a:cubicBezTo>
                    <a:pt x="43426" y="12505"/>
                    <a:pt x="43535" y="14675"/>
                    <a:pt x="44809" y="15895"/>
                  </a:cubicBezTo>
                  <a:lnTo>
                    <a:pt x="18418" y="25985"/>
                  </a:lnTo>
                  <a:lnTo>
                    <a:pt x="570" y="6022"/>
                  </a:lnTo>
                  <a:cubicBezTo>
                    <a:pt x="570" y="6022"/>
                    <a:pt x="1818" y="246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8"/>
            <p:cNvSpPr/>
            <p:nvPr/>
          </p:nvSpPr>
          <p:spPr>
            <a:xfrm>
              <a:off x="1799827" y="4012950"/>
              <a:ext cx="611094" cy="243475"/>
            </a:xfrm>
            <a:custGeom>
              <a:avLst/>
              <a:gdLst/>
              <a:ahLst/>
              <a:cxnLst/>
              <a:rect l="l" t="t" r="r" b="b"/>
              <a:pathLst>
                <a:path w="25687" h="9739" extrusionOk="0">
                  <a:moveTo>
                    <a:pt x="25660" y="55"/>
                  </a:moveTo>
                  <a:cubicBezTo>
                    <a:pt x="24873" y="299"/>
                    <a:pt x="24086" y="598"/>
                    <a:pt x="23327" y="896"/>
                  </a:cubicBezTo>
                  <a:cubicBezTo>
                    <a:pt x="21510" y="1601"/>
                    <a:pt x="19719" y="2361"/>
                    <a:pt x="17902" y="3039"/>
                  </a:cubicBezTo>
                  <a:cubicBezTo>
                    <a:pt x="13725" y="4612"/>
                    <a:pt x="9548" y="6185"/>
                    <a:pt x="5398" y="7731"/>
                  </a:cubicBezTo>
                  <a:cubicBezTo>
                    <a:pt x="3608" y="8409"/>
                    <a:pt x="1818" y="9060"/>
                    <a:pt x="28" y="9711"/>
                  </a:cubicBezTo>
                  <a:cubicBezTo>
                    <a:pt x="0" y="9711"/>
                    <a:pt x="0" y="9738"/>
                    <a:pt x="28" y="9738"/>
                  </a:cubicBezTo>
                  <a:cubicBezTo>
                    <a:pt x="28" y="9738"/>
                    <a:pt x="28" y="9738"/>
                    <a:pt x="55" y="9738"/>
                  </a:cubicBezTo>
                  <a:cubicBezTo>
                    <a:pt x="2442" y="8898"/>
                    <a:pt x="4828" y="8030"/>
                    <a:pt x="7215" y="7135"/>
                  </a:cubicBezTo>
                  <a:cubicBezTo>
                    <a:pt x="10796" y="5805"/>
                    <a:pt x="14349" y="4422"/>
                    <a:pt x="17929" y="3066"/>
                  </a:cubicBezTo>
                  <a:cubicBezTo>
                    <a:pt x="19719" y="2388"/>
                    <a:pt x="21537" y="1628"/>
                    <a:pt x="23327" y="923"/>
                  </a:cubicBezTo>
                  <a:cubicBezTo>
                    <a:pt x="24114" y="625"/>
                    <a:pt x="24873" y="326"/>
                    <a:pt x="25660" y="55"/>
                  </a:cubicBezTo>
                  <a:cubicBezTo>
                    <a:pt x="25687" y="82"/>
                    <a:pt x="25687" y="1"/>
                    <a:pt x="2566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8"/>
            <p:cNvSpPr/>
            <p:nvPr/>
          </p:nvSpPr>
          <p:spPr>
            <a:xfrm>
              <a:off x="1837250" y="4027200"/>
              <a:ext cx="579477" cy="238025"/>
            </a:xfrm>
            <a:custGeom>
              <a:avLst/>
              <a:gdLst/>
              <a:ahLst/>
              <a:cxnLst/>
              <a:rect l="l" t="t" r="r" b="b"/>
              <a:pathLst>
                <a:path w="24358" h="9521" extrusionOk="0">
                  <a:moveTo>
                    <a:pt x="24331" y="1"/>
                  </a:moveTo>
                  <a:cubicBezTo>
                    <a:pt x="24222" y="28"/>
                    <a:pt x="24114" y="55"/>
                    <a:pt x="24005" y="82"/>
                  </a:cubicBezTo>
                  <a:cubicBezTo>
                    <a:pt x="23625" y="218"/>
                    <a:pt x="23246" y="380"/>
                    <a:pt x="22839" y="543"/>
                  </a:cubicBezTo>
                  <a:cubicBezTo>
                    <a:pt x="18472" y="2225"/>
                    <a:pt x="14078" y="3879"/>
                    <a:pt x="9684" y="5588"/>
                  </a:cubicBezTo>
                  <a:cubicBezTo>
                    <a:pt x="7107" y="6619"/>
                    <a:pt x="4503" y="7622"/>
                    <a:pt x="1926" y="8680"/>
                  </a:cubicBezTo>
                  <a:cubicBezTo>
                    <a:pt x="1303" y="8951"/>
                    <a:pt x="652" y="9223"/>
                    <a:pt x="28" y="9494"/>
                  </a:cubicBezTo>
                  <a:cubicBezTo>
                    <a:pt x="1" y="9521"/>
                    <a:pt x="1" y="9521"/>
                    <a:pt x="28" y="9521"/>
                  </a:cubicBezTo>
                  <a:cubicBezTo>
                    <a:pt x="28" y="9521"/>
                    <a:pt x="28" y="9521"/>
                    <a:pt x="28" y="9521"/>
                  </a:cubicBezTo>
                  <a:cubicBezTo>
                    <a:pt x="624" y="9304"/>
                    <a:pt x="1221" y="9087"/>
                    <a:pt x="1791" y="8843"/>
                  </a:cubicBezTo>
                  <a:cubicBezTo>
                    <a:pt x="4123" y="7948"/>
                    <a:pt x="6456" y="6998"/>
                    <a:pt x="8789" y="6103"/>
                  </a:cubicBezTo>
                  <a:cubicBezTo>
                    <a:pt x="13183" y="4395"/>
                    <a:pt x="17550" y="2713"/>
                    <a:pt x="21917" y="1004"/>
                  </a:cubicBezTo>
                  <a:cubicBezTo>
                    <a:pt x="22649" y="733"/>
                    <a:pt x="23408" y="489"/>
                    <a:pt x="24114" y="163"/>
                  </a:cubicBezTo>
                  <a:cubicBezTo>
                    <a:pt x="24195" y="109"/>
                    <a:pt x="24276" y="82"/>
                    <a:pt x="24358" y="28"/>
                  </a:cubicBezTo>
                  <a:cubicBezTo>
                    <a:pt x="24358" y="28"/>
                    <a:pt x="24358" y="1"/>
                    <a:pt x="24358" y="1"/>
                  </a:cubicBezTo>
                  <a:cubicBezTo>
                    <a:pt x="24331" y="1"/>
                    <a:pt x="24331" y="1"/>
                    <a:pt x="24331"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8"/>
            <p:cNvSpPr/>
            <p:nvPr/>
          </p:nvSpPr>
          <p:spPr>
            <a:xfrm>
              <a:off x="1792738" y="4061100"/>
              <a:ext cx="613663" cy="248900"/>
            </a:xfrm>
            <a:custGeom>
              <a:avLst/>
              <a:gdLst/>
              <a:ahLst/>
              <a:cxnLst/>
              <a:rect l="l" t="t" r="r" b="b"/>
              <a:pathLst>
                <a:path w="25795" h="9956" extrusionOk="0">
                  <a:moveTo>
                    <a:pt x="25795" y="1"/>
                  </a:moveTo>
                  <a:cubicBezTo>
                    <a:pt x="25713" y="1"/>
                    <a:pt x="25659" y="28"/>
                    <a:pt x="25578" y="55"/>
                  </a:cubicBezTo>
                  <a:cubicBezTo>
                    <a:pt x="24954" y="245"/>
                    <a:pt x="24330" y="516"/>
                    <a:pt x="23706" y="733"/>
                  </a:cubicBezTo>
                  <a:cubicBezTo>
                    <a:pt x="20967" y="1737"/>
                    <a:pt x="18200" y="2822"/>
                    <a:pt x="15461" y="3879"/>
                  </a:cubicBezTo>
                  <a:cubicBezTo>
                    <a:pt x="12369" y="5046"/>
                    <a:pt x="9276" y="6239"/>
                    <a:pt x="6184" y="7460"/>
                  </a:cubicBezTo>
                  <a:cubicBezTo>
                    <a:pt x="4557" y="8084"/>
                    <a:pt x="2902" y="8707"/>
                    <a:pt x="1248" y="9358"/>
                  </a:cubicBezTo>
                  <a:cubicBezTo>
                    <a:pt x="841" y="9521"/>
                    <a:pt x="434" y="9711"/>
                    <a:pt x="27" y="9874"/>
                  </a:cubicBezTo>
                  <a:cubicBezTo>
                    <a:pt x="27" y="9874"/>
                    <a:pt x="0" y="9901"/>
                    <a:pt x="0" y="9928"/>
                  </a:cubicBezTo>
                  <a:cubicBezTo>
                    <a:pt x="27" y="9928"/>
                    <a:pt x="27" y="9955"/>
                    <a:pt x="54" y="9955"/>
                  </a:cubicBezTo>
                  <a:cubicBezTo>
                    <a:pt x="570" y="9765"/>
                    <a:pt x="1112" y="9575"/>
                    <a:pt x="1627" y="9386"/>
                  </a:cubicBezTo>
                  <a:cubicBezTo>
                    <a:pt x="3689" y="8626"/>
                    <a:pt x="5750" y="7812"/>
                    <a:pt x="7812" y="6999"/>
                  </a:cubicBezTo>
                  <a:cubicBezTo>
                    <a:pt x="12613" y="5154"/>
                    <a:pt x="17414" y="3283"/>
                    <a:pt x="22214" y="1411"/>
                  </a:cubicBezTo>
                  <a:cubicBezTo>
                    <a:pt x="23299" y="1004"/>
                    <a:pt x="24384" y="625"/>
                    <a:pt x="25469" y="163"/>
                  </a:cubicBezTo>
                  <a:cubicBezTo>
                    <a:pt x="25578" y="109"/>
                    <a:pt x="25686" y="55"/>
                    <a:pt x="25795" y="1"/>
                  </a:cubicBezTo>
                  <a:cubicBezTo>
                    <a:pt x="25795" y="1"/>
                    <a:pt x="25795" y="1"/>
                    <a:pt x="25795" y="1"/>
                  </a:cubicBezTo>
                  <a:cubicBezTo>
                    <a:pt x="25795" y="1"/>
                    <a:pt x="25795" y="1"/>
                    <a:pt x="25795"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8"/>
            <p:cNvSpPr/>
            <p:nvPr/>
          </p:nvSpPr>
          <p:spPr>
            <a:xfrm>
              <a:off x="1818527" y="4071275"/>
              <a:ext cx="606597" cy="242775"/>
            </a:xfrm>
            <a:custGeom>
              <a:avLst/>
              <a:gdLst/>
              <a:ahLst/>
              <a:cxnLst/>
              <a:rect l="l" t="t" r="r" b="b"/>
              <a:pathLst>
                <a:path w="25498" h="9711" extrusionOk="0">
                  <a:moveTo>
                    <a:pt x="25470" y="1"/>
                  </a:moveTo>
                  <a:cubicBezTo>
                    <a:pt x="25308" y="55"/>
                    <a:pt x="25118" y="109"/>
                    <a:pt x="24955" y="163"/>
                  </a:cubicBezTo>
                  <a:cubicBezTo>
                    <a:pt x="23409" y="679"/>
                    <a:pt x="21890" y="1303"/>
                    <a:pt x="20344" y="1872"/>
                  </a:cubicBezTo>
                  <a:cubicBezTo>
                    <a:pt x="16953" y="3174"/>
                    <a:pt x="13563" y="4503"/>
                    <a:pt x="10172" y="5805"/>
                  </a:cubicBezTo>
                  <a:cubicBezTo>
                    <a:pt x="7460" y="6836"/>
                    <a:pt x="4748" y="7894"/>
                    <a:pt x="2035" y="8897"/>
                  </a:cubicBezTo>
                  <a:lnTo>
                    <a:pt x="1" y="9657"/>
                  </a:lnTo>
                  <a:cubicBezTo>
                    <a:pt x="1" y="9684"/>
                    <a:pt x="1" y="9684"/>
                    <a:pt x="1" y="9684"/>
                  </a:cubicBezTo>
                  <a:cubicBezTo>
                    <a:pt x="28" y="9711"/>
                    <a:pt x="28" y="9711"/>
                    <a:pt x="28" y="9684"/>
                  </a:cubicBezTo>
                  <a:cubicBezTo>
                    <a:pt x="543" y="9521"/>
                    <a:pt x="1059" y="9358"/>
                    <a:pt x="1574" y="9168"/>
                  </a:cubicBezTo>
                  <a:cubicBezTo>
                    <a:pt x="3636" y="8436"/>
                    <a:pt x="5670" y="7677"/>
                    <a:pt x="7704" y="6917"/>
                  </a:cubicBezTo>
                  <a:cubicBezTo>
                    <a:pt x="10688" y="5778"/>
                    <a:pt x="13644" y="4639"/>
                    <a:pt x="16601" y="3472"/>
                  </a:cubicBezTo>
                  <a:cubicBezTo>
                    <a:pt x="19286" y="2442"/>
                    <a:pt x="21944" y="1411"/>
                    <a:pt x="24602" y="380"/>
                  </a:cubicBezTo>
                  <a:cubicBezTo>
                    <a:pt x="24819" y="326"/>
                    <a:pt x="25036" y="245"/>
                    <a:pt x="25226" y="163"/>
                  </a:cubicBezTo>
                  <a:cubicBezTo>
                    <a:pt x="25308" y="109"/>
                    <a:pt x="25416" y="82"/>
                    <a:pt x="25497" y="28"/>
                  </a:cubicBezTo>
                  <a:cubicBezTo>
                    <a:pt x="25497" y="28"/>
                    <a:pt x="25497" y="1"/>
                    <a:pt x="25497" y="1"/>
                  </a:cubicBezTo>
                  <a:cubicBezTo>
                    <a:pt x="25470" y="1"/>
                    <a:pt x="25470" y="1"/>
                    <a:pt x="25470"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8"/>
            <p:cNvSpPr/>
            <p:nvPr/>
          </p:nvSpPr>
          <p:spPr>
            <a:xfrm>
              <a:off x="1787575" y="4089575"/>
              <a:ext cx="636264" cy="256350"/>
            </a:xfrm>
            <a:custGeom>
              <a:avLst/>
              <a:gdLst/>
              <a:ahLst/>
              <a:cxnLst/>
              <a:rect l="l" t="t" r="r" b="b"/>
              <a:pathLst>
                <a:path w="26745" h="10254" extrusionOk="0">
                  <a:moveTo>
                    <a:pt x="26690" y="28"/>
                  </a:moveTo>
                  <a:cubicBezTo>
                    <a:pt x="26663" y="28"/>
                    <a:pt x="26609" y="28"/>
                    <a:pt x="26581" y="28"/>
                  </a:cubicBezTo>
                  <a:cubicBezTo>
                    <a:pt x="26473" y="55"/>
                    <a:pt x="26392" y="82"/>
                    <a:pt x="26310" y="137"/>
                  </a:cubicBezTo>
                  <a:cubicBezTo>
                    <a:pt x="25144" y="543"/>
                    <a:pt x="23978" y="977"/>
                    <a:pt x="22838" y="1411"/>
                  </a:cubicBezTo>
                  <a:cubicBezTo>
                    <a:pt x="19828" y="2551"/>
                    <a:pt x="16844" y="3717"/>
                    <a:pt x="13860" y="4883"/>
                  </a:cubicBezTo>
                  <a:cubicBezTo>
                    <a:pt x="10633" y="6131"/>
                    <a:pt x="7351" y="7297"/>
                    <a:pt x="4123" y="8572"/>
                  </a:cubicBezTo>
                  <a:cubicBezTo>
                    <a:pt x="2740" y="9087"/>
                    <a:pt x="1356" y="9684"/>
                    <a:pt x="0" y="10254"/>
                  </a:cubicBezTo>
                  <a:lnTo>
                    <a:pt x="0" y="10254"/>
                  </a:lnTo>
                  <a:lnTo>
                    <a:pt x="0" y="10254"/>
                  </a:lnTo>
                  <a:cubicBezTo>
                    <a:pt x="922" y="9874"/>
                    <a:pt x="1844" y="9521"/>
                    <a:pt x="2767" y="9169"/>
                  </a:cubicBezTo>
                  <a:cubicBezTo>
                    <a:pt x="6483" y="7731"/>
                    <a:pt x="10226" y="6429"/>
                    <a:pt x="13915" y="4992"/>
                  </a:cubicBezTo>
                  <a:cubicBezTo>
                    <a:pt x="17739" y="3500"/>
                    <a:pt x="21591" y="2008"/>
                    <a:pt x="25442" y="543"/>
                  </a:cubicBezTo>
                  <a:cubicBezTo>
                    <a:pt x="25849" y="435"/>
                    <a:pt x="26229" y="272"/>
                    <a:pt x="26609" y="109"/>
                  </a:cubicBezTo>
                  <a:cubicBezTo>
                    <a:pt x="26636" y="82"/>
                    <a:pt x="26690" y="55"/>
                    <a:pt x="26717" y="28"/>
                  </a:cubicBezTo>
                  <a:cubicBezTo>
                    <a:pt x="26744" y="28"/>
                    <a:pt x="26744" y="1"/>
                    <a:pt x="26717"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8"/>
            <p:cNvSpPr/>
            <p:nvPr/>
          </p:nvSpPr>
          <p:spPr>
            <a:xfrm>
              <a:off x="1810152" y="4102475"/>
              <a:ext cx="631101" cy="248875"/>
            </a:xfrm>
            <a:custGeom>
              <a:avLst/>
              <a:gdLst/>
              <a:ahLst/>
              <a:cxnLst/>
              <a:rect l="l" t="t" r="r" b="b"/>
              <a:pathLst>
                <a:path w="26528" h="9955" extrusionOk="0">
                  <a:moveTo>
                    <a:pt x="26446" y="0"/>
                  </a:moveTo>
                  <a:cubicBezTo>
                    <a:pt x="26365" y="27"/>
                    <a:pt x="26256" y="55"/>
                    <a:pt x="26175" y="82"/>
                  </a:cubicBezTo>
                  <a:cubicBezTo>
                    <a:pt x="25361" y="326"/>
                    <a:pt x="24575" y="678"/>
                    <a:pt x="23788" y="977"/>
                  </a:cubicBezTo>
                  <a:cubicBezTo>
                    <a:pt x="20289" y="2333"/>
                    <a:pt x="16763" y="3662"/>
                    <a:pt x="13237" y="4964"/>
                  </a:cubicBezTo>
                  <a:cubicBezTo>
                    <a:pt x="9277" y="6456"/>
                    <a:pt x="5317" y="7866"/>
                    <a:pt x="1357" y="9385"/>
                  </a:cubicBezTo>
                  <a:cubicBezTo>
                    <a:pt x="923" y="9548"/>
                    <a:pt x="461" y="9711"/>
                    <a:pt x="28" y="9873"/>
                  </a:cubicBezTo>
                  <a:cubicBezTo>
                    <a:pt x="28" y="9900"/>
                    <a:pt x="0" y="9900"/>
                    <a:pt x="0" y="9928"/>
                  </a:cubicBezTo>
                  <a:cubicBezTo>
                    <a:pt x="28" y="9955"/>
                    <a:pt x="28" y="9955"/>
                    <a:pt x="55" y="9955"/>
                  </a:cubicBezTo>
                  <a:cubicBezTo>
                    <a:pt x="597" y="9765"/>
                    <a:pt x="1112" y="9575"/>
                    <a:pt x="1655" y="9385"/>
                  </a:cubicBezTo>
                  <a:cubicBezTo>
                    <a:pt x="6429" y="7703"/>
                    <a:pt x="11175" y="5913"/>
                    <a:pt x="15949" y="4150"/>
                  </a:cubicBezTo>
                  <a:cubicBezTo>
                    <a:pt x="19096" y="2930"/>
                    <a:pt x="22269" y="1736"/>
                    <a:pt x="25415" y="489"/>
                  </a:cubicBezTo>
                  <a:cubicBezTo>
                    <a:pt x="25687" y="380"/>
                    <a:pt x="25985" y="299"/>
                    <a:pt x="26256" y="163"/>
                  </a:cubicBezTo>
                  <a:cubicBezTo>
                    <a:pt x="26311" y="109"/>
                    <a:pt x="26392" y="82"/>
                    <a:pt x="26446" y="55"/>
                  </a:cubicBezTo>
                  <a:cubicBezTo>
                    <a:pt x="26528" y="0"/>
                    <a:pt x="26473" y="27"/>
                    <a:pt x="26446" y="27"/>
                  </a:cubicBezTo>
                  <a:cubicBezTo>
                    <a:pt x="26446" y="0"/>
                    <a:pt x="26446" y="0"/>
                    <a:pt x="26446"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8"/>
            <p:cNvSpPr/>
            <p:nvPr/>
          </p:nvSpPr>
          <p:spPr>
            <a:xfrm>
              <a:off x="1290525" y="3732225"/>
              <a:ext cx="492325" cy="520125"/>
            </a:xfrm>
            <a:custGeom>
              <a:avLst/>
              <a:gdLst/>
              <a:ahLst/>
              <a:cxnLst/>
              <a:rect l="l" t="t" r="r" b="b"/>
              <a:pathLst>
                <a:path w="19693" h="20805" extrusionOk="0">
                  <a:moveTo>
                    <a:pt x="19692" y="20805"/>
                  </a:moveTo>
                  <a:cubicBezTo>
                    <a:pt x="19638" y="20750"/>
                    <a:pt x="19611" y="20669"/>
                    <a:pt x="19557" y="20615"/>
                  </a:cubicBezTo>
                  <a:cubicBezTo>
                    <a:pt x="19421" y="20452"/>
                    <a:pt x="19204" y="20235"/>
                    <a:pt x="18933" y="19937"/>
                  </a:cubicBezTo>
                  <a:cubicBezTo>
                    <a:pt x="17658" y="18553"/>
                    <a:pt x="14891" y="15624"/>
                    <a:pt x="11881" y="12451"/>
                  </a:cubicBezTo>
                  <a:cubicBezTo>
                    <a:pt x="9033" y="9413"/>
                    <a:pt x="5913" y="6158"/>
                    <a:pt x="3608" y="3717"/>
                  </a:cubicBezTo>
                  <a:cubicBezTo>
                    <a:pt x="1492" y="1520"/>
                    <a:pt x="55" y="1"/>
                    <a:pt x="55" y="1"/>
                  </a:cubicBezTo>
                  <a:cubicBezTo>
                    <a:pt x="27" y="1"/>
                    <a:pt x="27" y="1"/>
                    <a:pt x="27" y="1"/>
                  </a:cubicBezTo>
                  <a:cubicBezTo>
                    <a:pt x="0" y="1"/>
                    <a:pt x="0" y="1"/>
                    <a:pt x="27" y="28"/>
                  </a:cubicBezTo>
                  <a:cubicBezTo>
                    <a:pt x="27" y="28"/>
                    <a:pt x="1438" y="1574"/>
                    <a:pt x="3526" y="3798"/>
                  </a:cubicBezTo>
                  <a:cubicBezTo>
                    <a:pt x="5805" y="6239"/>
                    <a:pt x="8897" y="9521"/>
                    <a:pt x="11745" y="12559"/>
                  </a:cubicBezTo>
                  <a:cubicBezTo>
                    <a:pt x="14756" y="15733"/>
                    <a:pt x="17522" y="18662"/>
                    <a:pt x="18824" y="20018"/>
                  </a:cubicBezTo>
                  <a:cubicBezTo>
                    <a:pt x="19123" y="20316"/>
                    <a:pt x="19312" y="20533"/>
                    <a:pt x="19475" y="20669"/>
                  </a:cubicBezTo>
                  <a:cubicBezTo>
                    <a:pt x="19529" y="20723"/>
                    <a:pt x="19584" y="20778"/>
                    <a:pt x="19638" y="20805"/>
                  </a:cubicBezTo>
                  <a:cubicBezTo>
                    <a:pt x="19665" y="20805"/>
                    <a:pt x="19665" y="20805"/>
                    <a:pt x="19692" y="20805"/>
                  </a:cubicBezTo>
                  <a:cubicBezTo>
                    <a:pt x="19692" y="20805"/>
                    <a:pt x="19692" y="20805"/>
                    <a:pt x="19692" y="2080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8"/>
            <p:cNvSpPr/>
            <p:nvPr/>
          </p:nvSpPr>
          <p:spPr>
            <a:xfrm>
              <a:off x="1289175" y="3762750"/>
              <a:ext cx="491625" cy="520800"/>
            </a:xfrm>
            <a:custGeom>
              <a:avLst/>
              <a:gdLst/>
              <a:ahLst/>
              <a:cxnLst/>
              <a:rect l="l" t="t" r="r" b="b"/>
              <a:pathLst>
                <a:path w="19665" h="20832" extrusionOk="0">
                  <a:moveTo>
                    <a:pt x="19665" y="20831"/>
                  </a:moveTo>
                  <a:cubicBezTo>
                    <a:pt x="19638" y="20750"/>
                    <a:pt x="19583" y="20696"/>
                    <a:pt x="19529" y="20641"/>
                  </a:cubicBezTo>
                  <a:cubicBezTo>
                    <a:pt x="19421" y="20479"/>
                    <a:pt x="19204" y="20262"/>
                    <a:pt x="18932" y="19963"/>
                  </a:cubicBezTo>
                  <a:cubicBezTo>
                    <a:pt x="17631" y="18580"/>
                    <a:pt x="14891" y="15651"/>
                    <a:pt x="11880" y="12450"/>
                  </a:cubicBezTo>
                  <a:cubicBezTo>
                    <a:pt x="9005" y="9439"/>
                    <a:pt x="5913" y="6157"/>
                    <a:pt x="3607" y="3743"/>
                  </a:cubicBezTo>
                  <a:cubicBezTo>
                    <a:pt x="1492" y="1546"/>
                    <a:pt x="27" y="27"/>
                    <a:pt x="27" y="27"/>
                  </a:cubicBezTo>
                  <a:cubicBezTo>
                    <a:pt x="27" y="0"/>
                    <a:pt x="27" y="0"/>
                    <a:pt x="0" y="27"/>
                  </a:cubicBezTo>
                  <a:cubicBezTo>
                    <a:pt x="0" y="27"/>
                    <a:pt x="0" y="27"/>
                    <a:pt x="0" y="27"/>
                  </a:cubicBezTo>
                  <a:cubicBezTo>
                    <a:pt x="0" y="27"/>
                    <a:pt x="1438" y="1573"/>
                    <a:pt x="3526" y="3825"/>
                  </a:cubicBezTo>
                  <a:cubicBezTo>
                    <a:pt x="5805" y="6266"/>
                    <a:pt x="8897" y="9548"/>
                    <a:pt x="11745" y="12559"/>
                  </a:cubicBezTo>
                  <a:cubicBezTo>
                    <a:pt x="14755" y="15759"/>
                    <a:pt x="17495" y="18661"/>
                    <a:pt x="18824" y="20018"/>
                  </a:cubicBezTo>
                  <a:cubicBezTo>
                    <a:pt x="19122" y="20316"/>
                    <a:pt x="19312" y="20560"/>
                    <a:pt x="19475" y="20696"/>
                  </a:cubicBezTo>
                  <a:cubicBezTo>
                    <a:pt x="19529" y="20750"/>
                    <a:pt x="19583" y="20777"/>
                    <a:pt x="19638" y="20831"/>
                  </a:cubicBezTo>
                  <a:cubicBezTo>
                    <a:pt x="19638" y="20831"/>
                    <a:pt x="19665" y="20831"/>
                    <a:pt x="19665" y="20831"/>
                  </a:cubicBezTo>
                  <a:cubicBezTo>
                    <a:pt x="19665" y="20831"/>
                    <a:pt x="19665" y="20831"/>
                    <a:pt x="19665" y="2083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8"/>
            <p:cNvSpPr/>
            <p:nvPr/>
          </p:nvSpPr>
          <p:spPr>
            <a:xfrm>
              <a:off x="1287800" y="3789875"/>
              <a:ext cx="492325" cy="521475"/>
            </a:xfrm>
            <a:custGeom>
              <a:avLst/>
              <a:gdLst/>
              <a:ahLst/>
              <a:cxnLst/>
              <a:rect l="l" t="t" r="r" b="b"/>
              <a:pathLst>
                <a:path w="19693" h="20859" extrusionOk="0">
                  <a:moveTo>
                    <a:pt x="19666" y="20831"/>
                  </a:moveTo>
                  <a:cubicBezTo>
                    <a:pt x="19611" y="20750"/>
                    <a:pt x="19584" y="20696"/>
                    <a:pt x="19530" y="20641"/>
                  </a:cubicBezTo>
                  <a:cubicBezTo>
                    <a:pt x="19421" y="20479"/>
                    <a:pt x="19204" y="20262"/>
                    <a:pt x="18906" y="19963"/>
                  </a:cubicBezTo>
                  <a:cubicBezTo>
                    <a:pt x="17631" y="18580"/>
                    <a:pt x="14865" y="15651"/>
                    <a:pt x="11854" y="12450"/>
                  </a:cubicBezTo>
                  <a:cubicBezTo>
                    <a:pt x="9006" y="9439"/>
                    <a:pt x="5887" y="6184"/>
                    <a:pt x="3581" y="3743"/>
                  </a:cubicBezTo>
                  <a:cubicBezTo>
                    <a:pt x="1465" y="1546"/>
                    <a:pt x="28" y="27"/>
                    <a:pt x="28" y="27"/>
                  </a:cubicBezTo>
                  <a:cubicBezTo>
                    <a:pt x="28" y="0"/>
                    <a:pt x="1" y="0"/>
                    <a:pt x="1" y="27"/>
                  </a:cubicBezTo>
                  <a:cubicBezTo>
                    <a:pt x="1" y="27"/>
                    <a:pt x="1" y="27"/>
                    <a:pt x="1" y="54"/>
                  </a:cubicBezTo>
                  <a:cubicBezTo>
                    <a:pt x="1" y="54"/>
                    <a:pt x="1411" y="1573"/>
                    <a:pt x="3500" y="3825"/>
                  </a:cubicBezTo>
                  <a:cubicBezTo>
                    <a:pt x="5805" y="6266"/>
                    <a:pt x="8870" y="9548"/>
                    <a:pt x="11745" y="12586"/>
                  </a:cubicBezTo>
                  <a:cubicBezTo>
                    <a:pt x="14756" y="15759"/>
                    <a:pt x="17496" y="18689"/>
                    <a:pt x="18825" y="20045"/>
                  </a:cubicBezTo>
                  <a:cubicBezTo>
                    <a:pt x="19096" y="20343"/>
                    <a:pt x="19313" y="20587"/>
                    <a:pt x="19449" y="20696"/>
                  </a:cubicBezTo>
                  <a:cubicBezTo>
                    <a:pt x="19503" y="20750"/>
                    <a:pt x="19557" y="20804"/>
                    <a:pt x="19638" y="20858"/>
                  </a:cubicBezTo>
                  <a:cubicBezTo>
                    <a:pt x="19638" y="20858"/>
                    <a:pt x="19693" y="20831"/>
                    <a:pt x="19666" y="2083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8"/>
            <p:cNvSpPr/>
            <p:nvPr/>
          </p:nvSpPr>
          <p:spPr>
            <a:xfrm>
              <a:off x="1286450" y="3813600"/>
              <a:ext cx="491650" cy="520800"/>
            </a:xfrm>
            <a:custGeom>
              <a:avLst/>
              <a:gdLst/>
              <a:ahLst/>
              <a:cxnLst/>
              <a:rect l="l" t="t" r="r" b="b"/>
              <a:pathLst>
                <a:path w="19666" h="20832" extrusionOk="0">
                  <a:moveTo>
                    <a:pt x="19665" y="20805"/>
                  </a:moveTo>
                  <a:cubicBezTo>
                    <a:pt x="19638" y="20750"/>
                    <a:pt x="19584" y="20669"/>
                    <a:pt x="19530" y="20615"/>
                  </a:cubicBezTo>
                  <a:cubicBezTo>
                    <a:pt x="19421" y="20479"/>
                    <a:pt x="19204" y="20262"/>
                    <a:pt x="18906" y="19937"/>
                  </a:cubicBezTo>
                  <a:cubicBezTo>
                    <a:pt x="17631" y="18553"/>
                    <a:pt x="14864" y="15624"/>
                    <a:pt x="11854" y="12450"/>
                  </a:cubicBezTo>
                  <a:cubicBezTo>
                    <a:pt x="9006" y="9413"/>
                    <a:pt x="5886" y="6158"/>
                    <a:pt x="3581" y="3744"/>
                  </a:cubicBezTo>
                  <a:cubicBezTo>
                    <a:pt x="1465" y="1519"/>
                    <a:pt x="28" y="1"/>
                    <a:pt x="28" y="1"/>
                  </a:cubicBezTo>
                  <a:cubicBezTo>
                    <a:pt x="28" y="1"/>
                    <a:pt x="1" y="1"/>
                    <a:pt x="1" y="1"/>
                  </a:cubicBezTo>
                  <a:cubicBezTo>
                    <a:pt x="1" y="1"/>
                    <a:pt x="1" y="28"/>
                    <a:pt x="1" y="28"/>
                  </a:cubicBezTo>
                  <a:cubicBezTo>
                    <a:pt x="1" y="28"/>
                    <a:pt x="1411" y="1574"/>
                    <a:pt x="3499" y="3825"/>
                  </a:cubicBezTo>
                  <a:cubicBezTo>
                    <a:pt x="5778" y="6266"/>
                    <a:pt x="8870" y="9548"/>
                    <a:pt x="11718" y="12559"/>
                  </a:cubicBezTo>
                  <a:cubicBezTo>
                    <a:pt x="14729" y="15759"/>
                    <a:pt x="17495" y="18662"/>
                    <a:pt x="18797" y="20018"/>
                  </a:cubicBezTo>
                  <a:cubicBezTo>
                    <a:pt x="19096" y="20316"/>
                    <a:pt x="19286" y="20560"/>
                    <a:pt x="19448" y="20696"/>
                  </a:cubicBezTo>
                  <a:cubicBezTo>
                    <a:pt x="19503" y="20750"/>
                    <a:pt x="19557" y="20777"/>
                    <a:pt x="19611" y="20832"/>
                  </a:cubicBezTo>
                  <a:cubicBezTo>
                    <a:pt x="19638" y="20832"/>
                    <a:pt x="19638" y="20832"/>
                    <a:pt x="19665" y="20832"/>
                  </a:cubicBezTo>
                  <a:cubicBezTo>
                    <a:pt x="19665" y="20832"/>
                    <a:pt x="19665" y="20832"/>
                    <a:pt x="19665" y="2080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8"/>
            <p:cNvSpPr/>
            <p:nvPr/>
          </p:nvSpPr>
          <p:spPr>
            <a:xfrm>
              <a:off x="1308825" y="3524725"/>
              <a:ext cx="1150750" cy="718125"/>
            </a:xfrm>
            <a:custGeom>
              <a:avLst/>
              <a:gdLst/>
              <a:ahLst/>
              <a:cxnLst/>
              <a:rect l="l" t="t" r="r" b="b"/>
              <a:pathLst>
                <a:path w="46030" h="28725" extrusionOk="0">
                  <a:moveTo>
                    <a:pt x="24955" y="1"/>
                  </a:moveTo>
                  <a:lnTo>
                    <a:pt x="46030" y="18309"/>
                  </a:lnTo>
                  <a:lnTo>
                    <a:pt x="19367" y="28725"/>
                  </a:lnTo>
                  <a:lnTo>
                    <a:pt x="1" y="8192"/>
                  </a:lnTo>
                  <a:close/>
                </a:path>
              </a:pathLst>
            </a:custGeom>
            <a:solidFill>
              <a:srgbClr val="C829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8"/>
            <p:cNvSpPr/>
            <p:nvPr/>
          </p:nvSpPr>
          <p:spPr>
            <a:xfrm>
              <a:off x="1241025" y="3530825"/>
              <a:ext cx="1151425" cy="646950"/>
            </a:xfrm>
            <a:custGeom>
              <a:avLst/>
              <a:gdLst/>
              <a:ahLst/>
              <a:cxnLst/>
              <a:rect l="l" t="t" r="r" b="b"/>
              <a:pathLst>
                <a:path w="46057" h="25878" extrusionOk="0">
                  <a:moveTo>
                    <a:pt x="19909" y="1"/>
                  </a:moveTo>
                  <a:lnTo>
                    <a:pt x="488" y="14865"/>
                  </a:lnTo>
                  <a:lnTo>
                    <a:pt x="0" y="20561"/>
                  </a:lnTo>
                  <a:lnTo>
                    <a:pt x="27422" y="25877"/>
                  </a:lnTo>
                  <a:lnTo>
                    <a:pt x="46057" y="388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8"/>
            <p:cNvSpPr/>
            <p:nvPr/>
          </p:nvSpPr>
          <p:spPr>
            <a:xfrm>
              <a:off x="1262050" y="3485400"/>
              <a:ext cx="1120225" cy="667275"/>
            </a:xfrm>
            <a:custGeom>
              <a:avLst/>
              <a:gdLst/>
              <a:ahLst/>
              <a:cxnLst/>
              <a:rect l="l" t="t" r="r" b="b"/>
              <a:pathLst>
                <a:path w="44809" h="26691" extrusionOk="0">
                  <a:moveTo>
                    <a:pt x="868" y="17251"/>
                  </a:moveTo>
                  <a:cubicBezTo>
                    <a:pt x="1356" y="18662"/>
                    <a:pt x="1248" y="20642"/>
                    <a:pt x="0" y="21971"/>
                  </a:cubicBezTo>
                  <a:lnTo>
                    <a:pt x="26527" y="26690"/>
                  </a:lnTo>
                  <a:lnTo>
                    <a:pt x="44266" y="5561"/>
                  </a:lnTo>
                  <a:cubicBezTo>
                    <a:pt x="44266" y="5561"/>
                    <a:pt x="43019" y="2550"/>
                    <a:pt x="44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8"/>
            <p:cNvSpPr/>
            <p:nvPr/>
          </p:nvSpPr>
          <p:spPr>
            <a:xfrm>
              <a:off x="1320570" y="3933625"/>
              <a:ext cx="595565" cy="112600"/>
            </a:xfrm>
            <a:custGeom>
              <a:avLst/>
              <a:gdLst/>
              <a:ahLst/>
              <a:cxnLst/>
              <a:rect l="l" t="t" r="r" b="b"/>
              <a:pathLst>
                <a:path w="25796" h="4504" extrusionOk="0">
                  <a:moveTo>
                    <a:pt x="1" y="28"/>
                  </a:moveTo>
                  <a:cubicBezTo>
                    <a:pt x="787" y="136"/>
                    <a:pt x="1574" y="245"/>
                    <a:pt x="2360" y="407"/>
                  </a:cubicBezTo>
                  <a:cubicBezTo>
                    <a:pt x="4178" y="733"/>
                    <a:pt x="5995" y="1140"/>
                    <a:pt x="7812" y="1438"/>
                  </a:cubicBezTo>
                  <a:cubicBezTo>
                    <a:pt x="11393" y="2089"/>
                    <a:pt x="14973" y="2740"/>
                    <a:pt x="18580" y="3337"/>
                  </a:cubicBezTo>
                  <a:cubicBezTo>
                    <a:pt x="20967" y="3744"/>
                    <a:pt x="23381" y="4123"/>
                    <a:pt x="25768" y="4503"/>
                  </a:cubicBezTo>
                  <a:cubicBezTo>
                    <a:pt x="25768" y="4503"/>
                    <a:pt x="25795" y="4503"/>
                    <a:pt x="25795" y="4476"/>
                  </a:cubicBezTo>
                  <a:cubicBezTo>
                    <a:pt x="25795" y="4449"/>
                    <a:pt x="25795" y="4449"/>
                    <a:pt x="25768" y="4449"/>
                  </a:cubicBezTo>
                  <a:cubicBezTo>
                    <a:pt x="23978" y="4150"/>
                    <a:pt x="22188" y="3852"/>
                    <a:pt x="20398" y="3554"/>
                  </a:cubicBezTo>
                  <a:cubicBezTo>
                    <a:pt x="16193" y="2848"/>
                    <a:pt x="12016" y="2116"/>
                    <a:pt x="7812" y="1384"/>
                  </a:cubicBezTo>
                  <a:cubicBezTo>
                    <a:pt x="5995" y="1085"/>
                    <a:pt x="4178" y="679"/>
                    <a:pt x="2360" y="380"/>
                  </a:cubicBezTo>
                  <a:cubicBezTo>
                    <a:pt x="1601" y="217"/>
                    <a:pt x="814" y="109"/>
                    <a:pt x="28" y="0"/>
                  </a:cubicBezTo>
                  <a:cubicBezTo>
                    <a:pt x="1" y="0"/>
                    <a:pt x="1" y="0"/>
                    <a:pt x="1"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8"/>
            <p:cNvSpPr/>
            <p:nvPr/>
          </p:nvSpPr>
          <p:spPr>
            <a:xfrm>
              <a:off x="1315559" y="3946500"/>
              <a:ext cx="564882" cy="113950"/>
            </a:xfrm>
            <a:custGeom>
              <a:avLst/>
              <a:gdLst/>
              <a:ahLst/>
              <a:cxnLst/>
              <a:rect l="l" t="t" r="r" b="b"/>
              <a:pathLst>
                <a:path w="24467" h="4558" extrusionOk="0">
                  <a:moveTo>
                    <a:pt x="1" y="1"/>
                  </a:moveTo>
                  <a:cubicBezTo>
                    <a:pt x="82" y="28"/>
                    <a:pt x="163" y="82"/>
                    <a:pt x="245" y="82"/>
                  </a:cubicBezTo>
                  <a:cubicBezTo>
                    <a:pt x="977" y="272"/>
                    <a:pt x="1709" y="381"/>
                    <a:pt x="2442" y="516"/>
                  </a:cubicBezTo>
                  <a:cubicBezTo>
                    <a:pt x="6836" y="1303"/>
                    <a:pt x="11257" y="2116"/>
                    <a:pt x="15651" y="2930"/>
                  </a:cubicBezTo>
                  <a:cubicBezTo>
                    <a:pt x="17984" y="3337"/>
                    <a:pt x="20343" y="3798"/>
                    <a:pt x="22676" y="4232"/>
                  </a:cubicBezTo>
                  <a:cubicBezTo>
                    <a:pt x="23273" y="4341"/>
                    <a:pt x="23842" y="4449"/>
                    <a:pt x="24439" y="4558"/>
                  </a:cubicBezTo>
                  <a:lnTo>
                    <a:pt x="24466" y="4558"/>
                  </a:lnTo>
                  <a:cubicBezTo>
                    <a:pt x="24466" y="4530"/>
                    <a:pt x="24466" y="4530"/>
                    <a:pt x="24466" y="4530"/>
                  </a:cubicBezTo>
                  <a:cubicBezTo>
                    <a:pt x="23815" y="4395"/>
                    <a:pt x="23164" y="4232"/>
                    <a:pt x="22513" y="4097"/>
                  </a:cubicBezTo>
                  <a:cubicBezTo>
                    <a:pt x="19937" y="3554"/>
                    <a:pt x="17306" y="3093"/>
                    <a:pt x="14729" y="2605"/>
                  </a:cubicBezTo>
                  <a:cubicBezTo>
                    <a:pt x="10308" y="1791"/>
                    <a:pt x="5914" y="1004"/>
                    <a:pt x="1519" y="218"/>
                  </a:cubicBezTo>
                  <a:cubicBezTo>
                    <a:pt x="1113" y="164"/>
                    <a:pt x="733" y="55"/>
                    <a:pt x="326" y="28"/>
                  </a:cubicBezTo>
                  <a:cubicBezTo>
                    <a:pt x="245" y="28"/>
                    <a:pt x="136" y="28"/>
                    <a:pt x="28" y="1"/>
                  </a:cubicBezTo>
                  <a:cubicBezTo>
                    <a:pt x="28" y="1"/>
                    <a:pt x="28" y="1"/>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8"/>
            <p:cNvSpPr/>
            <p:nvPr/>
          </p:nvSpPr>
          <p:spPr>
            <a:xfrm>
              <a:off x="1324333" y="3975000"/>
              <a:ext cx="599305" cy="118000"/>
            </a:xfrm>
            <a:custGeom>
              <a:avLst/>
              <a:gdLst/>
              <a:ahLst/>
              <a:cxnLst/>
              <a:rect l="l" t="t" r="r" b="b"/>
              <a:pathLst>
                <a:path w="25958" h="4720" extrusionOk="0">
                  <a:moveTo>
                    <a:pt x="27" y="27"/>
                  </a:moveTo>
                  <a:cubicBezTo>
                    <a:pt x="163" y="54"/>
                    <a:pt x="272" y="81"/>
                    <a:pt x="380" y="109"/>
                  </a:cubicBezTo>
                  <a:cubicBezTo>
                    <a:pt x="1465" y="326"/>
                    <a:pt x="2577" y="515"/>
                    <a:pt x="3662" y="705"/>
                  </a:cubicBezTo>
                  <a:cubicBezTo>
                    <a:pt x="8490" y="1573"/>
                    <a:pt x="13318" y="2468"/>
                    <a:pt x="18146" y="3363"/>
                  </a:cubicBezTo>
                  <a:cubicBezTo>
                    <a:pt x="20208" y="3716"/>
                    <a:pt x="22269" y="4123"/>
                    <a:pt x="24358" y="4448"/>
                  </a:cubicBezTo>
                  <a:cubicBezTo>
                    <a:pt x="24873" y="4557"/>
                    <a:pt x="25388" y="4638"/>
                    <a:pt x="25904" y="4720"/>
                  </a:cubicBezTo>
                  <a:cubicBezTo>
                    <a:pt x="25931" y="4720"/>
                    <a:pt x="25958" y="4692"/>
                    <a:pt x="25958" y="4665"/>
                  </a:cubicBezTo>
                  <a:cubicBezTo>
                    <a:pt x="25958" y="4638"/>
                    <a:pt x="25958" y="4638"/>
                    <a:pt x="25931" y="4638"/>
                  </a:cubicBezTo>
                  <a:cubicBezTo>
                    <a:pt x="25524" y="4557"/>
                    <a:pt x="25090" y="4448"/>
                    <a:pt x="24683" y="4367"/>
                  </a:cubicBezTo>
                  <a:cubicBezTo>
                    <a:pt x="23028" y="4069"/>
                    <a:pt x="21374" y="3770"/>
                    <a:pt x="19719" y="3472"/>
                  </a:cubicBezTo>
                  <a:cubicBezTo>
                    <a:pt x="16627" y="2902"/>
                    <a:pt x="13508" y="2333"/>
                    <a:pt x="10416" y="1763"/>
                  </a:cubicBezTo>
                  <a:cubicBezTo>
                    <a:pt x="7649" y="1275"/>
                    <a:pt x="4883" y="787"/>
                    <a:pt x="2116" y="326"/>
                  </a:cubicBezTo>
                  <a:cubicBezTo>
                    <a:pt x="1492" y="217"/>
                    <a:pt x="868" y="81"/>
                    <a:pt x="244" y="0"/>
                  </a:cubicBezTo>
                  <a:lnTo>
                    <a:pt x="27" y="0"/>
                  </a:lnTo>
                  <a:cubicBezTo>
                    <a:pt x="27" y="0"/>
                    <a:pt x="27" y="0"/>
                    <a:pt x="0" y="0"/>
                  </a:cubicBezTo>
                  <a:cubicBezTo>
                    <a:pt x="27" y="0"/>
                    <a:pt x="27" y="27"/>
                    <a:pt x="27"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8"/>
            <p:cNvSpPr/>
            <p:nvPr/>
          </p:nvSpPr>
          <p:spPr>
            <a:xfrm>
              <a:off x="1307409" y="3987875"/>
              <a:ext cx="591802" cy="113275"/>
            </a:xfrm>
            <a:custGeom>
              <a:avLst/>
              <a:gdLst/>
              <a:ahLst/>
              <a:cxnLst/>
              <a:rect l="l" t="t" r="r" b="b"/>
              <a:pathLst>
                <a:path w="25633" h="4531" extrusionOk="0">
                  <a:moveTo>
                    <a:pt x="1" y="27"/>
                  </a:moveTo>
                  <a:lnTo>
                    <a:pt x="272" y="109"/>
                  </a:lnTo>
                  <a:cubicBezTo>
                    <a:pt x="489" y="136"/>
                    <a:pt x="679" y="163"/>
                    <a:pt x="896" y="217"/>
                  </a:cubicBezTo>
                  <a:cubicBezTo>
                    <a:pt x="3581" y="678"/>
                    <a:pt x="6267" y="1167"/>
                    <a:pt x="8952" y="1655"/>
                  </a:cubicBezTo>
                  <a:cubicBezTo>
                    <a:pt x="11935" y="2225"/>
                    <a:pt x="14919" y="2767"/>
                    <a:pt x="17903" y="3282"/>
                  </a:cubicBezTo>
                  <a:cubicBezTo>
                    <a:pt x="19937" y="3635"/>
                    <a:pt x="21998" y="4015"/>
                    <a:pt x="24060" y="4313"/>
                  </a:cubicBezTo>
                  <a:lnTo>
                    <a:pt x="25606" y="4503"/>
                  </a:lnTo>
                  <a:cubicBezTo>
                    <a:pt x="25606" y="4530"/>
                    <a:pt x="25633" y="4503"/>
                    <a:pt x="25633" y="4503"/>
                  </a:cubicBezTo>
                  <a:cubicBezTo>
                    <a:pt x="25633" y="4476"/>
                    <a:pt x="25606" y="4476"/>
                    <a:pt x="25606" y="4476"/>
                  </a:cubicBezTo>
                  <a:lnTo>
                    <a:pt x="23572" y="4123"/>
                  </a:lnTo>
                  <a:cubicBezTo>
                    <a:pt x="20832" y="3662"/>
                    <a:pt x="18120" y="3174"/>
                    <a:pt x="15380" y="2686"/>
                  </a:cubicBezTo>
                  <a:cubicBezTo>
                    <a:pt x="11963" y="2062"/>
                    <a:pt x="8572" y="1438"/>
                    <a:pt x="5154" y="841"/>
                  </a:cubicBezTo>
                  <a:cubicBezTo>
                    <a:pt x="3636" y="570"/>
                    <a:pt x="2117" y="244"/>
                    <a:pt x="543" y="55"/>
                  </a:cubicBezTo>
                  <a:cubicBezTo>
                    <a:pt x="381" y="27"/>
                    <a:pt x="218" y="0"/>
                    <a:pt x="28" y="0"/>
                  </a:cubicBezTo>
                  <a:cubicBezTo>
                    <a:pt x="28" y="0"/>
                    <a:pt x="1" y="0"/>
                    <a:pt x="1" y="0"/>
                  </a:cubicBezTo>
                  <a:cubicBezTo>
                    <a:pt x="1" y="0"/>
                    <a:pt x="1" y="27"/>
                    <a:pt x="1"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8"/>
            <p:cNvSpPr/>
            <p:nvPr/>
          </p:nvSpPr>
          <p:spPr>
            <a:xfrm>
              <a:off x="1308679" y="4004150"/>
              <a:ext cx="620592" cy="120725"/>
            </a:xfrm>
            <a:custGeom>
              <a:avLst/>
              <a:gdLst/>
              <a:ahLst/>
              <a:cxnLst/>
              <a:rect l="l" t="t" r="r" b="b"/>
              <a:pathLst>
                <a:path w="26880" h="4829" extrusionOk="0">
                  <a:moveTo>
                    <a:pt x="27" y="27"/>
                  </a:moveTo>
                  <a:cubicBezTo>
                    <a:pt x="54" y="55"/>
                    <a:pt x="109" y="82"/>
                    <a:pt x="163" y="82"/>
                  </a:cubicBezTo>
                  <a:cubicBezTo>
                    <a:pt x="543" y="190"/>
                    <a:pt x="922" y="244"/>
                    <a:pt x="1302" y="299"/>
                  </a:cubicBezTo>
                  <a:cubicBezTo>
                    <a:pt x="5181" y="977"/>
                    <a:pt x="9032" y="1682"/>
                    <a:pt x="12884" y="2387"/>
                  </a:cubicBezTo>
                  <a:cubicBezTo>
                    <a:pt x="16627" y="3065"/>
                    <a:pt x="20343" y="3635"/>
                    <a:pt x="24086" y="4313"/>
                  </a:cubicBezTo>
                  <a:cubicBezTo>
                    <a:pt x="25008" y="4476"/>
                    <a:pt x="25958" y="4639"/>
                    <a:pt x="26880" y="4828"/>
                  </a:cubicBezTo>
                  <a:lnTo>
                    <a:pt x="26880" y="4828"/>
                  </a:lnTo>
                  <a:lnTo>
                    <a:pt x="26880" y="4828"/>
                  </a:lnTo>
                  <a:cubicBezTo>
                    <a:pt x="25497" y="4503"/>
                    <a:pt x="24086" y="4232"/>
                    <a:pt x="22703" y="3960"/>
                  </a:cubicBezTo>
                  <a:cubicBezTo>
                    <a:pt x="19448" y="3337"/>
                    <a:pt x="16166" y="2848"/>
                    <a:pt x="12911" y="2252"/>
                  </a:cubicBezTo>
                  <a:cubicBezTo>
                    <a:pt x="9900" y="1709"/>
                    <a:pt x="6917" y="1140"/>
                    <a:pt x="3906" y="624"/>
                  </a:cubicBezTo>
                  <a:cubicBezTo>
                    <a:pt x="2740" y="407"/>
                    <a:pt x="1573" y="217"/>
                    <a:pt x="407" y="27"/>
                  </a:cubicBezTo>
                  <a:cubicBezTo>
                    <a:pt x="326" y="27"/>
                    <a:pt x="244" y="0"/>
                    <a:pt x="136" y="0"/>
                  </a:cubicBezTo>
                  <a:cubicBezTo>
                    <a:pt x="109" y="0"/>
                    <a:pt x="54" y="0"/>
                    <a:pt x="27" y="0"/>
                  </a:cubicBezTo>
                  <a:cubicBezTo>
                    <a:pt x="0" y="0"/>
                    <a:pt x="0" y="27"/>
                    <a:pt x="0" y="27"/>
                  </a:cubicBezTo>
                  <a:cubicBezTo>
                    <a:pt x="0" y="27"/>
                    <a:pt x="27" y="27"/>
                    <a:pt x="27"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8"/>
            <p:cNvSpPr/>
            <p:nvPr/>
          </p:nvSpPr>
          <p:spPr>
            <a:xfrm>
              <a:off x="1293025" y="4018375"/>
              <a:ext cx="613712" cy="114625"/>
            </a:xfrm>
            <a:custGeom>
              <a:avLst/>
              <a:gdLst/>
              <a:ahLst/>
              <a:cxnLst/>
              <a:rect l="l" t="t" r="r" b="b"/>
              <a:pathLst>
                <a:path w="26582" h="4585" extrusionOk="0">
                  <a:moveTo>
                    <a:pt x="27" y="28"/>
                  </a:moveTo>
                  <a:cubicBezTo>
                    <a:pt x="81" y="55"/>
                    <a:pt x="163" y="82"/>
                    <a:pt x="217" y="109"/>
                  </a:cubicBezTo>
                  <a:cubicBezTo>
                    <a:pt x="488" y="191"/>
                    <a:pt x="787" y="218"/>
                    <a:pt x="1058" y="272"/>
                  </a:cubicBezTo>
                  <a:cubicBezTo>
                    <a:pt x="4231" y="869"/>
                    <a:pt x="7405" y="1439"/>
                    <a:pt x="10606" y="1981"/>
                  </a:cubicBezTo>
                  <a:cubicBezTo>
                    <a:pt x="15379" y="2795"/>
                    <a:pt x="20153" y="3608"/>
                    <a:pt x="24954" y="4341"/>
                  </a:cubicBezTo>
                  <a:cubicBezTo>
                    <a:pt x="25469" y="4422"/>
                    <a:pt x="26012" y="4503"/>
                    <a:pt x="26554" y="4585"/>
                  </a:cubicBezTo>
                  <a:cubicBezTo>
                    <a:pt x="26581" y="4585"/>
                    <a:pt x="26581" y="4585"/>
                    <a:pt x="26581" y="4558"/>
                  </a:cubicBezTo>
                  <a:cubicBezTo>
                    <a:pt x="26581" y="4531"/>
                    <a:pt x="26581" y="4531"/>
                    <a:pt x="26554" y="4531"/>
                  </a:cubicBezTo>
                  <a:cubicBezTo>
                    <a:pt x="26120" y="4449"/>
                    <a:pt x="25686" y="4341"/>
                    <a:pt x="25225" y="4287"/>
                  </a:cubicBezTo>
                  <a:cubicBezTo>
                    <a:pt x="21265" y="3608"/>
                    <a:pt x="17278" y="2957"/>
                    <a:pt x="13291" y="2279"/>
                  </a:cubicBezTo>
                  <a:cubicBezTo>
                    <a:pt x="9738" y="1683"/>
                    <a:pt x="6211" y="1059"/>
                    <a:pt x="2685" y="435"/>
                  </a:cubicBezTo>
                  <a:cubicBezTo>
                    <a:pt x="1872" y="299"/>
                    <a:pt x="1085" y="109"/>
                    <a:pt x="298" y="28"/>
                  </a:cubicBezTo>
                  <a:cubicBezTo>
                    <a:pt x="217" y="28"/>
                    <a:pt x="136" y="28"/>
                    <a:pt x="27" y="1"/>
                  </a:cubicBezTo>
                  <a:cubicBezTo>
                    <a:pt x="27" y="1"/>
                    <a:pt x="27" y="1"/>
                    <a:pt x="0"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8"/>
            <p:cNvSpPr/>
            <p:nvPr/>
          </p:nvSpPr>
          <p:spPr>
            <a:xfrm>
              <a:off x="1933350" y="3483375"/>
              <a:ext cx="489625" cy="556050"/>
            </a:xfrm>
            <a:custGeom>
              <a:avLst/>
              <a:gdLst/>
              <a:ahLst/>
              <a:cxnLst/>
              <a:rect l="l" t="t" r="r" b="b"/>
              <a:pathLst>
                <a:path w="19585" h="22242" extrusionOk="0">
                  <a:moveTo>
                    <a:pt x="28" y="22215"/>
                  </a:moveTo>
                  <a:cubicBezTo>
                    <a:pt x="109" y="22188"/>
                    <a:pt x="163" y="22133"/>
                    <a:pt x="218" y="22079"/>
                  </a:cubicBezTo>
                  <a:cubicBezTo>
                    <a:pt x="380" y="21943"/>
                    <a:pt x="570" y="21699"/>
                    <a:pt x="869" y="21374"/>
                  </a:cubicBezTo>
                  <a:cubicBezTo>
                    <a:pt x="2171" y="19909"/>
                    <a:pt x="4910" y="16790"/>
                    <a:pt x="7894" y="13399"/>
                  </a:cubicBezTo>
                  <a:cubicBezTo>
                    <a:pt x="10742" y="10172"/>
                    <a:pt x="13807" y="6673"/>
                    <a:pt x="16085" y="4069"/>
                  </a:cubicBezTo>
                  <a:cubicBezTo>
                    <a:pt x="18147" y="1682"/>
                    <a:pt x="19557" y="27"/>
                    <a:pt x="19557" y="27"/>
                  </a:cubicBezTo>
                  <a:cubicBezTo>
                    <a:pt x="19584" y="27"/>
                    <a:pt x="19584" y="27"/>
                    <a:pt x="19557" y="0"/>
                  </a:cubicBezTo>
                  <a:cubicBezTo>
                    <a:pt x="19557" y="0"/>
                    <a:pt x="19557" y="0"/>
                    <a:pt x="19530" y="0"/>
                  </a:cubicBezTo>
                  <a:cubicBezTo>
                    <a:pt x="19530" y="0"/>
                    <a:pt x="18092" y="1628"/>
                    <a:pt x="16004" y="3987"/>
                  </a:cubicBezTo>
                  <a:cubicBezTo>
                    <a:pt x="13698" y="6564"/>
                    <a:pt x="10606" y="10036"/>
                    <a:pt x="7758" y="13264"/>
                  </a:cubicBezTo>
                  <a:cubicBezTo>
                    <a:pt x="4774" y="16654"/>
                    <a:pt x="2035" y="19801"/>
                    <a:pt x="760" y="21265"/>
                  </a:cubicBezTo>
                  <a:cubicBezTo>
                    <a:pt x="462" y="21618"/>
                    <a:pt x="245" y="21835"/>
                    <a:pt x="136" y="21998"/>
                  </a:cubicBezTo>
                  <a:cubicBezTo>
                    <a:pt x="82" y="22052"/>
                    <a:pt x="55" y="22133"/>
                    <a:pt x="1" y="22188"/>
                  </a:cubicBezTo>
                  <a:lnTo>
                    <a:pt x="1" y="22215"/>
                  </a:lnTo>
                  <a:cubicBezTo>
                    <a:pt x="28" y="22242"/>
                    <a:pt x="28" y="22242"/>
                    <a:pt x="28"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8"/>
            <p:cNvSpPr/>
            <p:nvPr/>
          </p:nvSpPr>
          <p:spPr>
            <a:xfrm>
              <a:off x="1935400" y="3511175"/>
              <a:ext cx="489600" cy="556050"/>
            </a:xfrm>
            <a:custGeom>
              <a:avLst/>
              <a:gdLst/>
              <a:ahLst/>
              <a:cxnLst/>
              <a:rect l="l" t="t" r="r" b="b"/>
              <a:pathLst>
                <a:path w="19584" h="22242" extrusionOk="0">
                  <a:moveTo>
                    <a:pt x="27" y="22215"/>
                  </a:moveTo>
                  <a:cubicBezTo>
                    <a:pt x="109" y="22188"/>
                    <a:pt x="163" y="22133"/>
                    <a:pt x="217" y="22079"/>
                  </a:cubicBezTo>
                  <a:cubicBezTo>
                    <a:pt x="353" y="21943"/>
                    <a:pt x="570" y="21699"/>
                    <a:pt x="868" y="21374"/>
                  </a:cubicBezTo>
                  <a:cubicBezTo>
                    <a:pt x="2170" y="19909"/>
                    <a:pt x="4937" y="16790"/>
                    <a:pt x="7893" y="13399"/>
                  </a:cubicBezTo>
                  <a:cubicBezTo>
                    <a:pt x="10741" y="10172"/>
                    <a:pt x="13806" y="6673"/>
                    <a:pt x="16085" y="4069"/>
                  </a:cubicBezTo>
                  <a:cubicBezTo>
                    <a:pt x="18146" y="1682"/>
                    <a:pt x="19556" y="27"/>
                    <a:pt x="19556" y="27"/>
                  </a:cubicBezTo>
                  <a:cubicBezTo>
                    <a:pt x="19583" y="27"/>
                    <a:pt x="19556" y="0"/>
                    <a:pt x="19529" y="0"/>
                  </a:cubicBezTo>
                  <a:cubicBezTo>
                    <a:pt x="19529" y="0"/>
                    <a:pt x="18092" y="1628"/>
                    <a:pt x="16003" y="3988"/>
                  </a:cubicBezTo>
                  <a:cubicBezTo>
                    <a:pt x="13698" y="6564"/>
                    <a:pt x="10605" y="10036"/>
                    <a:pt x="7757" y="13264"/>
                  </a:cubicBezTo>
                  <a:cubicBezTo>
                    <a:pt x="4774" y="16654"/>
                    <a:pt x="2034" y="19801"/>
                    <a:pt x="760" y="21265"/>
                  </a:cubicBezTo>
                  <a:cubicBezTo>
                    <a:pt x="461" y="21591"/>
                    <a:pt x="244" y="21835"/>
                    <a:pt x="136" y="21998"/>
                  </a:cubicBezTo>
                  <a:cubicBezTo>
                    <a:pt x="81" y="22052"/>
                    <a:pt x="54" y="22133"/>
                    <a:pt x="0" y="22188"/>
                  </a:cubicBezTo>
                  <a:lnTo>
                    <a:pt x="0" y="22215"/>
                  </a:lnTo>
                  <a:cubicBezTo>
                    <a:pt x="27" y="22242"/>
                    <a:pt x="27" y="22242"/>
                    <a:pt x="27"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8"/>
            <p:cNvSpPr/>
            <p:nvPr/>
          </p:nvSpPr>
          <p:spPr>
            <a:xfrm>
              <a:off x="1937425" y="3535575"/>
              <a:ext cx="488925" cy="555400"/>
            </a:xfrm>
            <a:custGeom>
              <a:avLst/>
              <a:gdLst/>
              <a:ahLst/>
              <a:cxnLst/>
              <a:rect l="l" t="t" r="r" b="b"/>
              <a:pathLst>
                <a:path w="19557" h="22216" extrusionOk="0">
                  <a:moveTo>
                    <a:pt x="28" y="22215"/>
                  </a:moveTo>
                  <a:cubicBezTo>
                    <a:pt x="82" y="22161"/>
                    <a:pt x="163" y="22107"/>
                    <a:pt x="217" y="22052"/>
                  </a:cubicBezTo>
                  <a:cubicBezTo>
                    <a:pt x="353" y="21917"/>
                    <a:pt x="543" y="21673"/>
                    <a:pt x="841" y="21347"/>
                  </a:cubicBezTo>
                  <a:cubicBezTo>
                    <a:pt x="2143" y="19910"/>
                    <a:pt x="4883" y="16790"/>
                    <a:pt x="7893" y="13400"/>
                  </a:cubicBezTo>
                  <a:cubicBezTo>
                    <a:pt x="10741" y="10145"/>
                    <a:pt x="13779" y="6646"/>
                    <a:pt x="16058" y="4042"/>
                  </a:cubicBezTo>
                  <a:cubicBezTo>
                    <a:pt x="18146" y="1682"/>
                    <a:pt x="19557" y="28"/>
                    <a:pt x="19557" y="28"/>
                  </a:cubicBezTo>
                  <a:cubicBezTo>
                    <a:pt x="19557" y="28"/>
                    <a:pt x="19557" y="1"/>
                    <a:pt x="19557" y="1"/>
                  </a:cubicBezTo>
                  <a:cubicBezTo>
                    <a:pt x="19557" y="1"/>
                    <a:pt x="19530" y="1"/>
                    <a:pt x="19530" y="1"/>
                  </a:cubicBezTo>
                  <a:cubicBezTo>
                    <a:pt x="19530" y="1"/>
                    <a:pt x="18092" y="1601"/>
                    <a:pt x="15976" y="3961"/>
                  </a:cubicBezTo>
                  <a:cubicBezTo>
                    <a:pt x="13698" y="6565"/>
                    <a:pt x="10606" y="10037"/>
                    <a:pt x="7758" y="13264"/>
                  </a:cubicBezTo>
                  <a:cubicBezTo>
                    <a:pt x="4747" y="16655"/>
                    <a:pt x="2035" y="19801"/>
                    <a:pt x="733" y="21266"/>
                  </a:cubicBezTo>
                  <a:cubicBezTo>
                    <a:pt x="462" y="21618"/>
                    <a:pt x="245" y="21835"/>
                    <a:pt x="136" y="21998"/>
                  </a:cubicBezTo>
                  <a:cubicBezTo>
                    <a:pt x="82" y="22052"/>
                    <a:pt x="28" y="22107"/>
                    <a:pt x="0" y="22188"/>
                  </a:cubicBezTo>
                  <a:lnTo>
                    <a:pt x="0" y="22215"/>
                  </a:lnTo>
                  <a:cubicBezTo>
                    <a:pt x="0" y="22215"/>
                    <a:pt x="28" y="22215"/>
                    <a:pt x="28"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8"/>
            <p:cNvSpPr/>
            <p:nvPr/>
          </p:nvSpPr>
          <p:spPr>
            <a:xfrm>
              <a:off x="1938100" y="3556600"/>
              <a:ext cx="489600" cy="556075"/>
            </a:xfrm>
            <a:custGeom>
              <a:avLst/>
              <a:gdLst/>
              <a:ahLst/>
              <a:cxnLst/>
              <a:rect l="l" t="t" r="r" b="b"/>
              <a:pathLst>
                <a:path w="19584" h="22243" extrusionOk="0">
                  <a:moveTo>
                    <a:pt x="55" y="22215"/>
                  </a:moveTo>
                  <a:cubicBezTo>
                    <a:pt x="109" y="22188"/>
                    <a:pt x="190" y="22134"/>
                    <a:pt x="245" y="22079"/>
                  </a:cubicBezTo>
                  <a:cubicBezTo>
                    <a:pt x="380" y="21944"/>
                    <a:pt x="570" y="21700"/>
                    <a:pt x="869" y="21374"/>
                  </a:cubicBezTo>
                  <a:cubicBezTo>
                    <a:pt x="2170" y="19910"/>
                    <a:pt x="4937" y="16790"/>
                    <a:pt x="7921" y="13400"/>
                  </a:cubicBezTo>
                  <a:cubicBezTo>
                    <a:pt x="10769" y="10172"/>
                    <a:pt x="13834" y="6673"/>
                    <a:pt x="16085" y="4069"/>
                  </a:cubicBezTo>
                  <a:cubicBezTo>
                    <a:pt x="18174" y="1682"/>
                    <a:pt x="19584" y="28"/>
                    <a:pt x="19584" y="28"/>
                  </a:cubicBezTo>
                  <a:cubicBezTo>
                    <a:pt x="19584" y="28"/>
                    <a:pt x="19584" y="28"/>
                    <a:pt x="19584" y="1"/>
                  </a:cubicBezTo>
                  <a:cubicBezTo>
                    <a:pt x="19557" y="1"/>
                    <a:pt x="19557" y="1"/>
                    <a:pt x="19557" y="1"/>
                  </a:cubicBezTo>
                  <a:cubicBezTo>
                    <a:pt x="19557" y="1"/>
                    <a:pt x="18092" y="1628"/>
                    <a:pt x="16004" y="3988"/>
                  </a:cubicBezTo>
                  <a:cubicBezTo>
                    <a:pt x="13698" y="6565"/>
                    <a:pt x="10633" y="10036"/>
                    <a:pt x="7785" y="13291"/>
                  </a:cubicBezTo>
                  <a:cubicBezTo>
                    <a:pt x="4774" y="16682"/>
                    <a:pt x="2035" y="19801"/>
                    <a:pt x="760" y="21266"/>
                  </a:cubicBezTo>
                  <a:cubicBezTo>
                    <a:pt x="489" y="21591"/>
                    <a:pt x="272" y="21835"/>
                    <a:pt x="136" y="21998"/>
                  </a:cubicBezTo>
                  <a:cubicBezTo>
                    <a:pt x="82" y="22052"/>
                    <a:pt x="55" y="22134"/>
                    <a:pt x="28" y="22188"/>
                  </a:cubicBezTo>
                  <a:cubicBezTo>
                    <a:pt x="1" y="22215"/>
                    <a:pt x="1" y="22215"/>
                    <a:pt x="28" y="22215"/>
                  </a:cubicBezTo>
                  <a:cubicBezTo>
                    <a:pt x="28" y="22242"/>
                    <a:pt x="55" y="22242"/>
                    <a:pt x="55" y="2221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8"/>
            <p:cNvSpPr/>
            <p:nvPr/>
          </p:nvSpPr>
          <p:spPr>
            <a:xfrm>
              <a:off x="1252550" y="3403350"/>
              <a:ext cx="1152100" cy="627950"/>
            </a:xfrm>
            <a:custGeom>
              <a:avLst/>
              <a:gdLst/>
              <a:ahLst/>
              <a:cxnLst/>
              <a:rect l="l" t="t" r="r" b="b"/>
              <a:pathLst>
                <a:path w="46084" h="25118" extrusionOk="0">
                  <a:moveTo>
                    <a:pt x="21021" y="1"/>
                  </a:moveTo>
                  <a:lnTo>
                    <a:pt x="0" y="20181"/>
                  </a:lnTo>
                  <a:lnTo>
                    <a:pt x="26826" y="25117"/>
                  </a:lnTo>
                  <a:lnTo>
                    <a:pt x="46084" y="322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8"/>
            <p:cNvSpPr/>
            <p:nvPr/>
          </p:nvSpPr>
          <p:spPr>
            <a:xfrm>
              <a:off x="1738750" y="4061100"/>
              <a:ext cx="105800" cy="57000"/>
            </a:xfrm>
            <a:custGeom>
              <a:avLst/>
              <a:gdLst/>
              <a:ahLst/>
              <a:cxnLst/>
              <a:rect l="l" t="t" r="r" b="b"/>
              <a:pathLst>
                <a:path w="4232" h="2280" extrusionOk="0">
                  <a:moveTo>
                    <a:pt x="4231" y="733"/>
                  </a:moveTo>
                  <a:lnTo>
                    <a:pt x="0" y="1"/>
                  </a:lnTo>
                  <a:lnTo>
                    <a:pt x="2713" y="2279"/>
                  </a:lnTo>
                  <a:close/>
                </a:path>
              </a:pathLst>
            </a:custGeom>
            <a:solidFill>
              <a:srgbClr val="C829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8"/>
            <p:cNvSpPr/>
            <p:nvPr/>
          </p:nvSpPr>
          <p:spPr>
            <a:xfrm>
              <a:off x="1339350" y="3442675"/>
              <a:ext cx="991400" cy="531650"/>
            </a:xfrm>
            <a:custGeom>
              <a:avLst/>
              <a:gdLst/>
              <a:ahLst/>
              <a:cxnLst/>
              <a:rect l="l" t="t" r="r" b="b"/>
              <a:pathLst>
                <a:path w="39656" h="21266" extrusionOk="0">
                  <a:moveTo>
                    <a:pt x="17739" y="28"/>
                  </a:moveTo>
                  <a:cubicBezTo>
                    <a:pt x="17739" y="28"/>
                    <a:pt x="17305" y="381"/>
                    <a:pt x="16627" y="1032"/>
                  </a:cubicBezTo>
                  <a:cubicBezTo>
                    <a:pt x="16410" y="1249"/>
                    <a:pt x="16193" y="1466"/>
                    <a:pt x="15922" y="1710"/>
                  </a:cubicBezTo>
                  <a:cubicBezTo>
                    <a:pt x="13698" y="3907"/>
                    <a:pt x="9765" y="7758"/>
                    <a:pt x="6374" y="11094"/>
                  </a:cubicBezTo>
                  <a:cubicBezTo>
                    <a:pt x="2902" y="14485"/>
                    <a:pt x="27" y="17360"/>
                    <a:pt x="27" y="17360"/>
                  </a:cubicBezTo>
                  <a:cubicBezTo>
                    <a:pt x="0" y="17360"/>
                    <a:pt x="0" y="17387"/>
                    <a:pt x="0" y="17414"/>
                  </a:cubicBezTo>
                  <a:cubicBezTo>
                    <a:pt x="0" y="17441"/>
                    <a:pt x="27" y="17469"/>
                    <a:pt x="54" y="17469"/>
                  </a:cubicBezTo>
                  <a:lnTo>
                    <a:pt x="22757" y="21266"/>
                  </a:lnTo>
                  <a:cubicBezTo>
                    <a:pt x="22757" y="21266"/>
                    <a:pt x="22784" y="21266"/>
                    <a:pt x="22811" y="21239"/>
                  </a:cubicBezTo>
                  <a:cubicBezTo>
                    <a:pt x="22811" y="21239"/>
                    <a:pt x="28236" y="15326"/>
                    <a:pt x="32901" y="10227"/>
                  </a:cubicBezTo>
                  <a:cubicBezTo>
                    <a:pt x="36482" y="6294"/>
                    <a:pt x="39628" y="2849"/>
                    <a:pt x="39628" y="2849"/>
                  </a:cubicBezTo>
                  <a:cubicBezTo>
                    <a:pt x="39655" y="2822"/>
                    <a:pt x="39655" y="2795"/>
                    <a:pt x="39628" y="2767"/>
                  </a:cubicBezTo>
                  <a:cubicBezTo>
                    <a:pt x="39628" y="2740"/>
                    <a:pt x="39601" y="2713"/>
                    <a:pt x="39547" y="2713"/>
                  </a:cubicBezTo>
                  <a:cubicBezTo>
                    <a:pt x="39547" y="2713"/>
                    <a:pt x="25442" y="896"/>
                    <a:pt x="19909" y="218"/>
                  </a:cubicBezTo>
                  <a:cubicBezTo>
                    <a:pt x="19285" y="164"/>
                    <a:pt x="18743" y="82"/>
                    <a:pt x="18390" y="55"/>
                  </a:cubicBezTo>
                  <a:cubicBezTo>
                    <a:pt x="17956" y="1"/>
                    <a:pt x="17712" y="1"/>
                    <a:pt x="17712" y="1"/>
                  </a:cubicBezTo>
                  <a:close/>
                  <a:moveTo>
                    <a:pt x="17739" y="82"/>
                  </a:moveTo>
                  <a:cubicBezTo>
                    <a:pt x="17739" y="82"/>
                    <a:pt x="17956" y="109"/>
                    <a:pt x="18363" y="191"/>
                  </a:cubicBezTo>
                  <a:cubicBezTo>
                    <a:pt x="18797" y="245"/>
                    <a:pt x="19258" y="299"/>
                    <a:pt x="19909" y="381"/>
                  </a:cubicBezTo>
                  <a:cubicBezTo>
                    <a:pt x="25063" y="1059"/>
                    <a:pt x="37757" y="2659"/>
                    <a:pt x="39384" y="2849"/>
                  </a:cubicBezTo>
                  <a:cubicBezTo>
                    <a:pt x="38787" y="3500"/>
                    <a:pt x="35939" y="6619"/>
                    <a:pt x="32766" y="10091"/>
                  </a:cubicBezTo>
                  <a:cubicBezTo>
                    <a:pt x="28263" y="15000"/>
                    <a:pt x="23137" y="20696"/>
                    <a:pt x="22730" y="21130"/>
                  </a:cubicBezTo>
                  <a:lnTo>
                    <a:pt x="217" y="17360"/>
                  </a:lnTo>
                  <a:cubicBezTo>
                    <a:pt x="733" y="16818"/>
                    <a:pt x="3391" y="14241"/>
                    <a:pt x="6483" y="11203"/>
                  </a:cubicBezTo>
                  <a:cubicBezTo>
                    <a:pt x="9873" y="7867"/>
                    <a:pt x="13806" y="4015"/>
                    <a:pt x="16003" y="1818"/>
                  </a:cubicBezTo>
                  <a:cubicBezTo>
                    <a:pt x="16274" y="1547"/>
                    <a:pt x="16519" y="1330"/>
                    <a:pt x="16708" y="1113"/>
                  </a:cubicBezTo>
                  <a:cubicBezTo>
                    <a:pt x="17359" y="435"/>
                    <a:pt x="17739" y="28"/>
                    <a:pt x="17739"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8"/>
            <p:cNvSpPr/>
            <p:nvPr/>
          </p:nvSpPr>
          <p:spPr>
            <a:xfrm>
              <a:off x="1386800" y="3468450"/>
              <a:ext cx="896475" cy="480125"/>
            </a:xfrm>
            <a:custGeom>
              <a:avLst/>
              <a:gdLst/>
              <a:ahLst/>
              <a:cxnLst/>
              <a:rect l="l" t="t" r="r" b="b"/>
              <a:pathLst>
                <a:path w="35859" h="19205" extrusionOk="0">
                  <a:moveTo>
                    <a:pt x="16031" y="28"/>
                  </a:moveTo>
                  <a:cubicBezTo>
                    <a:pt x="16031" y="28"/>
                    <a:pt x="15651" y="353"/>
                    <a:pt x="15027" y="923"/>
                  </a:cubicBezTo>
                  <a:cubicBezTo>
                    <a:pt x="14838" y="1113"/>
                    <a:pt x="14621" y="1330"/>
                    <a:pt x="14404" y="1547"/>
                  </a:cubicBezTo>
                  <a:cubicBezTo>
                    <a:pt x="12396" y="3527"/>
                    <a:pt x="8843" y="6971"/>
                    <a:pt x="5778" y="10009"/>
                  </a:cubicBezTo>
                  <a:cubicBezTo>
                    <a:pt x="2659" y="13047"/>
                    <a:pt x="28" y="15651"/>
                    <a:pt x="28" y="15651"/>
                  </a:cubicBezTo>
                  <a:cubicBezTo>
                    <a:pt x="28" y="15678"/>
                    <a:pt x="1" y="15705"/>
                    <a:pt x="28" y="15732"/>
                  </a:cubicBezTo>
                  <a:cubicBezTo>
                    <a:pt x="28" y="15759"/>
                    <a:pt x="55" y="15759"/>
                    <a:pt x="82" y="15787"/>
                  </a:cubicBezTo>
                  <a:lnTo>
                    <a:pt x="20561" y="19177"/>
                  </a:lnTo>
                  <a:cubicBezTo>
                    <a:pt x="20588" y="19204"/>
                    <a:pt x="20615" y="19177"/>
                    <a:pt x="20615" y="19177"/>
                  </a:cubicBezTo>
                  <a:cubicBezTo>
                    <a:pt x="20615" y="19177"/>
                    <a:pt x="25524" y="13861"/>
                    <a:pt x="29756" y="9223"/>
                  </a:cubicBezTo>
                  <a:cubicBezTo>
                    <a:pt x="32983" y="5697"/>
                    <a:pt x="35804" y="2577"/>
                    <a:pt x="35804" y="2577"/>
                  </a:cubicBezTo>
                  <a:cubicBezTo>
                    <a:pt x="35859" y="2523"/>
                    <a:pt x="35831" y="2442"/>
                    <a:pt x="35750" y="2442"/>
                  </a:cubicBezTo>
                  <a:cubicBezTo>
                    <a:pt x="35750" y="2442"/>
                    <a:pt x="23002" y="814"/>
                    <a:pt x="18011" y="190"/>
                  </a:cubicBezTo>
                  <a:cubicBezTo>
                    <a:pt x="17441" y="136"/>
                    <a:pt x="16980" y="82"/>
                    <a:pt x="16628" y="28"/>
                  </a:cubicBezTo>
                  <a:cubicBezTo>
                    <a:pt x="16302" y="1"/>
                    <a:pt x="16031" y="1"/>
                    <a:pt x="16031" y="1"/>
                  </a:cubicBezTo>
                  <a:close/>
                  <a:moveTo>
                    <a:pt x="16031" y="82"/>
                  </a:moveTo>
                  <a:cubicBezTo>
                    <a:pt x="16031" y="82"/>
                    <a:pt x="16248" y="109"/>
                    <a:pt x="16628" y="163"/>
                  </a:cubicBezTo>
                  <a:cubicBezTo>
                    <a:pt x="17008" y="245"/>
                    <a:pt x="17414" y="272"/>
                    <a:pt x="17984" y="353"/>
                  </a:cubicBezTo>
                  <a:cubicBezTo>
                    <a:pt x="22649" y="977"/>
                    <a:pt x="34041" y="2387"/>
                    <a:pt x="35560" y="2577"/>
                  </a:cubicBezTo>
                  <a:cubicBezTo>
                    <a:pt x="34991" y="3201"/>
                    <a:pt x="32441" y="5968"/>
                    <a:pt x="29593" y="9087"/>
                  </a:cubicBezTo>
                  <a:cubicBezTo>
                    <a:pt x="25552" y="13535"/>
                    <a:pt x="20913" y="18635"/>
                    <a:pt x="20561" y="19069"/>
                  </a:cubicBezTo>
                  <a:lnTo>
                    <a:pt x="218" y="15678"/>
                  </a:lnTo>
                  <a:cubicBezTo>
                    <a:pt x="733" y="15163"/>
                    <a:pt x="3120" y="12857"/>
                    <a:pt x="5887" y="10118"/>
                  </a:cubicBezTo>
                  <a:cubicBezTo>
                    <a:pt x="8952" y="7107"/>
                    <a:pt x="12505" y="3635"/>
                    <a:pt x="14485" y="1655"/>
                  </a:cubicBezTo>
                  <a:cubicBezTo>
                    <a:pt x="14729" y="1411"/>
                    <a:pt x="14946" y="1221"/>
                    <a:pt x="15136" y="1031"/>
                  </a:cubicBezTo>
                  <a:cubicBezTo>
                    <a:pt x="15706" y="407"/>
                    <a:pt x="16031" y="55"/>
                    <a:pt x="16031" y="5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8"/>
            <p:cNvSpPr/>
            <p:nvPr/>
          </p:nvSpPr>
          <p:spPr>
            <a:xfrm>
              <a:off x="1576675" y="3527450"/>
              <a:ext cx="467900" cy="353975"/>
            </a:xfrm>
            <a:custGeom>
              <a:avLst/>
              <a:gdLst/>
              <a:ahLst/>
              <a:cxnLst/>
              <a:rect l="l" t="t" r="r" b="b"/>
              <a:pathLst>
                <a:path w="18716" h="14159" extrusionOk="0">
                  <a:moveTo>
                    <a:pt x="16166" y="190"/>
                  </a:moveTo>
                  <a:lnTo>
                    <a:pt x="16166" y="163"/>
                  </a:lnTo>
                  <a:cubicBezTo>
                    <a:pt x="16166" y="163"/>
                    <a:pt x="16058" y="136"/>
                    <a:pt x="16004" y="109"/>
                  </a:cubicBezTo>
                  <a:cubicBezTo>
                    <a:pt x="15732" y="27"/>
                    <a:pt x="15434" y="0"/>
                    <a:pt x="15136" y="27"/>
                  </a:cubicBezTo>
                  <a:cubicBezTo>
                    <a:pt x="14837" y="27"/>
                    <a:pt x="14566" y="109"/>
                    <a:pt x="14295" y="217"/>
                  </a:cubicBezTo>
                  <a:cubicBezTo>
                    <a:pt x="12857" y="760"/>
                    <a:pt x="11745" y="2279"/>
                    <a:pt x="10497" y="2414"/>
                  </a:cubicBezTo>
                  <a:cubicBezTo>
                    <a:pt x="9711" y="2496"/>
                    <a:pt x="8843" y="2007"/>
                    <a:pt x="8029" y="1953"/>
                  </a:cubicBezTo>
                  <a:cubicBezTo>
                    <a:pt x="7649" y="1899"/>
                    <a:pt x="7270" y="1953"/>
                    <a:pt x="6944" y="2143"/>
                  </a:cubicBezTo>
                  <a:cubicBezTo>
                    <a:pt x="6646" y="2360"/>
                    <a:pt x="6429" y="2658"/>
                    <a:pt x="6320" y="2984"/>
                  </a:cubicBezTo>
                  <a:cubicBezTo>
                    <a:pt x="6212" y="3309"/>
                    <a:pt x="6076" y="3608"/>
                    <a:pt x="5886" y="3879"/>
                  </a:cubicBezTo>
                  <a:cubicBezTo>
                    <a:pt x="5778" y="4015"/>
                    <a:pt x="5669" y="4123"/>
                    <a:pt x="5534" y="4205"/>
                  </a:cubicBezTo>
                  <a:cubicBezTo>
                    <a:pt x="4829" y="4584"/>
                    <a:pt x="3716" y="4584"/>
                    <a:pt x="2876" y="4937"/>
                  </a:cubicBezTo>
                  <a:cubicBezTo>
                    <a:pt x="2496" y="5072"/>
                    <a:pt x="2170" y="5371"/>
                    <a:pt x="1953" y="5723"/>
                  </a:cubicBezTo>
                  <a:cubicBezTo>
                    <a:pt x="1872" y="5886"/>
                    <a:pt x="1845" y="6103"/>
                    <a:pt x="1899" y="6293"/>
                  </a:cubicBezTo>
                  <a:cubicBezTo>
                    <a:pt x="2035" y="6619"/>
                    <a:pt x="2225" y="6917"/>
                    <a:pt x="2469" y="7188"/>
                  </a:cubicBezTo>
                  <a:cubicBezTo>
                    <a:pt x="2713" y="7432"/>
                    <a:pt x="2821" y="7785"/>
                    <a:pt x="2767" y="8110"/>
                  </a:cubicBezTo>
                  <a:cubicBezTo>
                    <a:pt x="2659" y="8490"/>
                    <a:pt x="2252" y="8788"/>
                    <a:pt x="1764" y="9087"/>
                  </a:cubicBezTo>
                  <a:cubicBezTo>
                    <a:pt x="1113" y="9521"/>
                    <a:pt x="353" y="9982"/>
                    <a:pt x="136" y="10606"/>
                  </a:cubicBezTo>
                  <a:cubicBezTo>
                    <a:pt x="1" y="11013"/>
                    <a:pt x="55" y="11528"/>
                    <a:pt x="543" y="12125"/>
                  </a:cubicBezTo>
                  <a:cubicBezTo>
                    <a:pt x="868" y="12586"/>
                    <a:pt x="1384" y="12857"/>
                    <a:pt x="1953" y="12884"/>
                  </a:cubicBezTo>
                  <a:cubicBezTo>
                    <a:pt x="3120" y="12938"/>
                    <a:pt x="4503" y="12206"/>
                    <a:pt x="5615" y="12450"/>
                  </a:cubicBezTo>
                  <a:cubicBezTo>
                    <a:pt x="5805" y="12477"/>
                    <a:pt x="5968" y="12559"/>
                    <a:pt x="6103" y="12694"/>
                  </a:cubicBezTo>
                  <a:cubicBezTo>
                    <a:pt x="6320" y="12857"/>
                    <a:pt x="6510" y="13074"/>
                    <a:pt x="6727" y="13264"/>
                  </a:cubicBezTo>
                  <a:cubicBezTo>
                    <a:pt x="7107" y="13535"/>
                    <a:pt x="7514" y="13752"/>
                    <a:pt x="7948" y="13915"/>
                  </a:cubicBezTo>
                  <a:cubicBezTo>
                    <a:pt x="8409" y="14078"/>
                    <a:pt x="8870" y="14159"/>
                    <a:pt x="9331" y="14132"/>
                  </a:cubicBezTo>
                  <a:cubicBezTo>
                    <a:pt x="9711" y="14105"/>
                    <a:pt x="10036" y="13942"/>
                    <a:pt x="10335" y="13725"/>
                  </a:cubicBezTo>
                  <a:cubicBezTo>
                    <a:pt x="10959" y="13264"/>
                    <a:pt x="11393" y="12504"/>
                    <a:pt x="12125" y="12152"/>
                  </a:cubicBezTo>
                  <a:cubicBezTo>
                    <a:pt x="12776" y="11853"/>
                    <a:pt x="13617" y="12233"/>
                    <a:pt x="14295" y="12125"/>
                  </a:cubicBezTo>
                  <a:cubicBezTo>
                    <a:pt x="14512" y="12098"/>
                    <a:pt x="14702" y="12016"/>
                    <a:pt x="14837" y="11908"/>
                  </a:cubicBezTo>
                  <a:cubicBezTo>
                    <a:pt x="15163" y="11691"/>
                    <a:pt x="15434" y="11392"/>
                    <a:pt x="15597" y="11067"/>
                  </a:cubicBezTo>
                  <a:cubicBezTo>
                    <a:pt x="16004" y="10280"/>
                    <a:pt x="15570" y="9548"/>
                    <a:pt x="16085" y="8544"/>
                  </a:cubicBezTo>
                  <a:cubicBezTo>
                    <a:pt x="16248" y="8246"/>
                    <a:pt x="16438" y="8029"/>
                    <a:pt x="16682" y="7839"/>
                  </a:cubicBezTo>
                  <a:cubicBezTo>
                    <a:pt x="17333" y="7324"/>
                    <a:pt x="18146" y="7134"/>
                    <a:pt x="18499" y="6483"/>
                  </a:cubicBezTo>
                  <a:cubicBezTo>
                    <a:pt x="18716" y="6076"/>
                    <a:pt x="18689" y="5588"/>
                    <a:pt x="18391" y="5235"/>
                  </a:cubicBezTo>
                  <a:cubicBezTo>
                    <a:pt x="17984" y="4801"/>
                    <a:pt x="17523" y="4449"/>
                    <a:pt x="17007" y="4150"/>
                  </a:cubicBezTo>
                  <a:cubicBezTo>
                    <a:pt x="16682" y="3960"/>
                    <a:pt x="16410" y="3689"/>
                    <a:pt x="16221" y="3364"/>
                  </a:cubicBezTo>
                  <a:cubicBezTo>
                    <a:pt x="16166" y="3228"/>
                    <a:pt x="16275" y="3038"/>
                    <a:pt x="16410" y="2794"/>
                  </a:cubicBezTo>
                  <a:cubicBezTo>
                    <a:pt x="16709" y="2333"/>
                    <a:pt x="16953" y="1845"/>
                    <a:pt x="17089" y="1329"/>
                  </a:cubicBezTo>
                  <a:cubicBezTo>
                    <a:pt x="17170" y="923"/>
                    <a:pt x="16980" y="516"/>
                    <a:pt x="16627" y="326"/>
                  </a:cubicBezTo>
                  <a:cubicBezTo>
                    <a:pt x="16492" y="244"/>
                    <a:pt x="16329" y="190"/>
                    <a:pt x="16166" y="163"/>
                  </a:cubicBezTo>
                  <a:close/>
                  <a:moveTo>
                    <a:pt x="16139" y="272"/>
                  </a:moveTo>
                  <a:cubicBezTo>
                    <a:pt x="16275" y="326"/>
                    <a:pt x="16410" y="380"/>
                    <a:pt x="16546" y="461"/>
                  </a:cubicBezTo>
                  <a:cubicBezTo>
                    <a:pt x="16817" y="624"/>
                    <a:pt x="16980" y="977"/>
                    <a:pt x="16926" y="1302"/>
                  </a:cubicBezTo>
                  <a:cubicBezTo>
                    <a:pt x="16763" y="1790"/>
                    <a:pt x="16546" y="2279"/>
                    <a:pt x="16248" y="2713"/>
                  </a:cubicBezTo>
                  <a:cubicBezTo>
                    <a:pt x="16112" y="2930"/>
                    <a:pt x="16031" y="3174"/>
                    <a:pt x="16085" y="3445"/>
                  </a:cubicBezTo>
                  <a:cubicBezTo>
                    <a:pt x="16275" y="3798"/>
                    <a:pt x="16573" y="4069"/>
                    <a:pt x="16926" y="4286"/>
                  </a:cubicBezTo>
                  <a:cubicBezTo>
                    <a:pt x="17414" y="4557"/>
                    <a:pt x="17875" y="4910"/>
                    <a:pt x="18282" y="5317"/>
                  </a:cubicBezTo>
                  <a:cubicBezTo>
                    <a:pt x="18526" y="5615"/>
                    <a:pt x="18580" y="6049"/>
                    <a:pt x="18363" y="6402"/>
                  </a:cubicBezTo>
                  <a:cubicBezTo>
                    <a:pt x="18038" y="7053"/>
                    <a:pt x="17251" y="7242"/>
                    <a:pt x="16627" y="7731"/>
                  </a:cubicBezTo>
                  <a:cubicBezTo>
                    <a:pt x="16356" y="7920"/>
                    <a:pt x="16139" y="8165"/>
                    <a:pt x="15976" y="8463"/>
                  </a:cubicBezTo>
                  <a:cubicBezTo>
                    <a:pt x="15543" y="9331"/>
                    <a:pt x="15787" y="10009"/>
                    <a:pt x="15624" y="10660"/>
                  </a:cubicBezTo>
                  <a:cubicBezTo>
                    <a:pt x="15488" y="11121"/>
                    <a:pt x="15190" y="11528"/>
                    <a:pt x="14783" y="11799"/>
                  </a:cubicBezTo>
                  <a:cubicBezTo>
                    <a:pt x="14647" y="11908"/>
                    <a:pt x="14458" y="11962"/>
                    <a:pt x="14295" y="11989"/>
                  </a:cubicBezTo>
                  <a:cubicBezTo>
                    <a:pt x="13590" y="12098"/>
                    <a:pt x="12749" y="11718"/>
                    <a:pt x="12071" y="12016"/>
                  </a:cubicBezTo>
                  <a:cubicBezTo>
                    <a:pt x="11311" y="12369"/>
                    <a:pt x="10877" y="13128"/>
                    <a:pt x="10226" y="13589"/>
                  </a:cubicBezTo>
                  <a:cubicBezTo>
                    <a:pt x="9982" y="13806"/>
                    <a:pt x="9657" y="13915"/>
                    <a:pt x="9331" y="13969"/>
                  </a:cubicBezTo>
                  <a:cubicBezTo>
                    <a:pt x="8897" y="13969"/>
                    <a:pt x="8436" y="13888"/>
                    <a:pt x="8029" y="13725"/>
                  </a:cubicBezTo>
                  <a:cubicBezTo>
                    <a:pt x="7622" y="13589"/>
                    <a:pt x="7215" y="13372"/>
                    <a:pt x="6863" y="13128"/>
                  </a:cubicBezTo>
                  <a:cubicBezTo>
                    <a:pt x="6592" y="12911"/>
                    <a:pt x="6375" y="12640"/>
                    <a:pt x="6103" y="12450"/>
                  </a:cubicBezTo>
                  <a:cubicBezTo>
                    <a:pt x="5968" y="12342"/>
                    <a:pt x="5832" y="12287"/>
                    <a:pt x="5669" y="12260"/>
                  </a:cubicBezTo>
                  <a:cubicBezTo>
                    <a:pt x="4557" y="12016"/>
                    <a:pt x="3147" y="12776"/>
                    <a:pt x="1981" y="12721"/>
                  </a:cubicBezTo>
                  <a:cubicBezTo>
                    <a:pt x="1465" y="12694"/>
                    <a:pt x="977" y="12450"/>
                    <a:pt x="651" y="12043"/>
                  </a:cubicBezTo>
                  <a:cubicBezTo>
                    <a:pt x="218" y="11474"/>
                    <a:pt x="136" y="11013"/>
                    <a:pt x="272" y="10633"/>
                  </a:cubicBezTo>
                  <a:cubicBezTo>
                    <a:pt x="489" y="10036"/>
                    <a:pt x="1221" y="9602"/>
                    <a:pt x="1845" y="9195"/>
                  </a:cubicBezTo>
                  <a:cubicBezTo>
                    <a:pt x="2333" y="8843"/>
                    <a:pt x="2794" y="8517"/>
                    <a:pt x="2903" y="8137"/>
                  </a:cubicBezTo>
                  <a:cubicBezTo>
                    <a:pt x="2957" y="7758"/>
                    <a:pt x="2821" y="7378"/>
                    <a:pt x="2550" y="7107"/>
                  </a:cubicBezTo>
                  <a:cubicBezTo>
                    <a:pt x="2333" y="6863"/>
                    <a:pt x="2143" y="6564"/>
                    <a:pt x="2008" y="6239"/>
                  </a:cubicBezTo>
                  <a:cubicBezTo>
                    <a:pt x="1953" y="6076"/>
                    <a:pt x="1981" y="5913"/>
                    <a:pt x="2062" y="5778"/>
                  </a:cubicBezTo>
                  <a:cubicBezTo>
                    <a:pt x="2252" y="5452"/>
                    <a:pt x="2550" y="5208"/>
                    <a:pt x="2930" y="5072"/>
                  </a:cubicBezTo>
                  <a:cubicBezTo>
                    <a:pt x="3771" y="4720"/>
                    <a:pt x="4883" y="4720"/>
                    <a:pt x="5588" y="4340"/>
                  </a:cubicBezTo>
                  <a:cubicBezTo>
                    <a:pt x="5751" y="4259"/>
                    <a:pt x="5886" y="4123"/>
                    <a:pt x="5995" y="3988"/>
                  </a:cubicBezTo>
                  <a:cubicBezTo>
                    <a:pt x="6185" y="3716"/>
                    <a:pt x="6348" y="3391"/>
                    <a:pt x="6456" y="3065"/>
                  </a:cubicBezTo>
                  <a:cubicBezTo>
                    <a:pt x="6537" y="2740"/>
                    <a:pt x="6727" y="2496"/>
                    <a:pt x="6998" y="2306"/>
                  </a:cubicBezTo>
                  <a:cubicBezTo>
                    <a:pt x="7297" y="2143"/>
                    <a:pt x="7649" y="2062"/>
                    <a:pt x="8002" y="2116"/>
                  </a:cubicBezTo>
                  <a:cubicBezTo>
                    <a:pt x="8816" y="2197"/>
                    <a:pt x="9711" y="2631"/>
                    <a:pt x="10497" y="2550"/>
                  </a:cubicBezTo>
                  <a:cubicBezTo>
                    <a:pt x="11772" y="2414"/>
                    <a:pt x="12884" y="895"/>
                    <a:pt x="14322" y="326"/>
                  </a:cubicBezTo>
                  <a:cubicBezTo>
                    <a:pt x="14566" y="217"/>
                    <a:pt x="14837" y="163"/>
                    <a:pt x="15136" y="136"/>
                  </a:cubicBezTo>
                  <a:cubicBezTo>
                    <a:pt x="15407" y="109"/>
                    <a:pt x="15678" y="136"/>
                    <a:pt x="15949" y="190"/>
                  </a:cubicBezTo>
                  <a:cubicBezTo>
                    <a:pt x="16004" y="190"/>
                    <a:pt x="16058" y="244"/>
                    <a:pt x="16139" y="244"/>
                  </a:cubicBezTo>
                  <a:cubicBezTo>
                    <a:pt x="16193" y="244"/>
                    <a:pt x="16139" y="244"/>
                    <a:pt x="16139" y="21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8"/>
            <p:cNvSpPr/>
            <p:nvPr/>
          </p:nvSpPr>
          <p:spPr>
            <a:xfrm>
              <a:off x="1717050" y="3618300"/>
              <a:ext cx="50200" cy="88175"/>
            </a:xfrm>
            <a:custGeom>
              <a:avLst/>
              <a:gdLst/>
              <a:ahLst/>
              <a:cxnLst/>
              <a:rect l="l" t="t" r="r" b="b"/>
              <a:pathLst>
                <a:path w="2008" h="3527" extrusionOk="0">
                  <a:moveTo>
                    <a:pt x="1980" y="1"/>
                  </a:moveTo>
                  <a:lnTo>
                    <a:pt x="1926" y="1"/>
                  </a:lnTo>
                  <a:cubicBezTo>
                    <a:pt x="1899" y="1"/>
                    <a:pt x="1872" y="28"/>
                    <a:pt x="1872" y="55"/>
                  </a:cubicBezTo>
                  <a:cubicBezTo>
                    <a:pt x="1628" y="326"/>
                    <a:pt x="1411" y="625"/>
                    <a:pt x="1248" y="950"/>
                  </a:cubicBezTo>
                  <a:cubicBezTo>
                    <a:pt x="895" y="1574"/>
                    <a:pt x="570" y="2334"/>
                    <a:pt x="244" y="2930"/>
                  </a:cubicBezTo>
                  <a:cubicBezTo>
                    <a:pt x="190" y="3039"/>
                    <a:pt x="136" y="3147"/>
                    <a:pt x="82" y="3256"/>
                  </a:cubicBezTo>
                  <a:cubicBezTo>
                    <a:pt x="54" y="3310"/>
                    <a:pt x="27" y="3364"/>
                    <a:pt x="0" y="3419"/>
                  </a:cubicBezTo>
                  <a:cubicBezTo>
                    <a:pt x="0" y="3446"/>
                    <a:pt x="0" y="3473"/>
                    <a:pt x="27" y="3500"/>
                  </a:cubicBezTo>
                  <a:cubicBezTo>
                    <a:pt x="54" y="3527"/>
                    <a:pt x="82" y="3500"/>
                    <a:pt x="109" y="3473"/>
                  </a:cubicBezTo>
                  <a:cubicBezTo>
                    <a:pt x="163" y="3446"/>
                    <a:pt x="190" y="3419"/>
                    <a:pt x="217" y="3364"/>
                  </a:cubicBezTo>
                  <a:cubicBezTo>
                    <a:pt x="271" y="3310"/>
                    <a:pt x="326" y="3229"/>
                    <a:pt x="353" y="3147"/>
                  </a:cubicBezTo>
                  <a:cubicBezTo>
                    <a:pt x="624" y="2713"/>
                    <a:pt x="868" y="2171"/>
                    <a:pt x="1112" y="1628"/>
                  </a:cubicBezTo>
                  <a:cubicBezTo>
                    <a:pt x="1275" y="1276"/>
                    <a:pt x="1438" y="923"/>
                    <a:pt x="1628" y="598"/>
                  </a:cubicBezTo>
                  <a:cubicBezTo>
                    <a:pt x="1736" y="435"/>
                    <a:pt x="1845" y="245"/>
                    <a:pt x="1980" y="82"/>
                  </a:cubicBezTo>
                  <a:cubicBezTo>
                    <a:pt x="1980" y="82"/>
                    <a:pt x="2007" y="82"/>
                    <a:pt x="2007" y="55"/>
                  </a:cubicBezTo>
                  <a:lnTo>
                    <a:pt x="2007" y="1"/>
                  </a:lnTo>
                  <a:lnTo>
                    <a:pt x="2007" y="1"/>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8"/>
            <p:cNvSpPr/>
            <p:nvPr/>
          </p:nvSpPr>
          <p:spPr>
            <a:xfrm>
              <a:off x="1712300" y="3616275"/>
              <a:ext cx="94275" cy="93600"/>
            </a:xfrm>
            <a:custGeom>
              <a:avLst/>
              <a:gdLst/>
              <a:ahLst/>
              <a:cxnLst/>
              <a:rect l="l" t="t" r="r" b="b"/>
              <a:pathLst>
                <a:path w="3771" h="3744" extrusionOk="0">
                  <a:moveTo>
                    <a:pt x="1682" y="1302"/>
                  </a:moveTo>
                  <a:cubicBezTo>
                    <a:pt x="1492" y="1275"/>
                    <a:pt x="1275" y="1330"/>
                    <a:pt x="1112" y="1411"/>
                  </a:cubicBezTo>
                  <a:cubicBezTo>
                    <a:pt x="1058" y="1411"/>
                    <a:pt x="1031" y="1438"/>
                    <a:pt x="1031" y="1465"/>
                  </a:cubicBezTo>
                  <a:cubicBezTo>
                    <a:pt x="1004" y="1547"/>
                    <a:pt x="1058" y="1655"/>
                    <a:pt x="1167" y="1628"/>
                  </a:cubicBezTo>
                  <a:lnTo>
                    <a:pt x="1411" y="1574"/>
                  </a:lnTo>
                  <a:lnTo>
                    <a:pt x="1682" y="1519"/>
                  </a:lnTo>
                  <a:cubicBezTo>
                    <a:pt x="2007" y="1574"/>
                    <a:pt x="2306" y="1682"/>
                    <a:pt x="2604" y="1845"/>
                  </a:cubicBezTo>
                  <a:cubicBezTo>
                    <a:pt x="3065" y="2089"/>
                    <a:pt x="3418" y="2523"/>
                    <a:pt x="3228" y="2930"/>
                  </a:cubicBezTo>
                  <a:cubicBezTo>
                    <a:pt x="3065" y="3283"/>
                    <a:pt x="2631" y="3418"/>
                    <a:pt x="2143" y="3445"/>
                  </a:cubicBezTo>
                  <a:cubicBezTo>
                    <a:pt x="1682" y="3472"/>
                    <a:pt x="1194" y="3418"/>
                    <a:pt x="733" y="3337"/>
                  </a:cubicBezTo>
                  <a:cubicBezTo>
                    <a:pt x="570" y="3310"/>
                    <a:pt x="434" y="3283"/>
                    <a:pt x="299" y="3283"/>
                  </a:cubicBezTo>
                  <a:lnTo>
                    <a:pt x="109" y="3283"/>
                  </a:lnTo>
                  <a:cubicBezTo>
                    <a:pt x="82" y="3255"/>
                    <a:pt x="27" y="3283"/>
                    <a:pt x="0" y="3337"/>
                  </a:cubicBezTo>
                  <a:cubicBezTo>
                    <a:pt x="0" y="3391"/>
                    <a:pt x="27" y="3445"/>
                    <a:pt x="82" y="3445"/>
                  </a:cubicBezTo>
                  <a:cubicBezTo>
                    <a:pt x="136" y="3472"/>
                    <a:pt x="190" y="3500"/>
                    <a:pt x="244" y="3527"/>
                  </a:cubicBezTo>
                  <a:cubicBezTo>
                    <a:pt x="407" y="3554"/>
                    <a:pt x="543" y="3581"/>
                    <a:pt x="678" y="3608"/>
                  </a:cubicBezTo>
                  <a:cubicBezTo>
                    <a:pt x="1167" y="3716"/>
                    <a:pt x="1682" y="3744"/>
                    <a:pt x="2170" y="3716"/>
                  </a:cubicBezTo>
                  <a:cubicBezTo>
                    <a:pt x="2767" y="3662"/>
                    <a:pt x="3282" y="3472"/>
                    <a:pt x="3445" y="3038"/>
                  </a:cubicBezTo>
                  <a:cubicBezTo>
                    <a:pt x="3635" y="2632"/>
                    <a:pt x="3418" y="2143"/>
                    <a:pt x="2984" y="1818"/>
                  </a:cubicBezTo>
                  <a:cubicBezTo>
                    <a:pt x="2794" y="1682"/>
                    <a:pt x="2577" y="1547"/>
                    <a:pt x="2360" y="1465"/>
                  </a:cubicBezTo>
                  <a:cubicBezTo>
                    <a:pt x="2658" y="1438"/>
                    <a:pt x="2957" y="1384"/>
                    <a:pt x="3228" y="1275"/>
                  </a:cubicBezTo>
                  <a:cubicBezTo>
                    <a:pt x="3445" y="1221"/>
                    <a:pt x="3608" y="1058"/>
                    <a:pt x="3689" y="841"/>
                  </a:cubicBezTo>
                  <a:cubicBezTo>
                    <a:pt x="3771" y="516"/>
                    <a:pt x="3445" y="272"/>
                    <a:pt x="3011" y="163"/>
                  </a:cubicBezTo>
                  <a:cubicBezTo>
                    <a:pt x="2577" y="28"/>
                    <a:pt x="2143" y="1"/>
                    <a:pt x="1709" y="55"/>
                  </a:cubicBezTo>
                  <a:cubicBezTo>
                    <a:pt x="1682" y="55"/>
                    <a:pt x="1628" y="55"/>
                    <a:pt x="1601" y="82"/>
                  </a:cubicBezTo>
                  <a:cubicBezTo>
                    <a:pt x="1601" y="82"/>
                    <a:pt x="1573" y="109"/>
                    <a:pt x="1573" y="136"/>
                  </a:cubicBezTo>
                  <a:lnTo>
                    <a:pt x="1573" y="136"/>
                  </a:lnTo>
                  <a:lnTo>
                    <a:pt x="1573" y="136"/>
                  </a:lnTo>
                  <a:cubicBezTo>
                    <a:pt x="1573" y="136"/>
                    <a:pt x="1601" y="163"/>
                    <a:pt x="1628" y="163"/>
                  </a:cubicBezTo>
                  <a:cubicBezTo>
                    <a:pt x="1655" y="163"/>
                    <a:pt x="1682" y="163"/>
                    <a:pt x="1709" y="163"/>
                  </a:cubicBezTo>
                  <a:cubicBezTo>
                    <a:pt x="2143" y="136"/>
                    <a:pt x="2550" y="163"/>
                    <a:pt x="2957" y="299"/>
                  </a:cubicBezTo>
                  <a:cubicBezTo>
                    <a:pt x="3309" y="407"/>
                    <a:pt x="3581" y="543"/>
                    <a:pt x="3499" y="814"/>
                  </a:cubicBezTo>
                  <a:cubicBezTo>
                    <a:pt x="3472" y="977"/>
                    <a:pt x="3228" y="1085"/>
                    <a:pt x="2984" y="1140"/>
                  </a:cubicBezTo>
                  <a:cubicBezTo>
                    <a:pt x="2631" y="1221"/>
                    <a:pt x="2252" y="1275"/>
                    <a:pt x="1872" y="1275"/>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8"/>
            <p:cNvSpPr/>
            <p:nvPr/>
          </p:nvSpPr>
          <p:spPr>
            <a:xfrm>
              <a:off x="1801125" y="3637300"/>
              <a:ext cx="56300" cy="82750"/>
            </a:xfrm>
            <a:custGeom>
              <a:avLst/>
              <a:gdLst/>
              <a:ahLst/>
              <a:cxnLst/>
              <a:rect l="l" t="t" r="r" b="b"/>
              <a:pathLst>
                <a:path w="2252" h="3310" extrusionOk="0">
                  <a:moveTo>
                    <a:pt x="1330" y="326"/>
                  </a:moveTo>
                  <a:cubicBezTo>
                    <a:pt x="950" y="760"/>
                    <a:pt x="624" y="1248"/>
                    <a:pt x="380" y="1763"/>
                  </a:cubicBezTo>
                  <a:cubicBezTo>
                    <a:pt x="218" y="2062"/>
                    <a:pt x="109" y="2387"/>
                    <a:pt x="28" y="2713"/>
                  </a:cubicBezTo>
                  <a:cubicBezTo>
                    <a:pt x="1" y="2903"/>
                    <a:pt x="55" y="3065"/>
                    <a:pt x="163" y="3201"/>
                  </a:cubicBezTo>
                  <a:cubicBezTo>
                    <a:pt x="299" y="3309"/>
                    <a:pt x="516" y="3282"/>
                    <a:pt x="733" y="3120"/>
                  </a:cubicBezTo>
                  <a:cubicBezTo>
                    <a:pt x="1248" y="2686"/>
                    <a:pt x="1655" y="2143"/>
                    <a:pt x="1953" y="1519"/>
                  </a:cubicBezTo>
                  <a:cubicBezTo>
                    <a:pt x="2170" y="1167"/>
                    <a:pt x="2252" y="760"/>
                    <a:pt x="2198" y="353"/>
                  </a:cubicBezTo>
                  <a:cubicBezTo>
                    <a:pt x="2143" y="163"/>
                    <a:pt x="1953" y="27"/>
                    <a:pt x="1764" y="27"/>
                  </a:cubicBezTo>
                  <a:cubicBezTo>
                    <a:pt x="1682" y="0"/>
                    <a:pt x="1601" y="27"/>
                    <a:pt x="1519" y="82"/>
                  </a:cubicBezTo>
                  <a:cubicBezTo>
                    <a:pt x="1438" y="136"/>
                    <a:pt x="1384" y="190"/>
                    <a:pt x="1330" y="272"/>
                  </a:cubicBezTo>
                  <a:cubicBezTo>
                    <a:pt x="1302" y="299"/>
                    <a:pt x="1302" y="326"/>
                    <a:pt x="1330" y="326"/>
                  </a:cubicBezTo>
                  <a:close/>
                  <a:moveTo>
                    <a:pt x="1628" y="190"/>
                  </a:moveTo>
                  <a:cubicBezTo>
                    <a:pt x="1601" y="217"/>
                    <a:pt x="1574" y="244"/>
                    <a:pt x="1547" y="244"/>
                  </a:cubicBezTo>
                  <a:cubicBezTo>
                    <a:pt x="1140" y="733"/>
                    <a:pt x="814" y="1275"/>
                    <a:pt x="543" y="1845"/>
                  </a:cubicBezTo>
                  <a:cubicBezTo>
                    <a:pt x="380" y="2116"/>
                    <a:pt x="299" y="2442"/>
                    <a:pt x="245" y="2740"/>
                  </a:cubicBezTo>
                  <a:cubicBezTo>
                    <a:pt x="190" y="2848"/>
                    <a:pt x="218" y="2957"/>
                    <a:pt x="299" y="3065"/>
                  </a:cubicBezTo>
                  <a:cubicBezTo>
                    <a:pt x="326" y="3065"/>
                    <a:pt x="353" y="3065"/>
                    <a:pt x="380" y="3065"/>
                  </a:cubicBezTo>
                  <a:cubicBezTo>
                    <a:pt x="462" y="3038"/>
                    <a:pt x="543" y="2984"/>
                    <a:pt x="597" y="2930"/>
                  </a:cubicBezTo>
                  <a:cubicBezTo>
                    <a:pt x="1085" y="2523"/>
                    <a:pt x="1492" y="2008"/>
                    <a:pt x="1764" y="1438"/>
                  </a:cubicBezTo>
                  <a:cubicBezTo>
                    <a:pt x="1899" y="1167"/>
                    <a:pt x="2008" y="841"/>
                    <a:pt x="2008" y="543"/>
                  </a:cubicBezTo>
                  <a:cubicBezTo>
                    <a:pt x="2008" y="353"/>
                    <a:pt x="1899" y="190"/>
                    <a:pt x="1709" y="190"/>
                  </a:cubicBezTo>
                  <a:cubicBezTo>
                    <a:pt x="1682" y="190"/>
                    <a:pt x="1655" y="190"/>
                    <a:pt x="1628" y="19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8"/>
            <p:cNvSpPr/>
            <p:nvPr/>
          </p:nvSpPr>
          <p:spPr>
            <a:xfrm>
              <a:off x="1842500" y="3647475"/>
              <a:ext cx="72575" cy="85450"/>
            </a:xfrm>
            <a:custGeom>
              <a:avLst/>
              <a:gdLst/>
              <a:ahLst/>
              <a:cxnLst/>
              <a:rect l="l" t="t" r="r" b="b"/>
              <a:pathLst>
                <a:path w="2903" h="3418" extrusionOk="0">
                  <a:moveTo>
                    <a:pt x="1845" y="299"/>
                  </a:moveTo>
                  <a:cubicBezTo>
                    <a:pt x="1411" y="570"/>
                    <a:pt x="1031" y="895"/>
                    <a:pt x="760" y="1302"/>
                  </a:cubicBezTo>
                  <a:cubicBezTo>
                    <a:pt x="461" y="1709"/>
                    <a:pt x="217" y="2170"/>
                    <a:pt x="81" y="2658"/>
                  </a:cubicBezTo>
                  <a:cubicBezTo>
                    <a:pt x="0" y="2902"/>
                    <a:pt x="54" y="3147"/>
                    <a:pt x="190" y="3364"/>
                  </a:cubicBezTo>
                  <a:cubicBezTo>
                    <a:pt x="244" y="3391"/>
                    <a:pt x="326" y="3418"/>
                    <a:pt x="407" y="3418"/>
                  </a:cubicBezTo>
                  <a:cubicBezTo>
                    <a:pt x="515" y="3391"/>
                    <a:pt x="624" y="3364"/>
                    <a:pt x="705" y="3336"/>
                  </a:cubicBezTo>
                  <a:cubicBezTo>
                    <a:pt x="1194" y="3147"/>
                    <a:pt x="1628" y="2848"/>
                    <a:pt x="1980" y="2468"/>
                  </a:cubicBezTo>
                  <a:cubicBezTo>
                    <a:pt x="2333" y="2116"/>
                    <a:pt x="2604" y="1682"/>
                    <a:pt x="2794" y="1221"/>
                  </a:cubicBezTo>
                  <a:cubicBezTo>
                    <a:pt x="2902" y="895"/>
                    <a:pt x="2875" y="543"/>
                    <a:pt x="2685" y="299"/>
                  </a:cubicBezTo>
                  <a:cubicBezTo>
                    <a:pt x="2550" y="82"/>
                    <a:pt x="2278" y="0"/>
                    <a:pt x="2034" y="109"/>
                  </a:cubicBezTo>
                  <a:cubicBezTo>
                    <a:pt x="1953" y="136"/>
                    <a:pt x="1872" y="190"/>
                    <a:pt x="1817" y="244"/>
                  </a:cubicBezTo>
                  <a:cubicBezTo>
                    <a:pt x="1790" y="271"/>
                    <a:pt x="1790" y="299"/>
                    <a:pt x="1817" y="299"/>
                  </a:cubicBezTo>
                  <a:cubicBezTo>
                    <a:pt x="1817" y="299"/>
                    <a:pt x="1817" y="299"/>
                    <a:pt x="1845" y="299"/>
                  </a:cubicBezTo>
                  <a:close/>
                  <a:moveTo>
                    <a:pt x="2414" y="299"/>
                  </a:moveTo>
                  <a:lnTo>
                    <a:pt x="2387" y="299"/>
                  </a:lnTo>
                  <a:cubicBezTo>
                    <a:pt x="2333" y="299"/>
                    <a:pt x="2251" y="299"/>
                    <a:pt x="2170" y="299"/>
                  </a:cubicBezTo>
                  <a:cubicBezTo>
                    <a:pt x="1763" y="461"/>
                    <a:pt x="1411" y="733"/>
                    <a:pt x="1166" y="1085"/>
                  </a:cubicBezTo>
                  <a:cubicBezTo>
                    <a:pt x="977" y="1329"/>
                    <a:pt x="814" y="1573"/>
                    <a:pt x="678" y="1818"/>
                  </a:cubicBezTo>
                  <a:cubicBezTo>
                    <a:pt x="543" y="2062"/>
                    <a:pt x="434" y="2306"/>
                    <a:pt x="353" y="2577"/>
                  </a:cubicBezTo>
                  <a:cubicBezTo>
                    <a:pt x="271" y="2848"/>
                    <a:pt x="244" y="3065"/>
                    <a:pt x="353" y="3201"/>
                  </a:cubicBezTo>
                  <a:lnTo>
                    <a:pt x="353" y="3201"/>
                  </a:lnTo>
                  <a:cubicBezTo>
                    <a:pt x="380" y="3201"/>
                    <a:pt x="407" y="3201"/>
                    <a:pt x="434" y="3201"/>
                  </a:cubicBezTo>
                  <a:cubicBezTo>
                    <a:pt x="515" y="3174"/>
                    <a:pt x="597" y="3147"/>
                    <a:pt x="651" y="3147"/>
                  </a:cubicBezTo>
                  <a:cubicBezTo>
                    <a:pt x="1085" y="2984"/>
                    <a:pt x="1492" y="2713"/>
                    <a:pt x="1817" y="2360"/>
                  </a:cubicBezTo>
                  <a:cubicBezTo>
                    <a:pt x="2143" y="2007"/>
                    <a:pt x="2414" y="1601"/>
                    <a:pt x="2577" y="1139"/>
                  </a:cubicBezTo>
                  <a:cubicBezTo>
                    <a:pt x="2658" y="895"/>
                    <a:pt x="2631" y="651"/>
                    <a:pt x="2495" y="434"/>
                  </a:cubicBezTo>
                  <a:cubicBezTo>
                    <a:pt x="2468" y="380"/>
                    <a:pt x="2441" y="353"/>
                    <a:pt x="2414" y="299"/>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8"/>
            <p:cNvSpPr/>
            <p:nvPr/>
          </p:nvSpPr>
          <p:spPr>
            <a:xfrm>
              <a:off x="1885900" y="3669175"/>
              <a:ext cx="69850" cy="76650"/>
            </a:xfrm>
            <a:custGeom>
              <a:avLst/>
              <a:gdLst/>
              <a:ahLst/>
              <a:cxnLst/>
              <a:rect l="l" t="t" r="r" b="b"/>
              <a:pathLst>
                <a:path w="2794" h="3066" extrusionOk="0">
                  <a:moveTo>
                    <a:pt x="2740" y="0"/>
                  </a:moveTo>
                  <a:cubicBezTo>
                    <a:pt x="2712" y="0"/>
                    <a:pt x="2712" y="0"/>
                    <a:pt x="2685" y="0"/>
                  </a:cubicBezTo>
                  <a:cubicBezTo>
                    <a:pt x="2658" y="0"/>
                    <a:pt x="2631" y="54"/>
                    <a:pt x="2577" y="82"/>
                  </a:cubicBezTo>
                  <a:cubicBezTo>
                    <a:pt x="2387" y="217"/>
                    <a:pt x="2197" y="353"/>
                    <a:pt x="2034" y="516"/>
                  </a:cubicBezTo>
                  <a:cubicBezTo>
                    <a:pt x="1844" y="678"/>
                    <a:pt x="1682" y="868"/>
                    <a:pt x="1519" y="1031"/>
                  </a:cubicBezTo>
                  <a:cubicBezTo>
                    <a:pt x="1031" y="1573"/>
                    <a:pt x="570" y="2143"/>
                    <a:pt x="163" y="2713"/>
                  </a:cubicBezTo>
                  <a:cubicBezTo>
                    <a:pt x="136" y="2740"/>
                    <a:pt x="109" y="2794"/>
                    <a:pt x="81" y="2821"/>
                  </a:cubicBezTo>
                  <a:cubicBezTo>
                    <a:pt x="81" y="2848"/>
                    <a:pt x="54" y="2875"/>
                    <a:pt x="54" y="2930"/>
                  </a:cubicBezTo>
                  <a:cubicBezTo>
                    <a:pt x="0" y="2957"/>
                    <a:pt x="27" y="3011"/>
                    <a:pt x="54" y="3038"/>
                  </a:cubicBezTo>
                  <a:cubicBezTo>
                    <a:pt x="81" y="3065"/>
                    <a:pt x="136" y="3065"/>
                    <a:pt x="163" y="3038"/>
                  </a:cubicBezTo>
                  <a:cubicBezTo>
                    <a:pt x="217" y="3011"/>
                    <a:pt x="244" y="3011"/>
                    <a:pt x="271" y="2984"/>
                  </a:cubicBezTo>
                  <a:cubicBezTo>
                    <a:pt x="298" y="2957"/>
                    <a:pt x="326" y="2930"/>
                    <a:pt x="353" y="2875"/>
                  </a:cubicBezTo>
                  <a:cubicBezTo>
                    <a:pt x="814" y="2333"/>
                    <a:pt x="1221" y="1736"/>
                    <a:pt x="1682" y="1194"/>
                  </a:cubicBezTo>
                  <a:cubicBezTo>
                    <a:pt x="1844" y="1004"/>
                    <a:pt x="2007" y="841"/>
                    <a:pt x="2170" y="651"/>
                  </a:cubicBezTo>
                  <a:cubicBezTo>
                    <a:pt x="2333" y="488"/>
                    <a:pt x="2495" y="326"/>
                    <a:pt x="2685" y="163"/>
                  </a:cubicBezTo>
                  <a:cubicBezTo>
                    <a:pt x="2712" y="136"/>
                    <a:pt x="2740" y="109"/>
                    <a:pt x="2767" y="82"/>
                  </a:cubicBezTo>
                  <a:cubicBezTo>
                    <a:pt x="2794" y="27"/>
                    <a:pt x="2767" y="54"/>
                    <a:pt x="2767" y="2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8"/>
            <p:cNvSpPr/>
            <p:nvPr/>
          </p:nvSpPr>
          <p:spPr>
            <a:xfrm>
              <a:off x="1919800" y="3690200"/>
              <a:ext cx="71225" cy="73250"/>
            </a:xfrm>
            <a:custGeom>
              <a:avLst/>
              <a:gdLst/>
              <a:ahLst/>
              <a:cxnLst/>
              <a:rect l="l" t="t" r="r" b="b"/>
              <a:pathLst>
                <a:path w="2849" h="2930" extrusionOk="0">
                  <a:moveTo>
                    <a:pt x="2848" y="0"/>
                  </a:moveTo>
                  <a:lnTo>
                    <a:pt x="2685" y="0"/>
                  </a:lnTo>
                  <a:cubicBezTo>
                    <a:pt x="2550" y="27"/>
                    <a:pt x="2414" y="54"/>
                    <a:pt x="2279" y="81"/>
                  </a:cubicBezTo>
                  <a:cubicBezTo>
                    <a:pt x="1845" y="163"/>
                    <a:pt x="1438" y="271"/>
                    <a:pt x="1004" y="353"/>
                  </a:cubicBezTo>
                  <a:cubicBezTo>
                    <a:pt x="733" y="380"/>
                    <a:pt x="488" y="461"/>
                    <a:pt x="244" y="570"/>
                  </a:cubicBezTo>
                  <a:cubicBezTo>
                    <a:pt x="190" y="597"/>
                    <a:pt x="109" y="678"/>
                    <a:pt x="82" y="732"/>
                  </a:cubicBezTo>
                  <a:cubicBezTo>
                    <a:pt x="0" y="949"/>
                    <a:pt x="0" y="1193"/>
                    <a:pt x="82" y="1410"/>
                  </a:cubicBezTo>
                  <a:cubicBezTo>
                    <a:pt x="136" y="1763"/>
                    <a:pt x="217" y="2116"/>
                    <a:pt x="353" y="2468"/>
                  </a:cubicBezTo>
                  <a:cubicBezTo>
                    <a:pt x="380" y="2577"/>
                    <a:pt x="434" y="2685"/>
                    <a:pt x="516" y="2794"/>
                  </a:cubicBezTo>
                  <a:cubicBezTo>
                    <a:pt x="543" y="2821"/>
                    <a:pt x="570" y="2848"/>
                    <a:pt x="597" y="2848"/>
                  </a:cubicBezTo>
                  <a:cubicBezTo>
                    <a:pt x="624" y="2902"/>
                    <a:pt x="705" y="2929"/>
                    <a:pt x="733" y="2902"/>
                  </a:cubicBezTo>
                  <a:cubicBezTo>
                    <a:pt x="787" y="2875"/>
                    <a:pt x="814" y="2794"/>
                    <a:pt x="787" y="2740"/>
                  </a:cubicBezTo>
                  <a:cubicBezTo>
                    <a:pt x="787" y="2712"/>
                    <a:pt x="787" y="2685"/>
                    <a:pt x="787" y="2658"/>
                  </a:cubicBezTo>
                  <a:cubicBezTo>
                    <a:pt x="760" y="2604"/>
                    <a:pt x="733" y="2550"/>
                    <a:pt x="705" y="2468"/>
                  </a:cubicBezTo>
                  <a:cubicBezTo>
                    <a:pt x="651" y="2360"/>
                    <a:pt x="597" y="2224"/>
                    <a:pt x="543" y="2116"/>
                  </a:cubicBezTo>
                  <a:cubicBezTo>
                    <a:pt x="488" y="1872"/>
                    <a:pt x="434" y="1627"/>
                    <a:pt x="380" y="1383"/>
                  </a:cubicBezTo>
                  <a:cubicBezTo>
                    <a:pt x="326" y="1221"/>
                    <a:pt x="299" y="1085"/>
                    <a:pt x="326" y="922"/>
                  </a:cubicBezTo>
                  <a:cubicBezTo>
                    <a:pt x="326" y="895"/>
                    <a:pt x="326" y="895"/>
                    <a:pt x="326" y="868"/>
                  </a:cubicBezTo>
                  <a:cubicBezTo>
                    <a:pt x="326" y="841"/>
                    <a:pt x="326" y="787"/>
                    <a:pt x="353" y="759"/>
                  </a:cubicBezTo>
                  <a:cubicBezTo>
                    <a:pt x="461" y="651"/>
                    <a:pt x="678" y="624"/>
                    <a:pt x="1004" y="543"/>
                  </a:cubicBezTo>
                  <a:cubicBezTo>
                    <a:pt x="1329" y="461"/>
                    <a:pt x="1628" y="407"/>
                    <a:pt x="1926" y="326"/>
                  </a:cubicBezTo>
                  <a:cubicBezTo>
                    <a:pt x="2170" y="244"/>
                    <a:pt x="2414" y="190"/>
                    <a:pt x="2658" y="109"/>
                  </a:cubicBezTo>
                  <a:lnTo>
                    <a:pt x="2848" y="54"/>
                  </a:lnTo>
                  <a:lnTo>
                    <a:pt x="2848" y="54"/>
                  </a:lnTo>
                  <a:cubicBezTo>
                    <a:pt x="2848" y="54"/>
                    <a:pt x="2848" y="0"/>
                    <a:pt x="2848"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8"/>
            <p:cNvSpPr/>
            <p:nvPr/>
          </p:nvSpPr>
          <p:spPr>
            <a:xfrm>
              <a:off x="1879775" y="3585750"/>
              <a:ext cx="19025" cy="22425"/>
            </a:xfrm>
            <a:custGeom>
              <a:avLst/>
              <a:gdLst/>
              <a:ahLst/>
              <a:cxnLst/>
              <a:rect l="l" t="t" r="r" b="b"/>
              <a:pathLst>
                <a:path w="761" h="897" extrusionOk="0">
                  <a:moveTo>
                    <a:pt x="706" y="28"/>
                  </a:moveTo>
                  <a:lnTo>
                    <a:pt x="679" y="28"/>
                  </a:lnTo>
                  <a:cubicBezTo>
                    <a:pt x="679" y="28"/>
                    <a:pt x="652" y="55"/>
                    <a:pt x="652" y="55"/>
                  </a:cubicBezTo>
                  <a:cubicBezTo>
                    <a:pt x="516" y="164"/>
                    <a:pt x="408" y="272"/>
                    <a:pt x="299" y="408"/>
                  </a:cubicBezTo>
                  <a:cubicBezTo>
                    <a:pt x="191" y="489"/>
                    <a:pt x="109" y="625"/>
                    <a:pt x="28" y="733"/>
                  </a:cubicBezTo>
                  <a:cubicBezTo>
                    <a:pt x="28" y="760"/>
                    <a:pt x="1" y="815"/>
                    <a:pt x="1" y="842"/>
                  </a:cubicBezTo>
                  <a:cubicBezTo>
                    <a:pt x="1" y="842"/>
                    <a:pt x="1" y="869"/>
                    <a:pt x="1" y="896"/>
                  </a:cubicBezTo>
                  <a:cubicBezTo>
                    <a:pt x="1" y="896"/>
                    <a:pt x="28" y="896"/>
                    <a:pt x="55" y="896"/>
                  </a:cubicBezTo>
                  <a:cubicBezTo>
                    <a:pt x="82" y="869"/>
                    <a:pt x="109" y="842"/>
                    <a:pt x="137" y="815"/>
                  </a:cubicBezTo>
                  <a:cubicBezTo>
                    <a:pt x="245" y="679"/>
                    <a:pt x="354" y="516"/>
                    <a:pt x="489" y="354"/>
                  </a:cubicBezTo>
                  <a:cubicBezTo>
                    <a:pt x="571" y="272"/>
                    <a:pt x="652" y="191"/>
                    <a:pt x="733" y="109"/>
                  </a:cubicBezTo>
                  <a:cubicBezTo>
                    <a:pt x="733" y="109"/>
                    <a:pt x="733" y="109"/>
                    <a:pt x="733" y="82"/>
                  </a:cubicBezTo>
                  <a:cubicBezTo>
                    <a:pt x="733" y="55"/>
                    <a:pt x="733" y="82"/>
                    <a:pt x="733" y="82"/>
                  </a:cubicBezTo>
                  <a:cubicBezTo>
                    <a:pt x="760" y="55"/>
                    <a:pt x="760" y="55"/>
                    <a:pt x="733" y="28"/>
                  </a:cubicBezTo>
                  <a:cubicBezTo>
                    <a:pt x="760" y="1"/>
                    <a:pt x="706" y="1"/>
                    <a:pt x="706"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8"/>
            <p:cNvSpPr/>
            <p:nvPr/>
          </p:nvSpPr>
          <p:spPr>
            <a:xfrm>
              <a:off x="1885200" y="3583050"/>
              <a:ext cx="26475" cy="6800"/>
            </a:xfrm>
            <a:custGeom>
              <a:avLst/>
              <a:gdLst/>
              <a:ahLst/>
              <a:cxnLst/>
              <a:rect l="l" t="t" r="r" b="b"/>
              <a:pathLst>
                <a:path w="1059" h="272" extrusionOk="0">
                  <a:moveTo>
                    <a:pt x="1" y="55"/>
                  </a:moveTo>
                  <a:cubicBezTo>
                    <a:pt x="1" y="82"/>
                    <a:pt x="1" y="55"/>
                    <a:pt x="1" y="82"/>
                  </a:cubicBezTo>
                  <a:cubicBezTo>
                    <a:pt x="28" y="109"/>
                    <a:pt x="82" y="82"/>
                    <a:pt x="109" y="82"/>
                  </a:cubicBezTo>
                  <a:cubicBezTo>
                    <a:pt x="354" y="136"/>
                    <a:pt x="598" y="190"/>
                    <a:pt x="842" y="245"/>
                  </a:cubicBezTo>
                  <a:lnTo>
                    <a:pt x="1032" y="272"/>
                  </a:lnTo>
                  <a:cubicBezTo>
                    <a:pt x="1032" y="272"/>
                    <a:pt x="1059" y="272"/>
                    <a:pt x="1059" y="272"/>
                  </a:cubicBezTo>
                  <a:cubicBezTo>
                    <a:pt x="1059" y="272"/>
                    <a:pt x="1059" y="245"/>
                    <a:pt x="1032" y="245"/>
                  </a:cubicBezTo>
                  <a:cubicBezTo>
                    <a:pt x="977" y="217"/>
                    <a:pt x="923" y="190"/>
                    <a:pt x="869" y="163"/>
                  </a:cubicBezTo>
                  <a:cubicBezTo>
                    <a:pt x="733" y="109"/>
                    <a:pt x="570" y="82"/>
                    <a:pt x="435" y="55"/>
                  </a:cubicBezTo>
                  <a:cubicBezTo>
                    <a:pt x="299" y="28"/>
                    <a:pt x="164" y="0"/>
                    <a:pt x="55" y="0"/>
                  </a:cubicBezTo>
                  <a:lnTo>
                    <a:pt x="28" y="0"/>
                  </a:lnTo>
                  <a:cubicBezTo>
                    <a:pt x="1" y="0"/>
                    <a:pt x="28" y="0"/>
                    <a:pt x="28"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8"/>
            <p:cNvSpPr/>
            <p:nvPr/>
          </p:nvSpPr>
          <p:spPr>
            <a:xfrm>
              <a:off x="1890625" y="3588475"/>
              <a:ext cx="23100" cy="23075"/>
            </a:xfrm>
            <a:custGeom>
              <a:avLst/>
              <a:gdLst/>
              <a:ahLst/>
              <a:cxnLst/>
              <a:rect l="l" t="t" r="r" b="b"/>
              <a:pathLst>
                <a:path w="924" h="923" extrusionOk="0">
                  <a:moveTo>
                    <a:pt x="923" y="0"/>
                  </a:moveTo>
                  <a:lnTo>
                    <a:pt x="869" y="0"/>
                  </a:lnTo>
                  <a:cubicBezTo>
                    <a:pt x="869" y="0"/>
                    <a:pt x="842" y="28"/>
                    <a:pt x="815" y="28"/>
                  </a:cubicBezTo>
                  <a:cubicBezTo>
                    <a:pt x="598" y="190"/>
                    <a:pt x="408" y="353"/>
                    <a:pt x="191" y="543"/>
                  </a:cubicBezTo>
                  <a:cubicBezTo>
                    <a:pt x="109" y="624"/>
                    <a:pt x="55" y="733"/>
                    <a:pt x="1" y="868"/>
                  </a:cubicBezTo>
                  <a:lnTo>
                    <a:pt x="1" y="896"/>
                  </a:lnTo>
                  <a:cubicBezTo>
                    <a:pt x="1" y="896"/>
                    <a:pt x="1" y="896"/>
                    <a:pt x="28" y="896"/>
                  </a:cubicBezTo>
                  <a:cubicBezTo>
                    <a:pt x="1" y="923"/>
                    <a:pt x="82" y="923"/>
                    <a:pt x="55" y="896"/>
                  </a:cubicBezTo>
                  <a:lnTo>
                    <a:pt x="82" y="896"/>
                  </a:lnTo>
                  <a:lnTo>
                    <a:pt x="82" y="896"/>
                  </a:lnTo>
                  <a:cubicBezTo>
                    <a:pt x="137" y="787"/>
                    <a:pt x="191" y="706"/>
                    <a:pt x="272" y="624"/>
                  </a:cubicBezTo>
                  <a:cubicBezTo>
                    <a:pt x="462" y="434"/>
                    <a:pt x="706" y="217"/>
                    <a:pt x="869" y="82"/>
                  </a:cubicBezTo>
                  <a:cubicBezTo>
                    <a:pt x="896" y="82"/>
                    <a:pt x="896" y="55"/>
                    <a:pt x="923" y="28"/>
                  </a:cubicBezTo>
                  <a:cubicBezTo>
                    <a:pt x="923" y="28"/>
                    <a:pt x="923" y="0"/>
                    <a:pt x="923"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8"/>
            <p:cNvSpPr/>
            <p:nvPr/>
          </p:nvSpPr>
          <p:spPr>
            <a:xfrm>
              <a:off x="1900125" y="3589150"/>
              <a:ext cx="21725" cy="27825"/>
            </a:xfrm>
            <a:custGeom>
              <a:avLst/>
              <a:gdLst/>
              <a:ahLst/>
              <a:cxnLst/>
              <a:rect l="l" t="t" r="r" b="b"/>
              <a:pathLst>
                <a:path w="869" h="1113" extrusionOk="0">
                  <a:moveTo>
                    <a:pt x="814" y="28"/>
                  </a:moveTo>
                  <a:cubicBezTo>
                    <a:pt x="814" y="28"/>
                    <a:pt x="787" y="55"/>
                    <a:pt x="760" y="55"/>
                  </a:cubicBezTo>
                  <a:cubicBezTo>
                    <a:pt x="652" y="218"/>
                    <a:pt x="543" y="380"/>
                    <a:pt x="435" y="543"/>
                  </a:cubicBezTo>
                  <a:cubicBezTo>
                    <a:pt x="326" y="706"/>
                    <a:pt x="190" y="814"/>
                    <a:pt x="82" y="950"/>
                  </a:cubicBezTo>
                  <a:cubicBezTo>
                    <a:pt x="55" y="950"/>
                    <a:pt x="28" y="977"/>
                    <a:pt x="28" y="1004"/>
                  </a:cubicBezTo>
                  <a:cubicBezTo>
                    <a:pt x="28" y="1031"/>
                    <a:pt x="28" y="1031"/>
                    <a:pt x="28" y="1031"/>
                  </a:cubicBezTo>
                  <a:cubicBezTo>
                    <a:pt x="1" y="1058"/>
                    <a:pt x="1" y="1086"/>
                    <a:pt x="28" y="1086"/>
                  </a:cubicBezTo>
                  <a:cubicBezTo>
                    <a:pt x="28" y="1113"/>
                    <a:pt x="55" y="1113"/>
                    <a:pt x="82" y="1086"/>
                  </a:cubicBezTo>
                  <a:lnTo>
                    <a:pt x="109" y="1086"/>
                  </a:lnTo>
                  <a:cubicBezTo>
                    <a:pt x="136" y="1058"/>
                    <a:pt x="163" y="1031"/>
                    <a:pt x="218" y="1004"/>
                  </a:cubicBezTo>
                  <a:cubicBezTo>
                    <a:pt x="299" y="923"/>
                    <a:pt x="380" y="814"/>
                    <a:pt x="462" y="733"/>
                  </a:cubicBezTo>
                  <a:cubicBezTo>
                    <a:pt x="597" y="543"/>
                    <a:pt x="733" y="326"/>
                    <a:pt x="841" y="109"/>
                  </a:cubicBezTo>
                  <a:cubicBezTo>
                    <a:pt x="841" y="109"/>
                    <a:pt x="841" y="82"/>
                    <a:pt x="869" y="55"/>
                  </a:cubicBezTo>
                  <a:lnTo>
                    <a:pt x="869" y="28"/>
                  </a:lnTo>
                  <a:cubicBezTo>
                    <a:pt x="869" y="28"/>
                    <a:pt x="869" y="28"/>
                    <a:pt x="869" y="28"/>
                  </a:cubicBezTo>
                  <a:cubicBezTo>
                    <a:pt x="869" y="28"/>
                    <a:pt x="814" y="1"/>
                    <a:pt x="814" y="28"/>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8"/>
            <p:cNvSpPr/>
            <p:nvPr/>
          </p:nvSpPr>
          <p:spPr>
            <a:xfrm>
              <a:off x="1897425" y="3600675"/>
              <a:ext cx="19675" cy="4775"/>
            </a:xfrm>
            <a:custGeom>
              <a:avLst/>
              <a:gdLst/>
              <a:ahLst/>
              <a:cxnLst/>
              <a:rect l="l" t="t" r="r" b="b"/>
              <a:pathLst>
                <a:path w="787" h="191" extrusionOk="0">
                  <a:moveTo>
                    <a:pt x="0" y="28"/>
                  </a:moveTo>
                  <a:cubicBezTo>
                    <a:pt x="27" y="55"/>
                    <a:pt x="54" y="82"/>
                    <a:pt x="81" y="82"/>
                  </a:cubicBezTo>
                  <a:cubicBezTo>
                    <a:pt x="163" y="109"/>
                    <a:pt x="271" y="136"/>
                    <a:pt x="353" y="136"/>
                  </a:cubicBezTo>
                  <a:cubicBezTo>
                    <a:pt x="434" y="163"/>
                    <a:pt x="488" y="163"/>
                    <a:pt x="543" y="191"/>
                  </a:cubicBezTo>
                  <a:cubicBezTo>
                    <a:pt x="624" y="191"/>
                    <a:pt x="678" y="191"/>
                    <a:pt x="732" y="191"/>
                  </a:cubicBezTo>
                  <a:cubicBezTo>
                    <a:pt x="787" y="191"/>
                    <a:pt x="787" y="136"/>
                    <a:pt x="732" y="136"/>
                  </a:cubicBezTo>
                  <a:cubicBezTo>
                    <a:pt x="678" y="109"/>
                    <a:pt x="624" y="82"/>
                    <a:pt x="570" y="82"/>
                  </a:cubicBezTo>
                  <a:cubicBezTo>
                    <a:pt x="434" y="55"/>
                    <a:pt x="298" y="28"/>
                    <a:pt x="163" y="1"/>
                  </a:cubicBezTo>
                  <a:cubicBezTo>
                    <a:pt x="136" y="1"/>
                    <a:pt x="81" y="1"/>
                    <a:pt x="54" y="1"/>
                  </a:cubicBezTo>
                  <a:lnTo>
                    <a:pt x="0" y="28"/>
                  </a:lnTo>
                  <a:lnTo>
                    <a:pt x="0" y="28"/>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8"/>
            <p:cNvSpPr/>
            <p:nvPr/>
          </p:nvSpPr>
          <p:spPr>
            <a:xfrm>
              <a:off x="1913700" y="3596600"/>
              <a:ext cx="24425" cy="21725"/>
            </a:xfrm>
            <a:custGeom>
              <a:avLst/>
              <a:gdLst/>
              <a:ahLst/>
              <a:cxnLst/>
              <a:rect l="l" t="t" r="r" b="b"/>
              <a:pathLst>
                <a:path w="977" h="869" extrusionOk="0">
                  <a:moveTo>
                    <a:pt x="244" y="733"/>
                  </a:moveTo>
                  <a:lnTo>
                    <a:pt x="271" y="679"/>
                  </a:lnTo>
                  <a:cubicBezTo>
                    <a:pt x="380" y="516"/>
                    <a:pt x="515" y="354"/>
                    <a:pt x="651" y="191"/>
                  </a:cubicBezTo>
                  <a:cubicBezTo>
                    <a:pt x="732" y="137"/>
                    <a:pt x="841" y="109"/>
                    <a:pt x="922" y="164"/>
                  </a:cubicBezTo>
                  <a:lnTo>
                    <a:pt x="977" y="164"/>
                  </a:lnTo>
                  <a:lnTo>
                    <a:pt x="977" y="164"/>
                  </a:lnTo>
                  <a:cubicBezTo>
                    <a:pt x="977" y="137"/>
                    <a:pt x="949" y="137"/>
                    <a:pt x="949" y="109"/>
                  </a:cubicBezTo>
                  <a:cubicBezTo>
                    <a:pt x="868" y="28"/>
                    <a:pt x="760" y="1"/>
                    <a:pt x="678" y="55"/>
                  </a:cubicBezTo>
                  <a:cubicBezTo>
                    <a:pt x="461" y="137"/>
                    <a:pt x="298" y="462"/>
                    <a:pt x="163" y="598"/>
                  </a:cubicBezTo>
                  <a:cubicBezTo>
                    <a:pt x="163" y="598"/>
                    <a:pt x="54" y="706"/>
                    <a:pt x="27" y="733"/>
                  </a:cubicBezTo>
                  <a:cubicBezTo>
                    <a:pt x="0" y="760"/>
                    <a:pt x="0" y="815"/>
                    <a:pt x="27" y="869"/>
                  </a:cubicBezTo>
                  <a:cubicBezTo>
                    <a:pt x="54" y="869"/>
                    <a:pt x="81" y="869"/>
                    <a:pt x="136" y="869"/>
                  </a:cubicBezTo>
                  <a:cubicBezTo>
                    <a:pt x="190" y="869"/>
                    <a:pt x="326" y="842"/>
                    <a:pt x="353" y="842"/>
                  </a:cubicBezTo>
                  <a:lnTo>
                    <a:pt x="814" y="788"/>
                  </a:lnTo>
                  <a:cubicBezTo>
                    <a:pt x="841" y="788"/>
                    <a:pt x="841" y="733"/>
                    <a:pt x="814" y="733"/>
                  </a:cubicBezTo>
                  <a:lnTo>
                    <a:pt x="353" y="733"/>
                  </a:lnTo>
                  <a:close/>
                  <a:moveTo>
                    <a:pt x="163" y="815"/>
                  </a:moveTo>
                  <a:cubicBezTo>
                    <a:pt x="163" y="842"/>
                    <a:pt x="163" y="842"/>
                    <a:pt x="136" y="842"/>
                  </a:cubicBezTo>
                  <a:lnTo>
                    <a:pt x="136" y="842"/>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8"/>
            <p:cNvSpPr/>
            <p:nvPr/>
          </p:nvSpPr>
          <p:spPr>
            <a:xfrm>
              <a:off x="1923175" y="3605425"/>
              <a:ext cx="11550" cy="3425"/>
            </a:xfrm>
            <a:custGeom>
              <a:avLst/>
              <a:gdLst/>
              <a:ahLst/>
              <a:cxnLst/>
              <a:rect l="l" t="t" r="r" b="b"/>
              <a:pathLst>
                <a:path w="462" h="137" extrusionOk="0">
                  <a:moveTo>
                    <a:pt x="1" y="28"/>
                  </a:moveTo>
                  <a:cubicBezTo>
                    <a:pt x="55" y="55"/>
                    <a:pt x="55" y="55"/>
                    <a:pt x="82" y="82"/>
                  </a:cubicBezTo>
                  <a:cubicBezTo>
                    <a:pt x="109" y="82"/>
                    <a:pt x="109" y="82"/>
                    <a:pt x="136" y="82"/>
                  </a:cubicBezTo>
                  <a:cubicBezTo>
                    <a:pt x="218" y="109"/>
                    <a:pt x="299" y="109"/>
                    <a:pt x="408" y="109"/>
                  </a:cubicBezTo>
                  <a:cubicBezTo>
                    <a:pt x="435" y="136"/>
                    <a:pt x="435" y="109"/>
                    <a:pt x="462" y="82"/>
                  </a:cubicBezTo>
                  <a:cubicBezTo>
                    <a:pt x="435" y="82"/>
                    <a:pt x="435" y="55"/>
                    <a:pt x="408" y="82"/>
                  </a:cubicBezTo>
                  <a:cubicBezTo>
                    <a:pt x="326" y="55"/>
                    <a:pt x="218" y="28"/>
                    <a:pt x="136" y="1"/>
                  </a:cubicBezTo>
                  <a:lnTo>
                    <a:pt x="109" y="1"/>
                  </a:lnTo>
                  <a:cubicBezTo>
                    <a:pt x="55" y="1"/>
                    <a:pt x="28" y="28"/>
                    <a:pt x="1" y="28"/>
                  </a:cubicBezTo>
                  <a:lnTo>
                    <a:pt x="1" y="28"/>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8"/>
            <p:cNvSpPr/>
            <p:nvPr/>
          </p:nvSpPr>
          <p:spPr>
            <a:xfrm>
              <a:off x="1708900" y="3728850"/>
              <a:ext cx="202775" cy="55625"/>
            </a:xfrm>
            <a:custGeom>
              <a:avLst/>
              <a:gdLst/>
              <a:ahLst/>
              <a:cxnLst/>
              <a:rect l="l" t="t" r="r" b="b"/>
              <a:pathLst>
                <a:path w="8111" h="2225" extrusionOk="0">
                  <a:moveTo>
                    <a:pt x="1" y="81"/>
                  </a:moveTo>
                  <a:cubicBezTo>
                    <a:pt x="55" y="109"/>
                    <a:pt x="109" y="136"/>
                    <a:pt x="163" y="163"/>
                  </a:cubicBezTo>
                  <a:cubicBezTo>
                    <a:pt x="380" y="217"/>
                    <a:pt x="597" y="244"/>
                    <a:pt x="842" y="244"/>
                  </a:cubicBezTo>
                  <a:cubicBezTo>
                    <a:pt x="1248" y="298"/>
                    <a:pt x="1709" y="380"/>
                    <a:pt x="2143" y="461"/>
                  </a:cubicBezTo>
                  <a:cubicBezTo>
                    <a:pt x="2794" y="597"/>
                    <a:pt x="3445" y="732"/>
                    <a:pt x="4096" y="895"/>
                  </a:cubicBezTo>
                  <a:cubicBezTo>
                    <a:pt x="5154" y="1166"/>
                    <a:pt x="6212" y="1519"/>
                    <a:pt x="7243" y="1926"/>
                  </a:cubicBezTo>
                  <a:cubicBezTo>
                    <a:pt x="7433" y="2007"/>
                    <a:pt x="7595" y="2089"/>
                    <a:pt x="7785" y="2143"/>
                  </a:cubicBezTo>
                  <a:cubicBezTo>
                    <a:pt x="7867" y="2170"/>
                    <a:pt x="7948" y="2197"/>
                    <a:pt x="8029" y="2224"/>
                  </a:cubicBezTo>
                  <a:cubicBezTo>
                    <a:pt x="8084" y="2224"/>
                    <a:pt x="8111" y="2143"/>
                    <a:pt x="8084" y="2143"/>
                  </a:cubicBezTo>
                  <a:cubicBezTo>
                    <a:pt x="8002" y="2061"/>
                    <a:pt x="7948" y="2007"/>
                    <a:pt x="7867" y="1980"/>
                  </a:cubicBezTo>
                  <a:cubicBezTo>
                    <a:pt x="7704" y="1872"/>
                    <a:pt x="7514" y="1790"/>
                    <a:pt x="7351" y="1709"/>
                  </a:cubicBezTo>
                  <a:cubicBezTo>
                    <a:pt x="6321" y="1275"/>
                    <a:pt x="5236" y="895"/>
                    <a:pt x="4151" y="624"/>
                  </a:cubicBezTo>
                  <a:cubicBezTo>
                    <a:pt x="3500" y="461"/>
                    <a:pt x="2849" y="326"/>
                    <a:pt x="2198" y="217"/>
                  </a:cubicBezTo>
                  <a:cubicBezTo>
                    <a:pt x="1737" y="163"/>
                    <a:pt x="1276" y="109"/>
                    <a:pt x="842" y="54"/>
                  </a:cubicBezTo>
                  <a:cubicBezTo>
                    <a:pt x="625" y="27"/>
                    <a:pt x="408" y="0"/>
                    <a:pt x="163" y="27"/>
                  </a:cubicBezTo>
                  <a:cubicBezTo>
                    <a:pt x="109" y="27"/>
                    <a:pt x="55" y="54"/>
                    <a:pt x="1" y="54"/>
                  </a:cubicBezTo>
                  <a:lnTo>
                    <a:pt x="1" y="54"/>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8"/>
            <p:cNvSpPr/>
            <p:nvPr/>
          </p:nvSpPr>
          <p:spPr>
            <a:xfrm>
              <a:off x="1677025" y="3759350"/>
              <a:ext cx="162100" cy="74625"/>
            </a:xfrm>
            <a:custGeom>
              <a:avLst/>
              <a:gdLst/>
              <a:ahLst/>
              <a:cxnLst/>
              <a:rect l="l" t="t" r="r" b="b"/>
              <a:pathLst>
                <a:path w="6484" h="2985" extrusionOk="0">
                  <a:moveTo>
                    <a:pt x="1791" y="516"/>
                  </a:moveTo>
                  <a:lnTo>
                    <a:pt x="1791" y="516"/>
                  </a:lnTo>
                  <a:cubicBezTo>
                    <a:pt x="1655" y="706"/>
                    <a:pt x="1466" y="923"/>
                    <a:pt x="1411" y="1031"/>
                  </a:cubicBezTo>
                  <a:cubicBezTo>
                    <a:pt x="1330" y="1221"/>
                    <a:pt x="1303" y="1411"/>
                    <a:pt x="1330" y="1601"/>
                  </a:cubicBezTo>
                  <a:cubicBezTo>
                    <a:pt x="1357" y="1737"/>
                    <a:pt x="1411" y="1818"/>
                    <a:pt x="1574" y="1737"/>
                  </a:cubicBezTo>
                  <a:lnTo>
                    <a:pt x="1683" y="1682"/>
                  </a:lnTo>
                  <a:cubicBezTo>
                    <a:pt x="1981" y="1411"/>
                    <a:pt x="2252" y="1140"/>
                    <a:pt x="2496" y="814"/>
                  </a:cubicBezTo>
                  <a:cubicBezTo>
                    <a:pt x="2605" y="706"/>
                    <a:pt x="2713" y="625"/>
                    <a:pt x="2822" y="543"/>
                  </a:cubicBezTo>
                  <a:cubicBezTo>
                    <a:pt x="2632" y="896"/>
                    <a:pt x="2469" y="1275"/>
                    <a:pt x="2334" y="1655"/>
                  </a:cubicBezTo>
                  <a:cubicBezTo>
                    <a:pt x="2306" y="1764"/>
                    <a:pt x="2334" y="1845"/>
                    <a:pt x="2388" y="1926"/>
                  </a:cubicBezTo>
                  <a:cubicBezTo>
                    <a:pt x="2442" y="1954"/>
                    <a:pt x="2523" y="1981"/>
                    <a:pt x="2578" y="1954"/>
                  </a:cubicBezTo>
                  <a:cubicBezTo>
                    <a:pt x="2767" y="1926"/>
                    <a:pt x="2930" y="1845"/>
                    <a:pt x="3093" y="1737"/>
                  </a:cubicBezTo>
                  <a:cubicBezTo>
                    <a:pt x="3364" y="1520"/>
                    <a:pt x="3663" y="1221"/>
                    <a:pt x="3880" y="1004"/>
                  </a:cubicBezTo>
                  <a:cubicBezTo>
                    <a:pt x="3852" y="1086"/>
                    <a:pt x="3798" y="1140"/>
                    <a:pt x="3798" y="1140"/>
                  </a:cubicBezTo>
                  <a:cubicBezTo>
                    <a:pt x="3608" y="1384"/>
                    <a:pt x="3473" y="1682"/>
                    <a:pt x="3418" y="1981"/>
                  </a:cubicBezTo>
                  <a:cubicBezTo>
                    <a:pt x="3391" y="2116"/>
                    <a:pt x="3473" y="2279"/>
                    <a:pt x="3608" y="2388"/>
                  </a:cubicBezTo>
                  <a:cubicBezTo>
                    <a:pt x="3744" y="2442"/>
                    <a:pt x="3934" y="2442"/>
                    <a:pt x="4069" y="2333"/>
                  </a:cubicBezTo>
                  <a:cubicBezTo>
                    <a:pt x="4286" y="2171"/>
                    <a:pt x="4476" y="2008"/>
                    <a:pt x="4639" y="1818"/>
                  </a:cubicBezTo>
                  <a:lnTo>
                    <a:pt x="4585" y="1926"/>
                  </a:lnTo>
                  <a:cubicBezTo>
                    <a:pt x="4503" y="2062"/>
                    <a:pt x="4449" y="2198"/>
                    <a:pt x="4395" y="2333"/>
                  </a:cubicBezTo>
                  <a:cubicBezTo>
                    <a:pt x="4341" y="2442"/>
                    <a:pt x="4341" y="2550"/>
                    <a:pt x="4368" y="2659"/>
                  </a:cubicBezTo>
                  <a:cubicBezTo>
                    <a:pt x="4368" y="2767"/>
                    <a:pt x="4422" y="2849"/>
                    <a:pt x="4503" y="2903"/>
                  </a:cubicBezTo>
                  <a:cubicBezTo>
                    <a:pt x="4612" y="2984"/>
                    <a:pt x="4775" y="2957"/>
                    <a:pt x="4883" y="2876"/>
                  </a:cubicBezTo>
                  <a:cubicBezTo>
                    <a:pt x="5290" y="2605"/>
                    <a:pt x="5643" y="2279"/>
                    <a:pt x="5995" y="1954"/>
                  </a:cubicBezTo>
                  <a:cubicBezTo>
                    <a:pt x="5941" y="2035"/>
                    <a:pt x="5914" y="2116"/>
                    <a:pt x="5887" y="2225"/>
                  </a:cubicBezTo>
                  <a:cubicBezTo>
                    <a:pt x="5860" y="2360"/>
                    <a:pt x="5914" y="2523"/>
                    <a:pt x="6022" y="2632"/>
                  </a:cubicBezTo>
                  <a:cubicBezTo>
                    <a:pt x="6049" y="2659"/>
                    <a:pt x="6104" y="2659"/>
                    <a:pt x="6131" y="2632"/>
                  </a:cubicBezTo>
                  <a:cubicBezTo>
                    <a:pt x="6158" y="2605"/>
                    <a:pt x="6158" y="2550"/>
                    <a:pt x="6131" y="2523"/>
                  </a:cubicBezTo>
                  <a:cubicBezTo>
                    <a:pt x="6049" y="2442"/>
                    <a:pt x="6049" y="2333"/>
                    <a:pt x="6049" y="2252"/>
                  </a:cubicBezTo>
                  <a:cubicBezTo>
                    <a:pt x="6104" y="2089"/>
                    <a:pt x="6212" y="1926"/>
                    <a:pt x="6321" y="1818"/>
                  </a:cubicBezTo>
                  <a:cubicBezTo>
                    <a:pt x="6348" y="1764"/>
                    <a:pt x="6456" y="1628"/>
                    <a:pt x="6483" y="1601"/>
                  </a:cubicBezTo>
                  <a:cubicBezTo>
                    <a:pt x="6483" y="1574"/>
                    <a:pt x="6483" y="1547"/>
                    <a:pt x="6483" y="1520"/>
                  </a:cubicBezTo>
                  <a:cubicBezTo>
                    <a:pt x="6456" y="1465"/>
                    <a:pt x="6375" y="1438"/>
                    <a:pt x="6348" y="1465"/>
                  </a:cubicBezTo>
                  <a:cubicBezTo>
                    <a:pt x="5887" y="1655"/>
                    <a:pt x="5209" y="2442"/>
                    <a:pt x="4775" y="2659"/>
                  </a:cubicBezTo>
                  <a:cubicBezTo>
                    <a:pt x="4693" y="2713"/>
                    <a:pt x="4639" y="2740"/>
                    <a:pt x="4612" y="2713"/>
                  </a:cubicBezTo>
                  <a:cubicBezTo>
                    <a:pt x="4585" y="2686"/>
                    <a:pt x="4558" y="2659"/>
                    <a:pt x="4558" y="2605"/>
                  </a:cubicBezTo>
                  <a:cubicBezTo>
                    <a:pt x="4558" y="2550"/>
                    <a:pt x="4558" y="2469"/>
                    <a:pt x="4585" y="2388"/>
                  </a:cubicBezTo>
                  <a:cubicBezTo>
                    <a:pt x="4639" y="2252"/>
                    <a:pt x="4666" y="2143"/>
                    <a:pt x="4748" y="2008"/>
                  </a:cubicBezTo>
                  <a:cubicBezTo>
                    <a:pt x="4775" y="1926"/>
                    <a:pt x="4829" y="1845"/>
                    <a:pt x="4883" y="1764"/>
                  </a:cubicBezTo>
                  <a:cubicBezTo>
                    <a:pt x="4992" y="1574"/>
                    <a:pt x="5127" y="1384"/>
                    <a:pt x="5236" y="1194"/>
                  </a:cubicBezTo>
                  <a:cubicBezTo>
                    <a:pt x="5263" y="1167"/>
                    <a:pt x="5263" y="1140"/>
                    <a:pt x="5236" y="1140"/>
                  </a:cubicBezTo>
                  <a:cubicBezTo>
                    <a:pt x="5236" y="1086"/>
                    <a:pt x="5182" y="1058"/>
                    <a:pt x="5127" y="1086"/>
                  </a:cubicBezTo>
                  <a:cubicBezTo>
                    <a:pt x="5100" y="1113"/>
                    <a:pt x="4992" y="1221"/>
                    <a:pt x="4937" y="1275"/>
                  </a:cubicBezTo>
                  <a:lnTo>
                    <a:pt x="4612" y="1574"/>
                  </a:lnTo>
                  <a:cubicBezTo>
                    <a:pt x="4449" y="1764"/>
                    <a:pt x="4259" y="1954"/>
                    <a:pt x="4042" y="2116"/>
                  </a:cubicBezTo>
                  <a:cubicBezTo>
                    <a:pt x="3907" y="2225"/>
                    <a:pt x="3771" y="2306"/>
                    <a:pt x="3663" y="2225"/>
                  </a:cubicBezTo>
                  <a:cubicBezTo>
                    <a:pt x="3554" y="2143"/>
                    <a:pt x="3554" y="2008"/>
                    <a:pt x="3581" y="1872"/>
                  </a:cubicBezTo>
                  <a:cubicBezTo>
                    <a:pt x="3663" y="1655"/>
                    <a:pt x="3744" y="1438"/>
                    <a:pt x="3880" y="1221"/>
                  </a:cubicBezTo>
                  <a:cubicBezTo>
                    <a:pt x="3988" y="1113"/>
                    <a:pt x="4069" y="977"/>
                    <a:pt x="4151" y="814"/>
                  </a:cubicBezTo>
                  <a:cubicBezTo>
                    <a:pt x="4205" y="787"/>
                    <a:pt x="4205" y="733"/>
                    <a:pt x="4151" y="679"/>
                  </a:cubicBezTo>
                  <a:cubicBezTo>
                    <a:pt x="4124" y="679"/>
                    <a:pt x="4097" y="679"/>
                    <a:pt x="4069" y="679"/>
                  </a:cubicBezTo>
                  <a:cubicBezTo>
                    <a:pt x="4015" y="706"/>
                    <a:pt x="3961" y="787"/>
                    <a:pt x="3907" y="814"/>
                  </a:cubicBezTo>
                  <a:cubicBezTo>
                    <a:pt x="3635" y="1004"/>
                    <a:pt x="3310" y="1384"/>
                    <a:pt x="2984" y="1601"/>
                  </a:cubicBezTo>
                  <a:cubicBezTo>
                    <a:pt x="2849" y="1709"/>
                    <a:pt x="2686" y="1791"/>
                    <a:pt x="2523" y="1818"/>
                  </a:cubicBezTo>
                  <a:cubicBezTo>
                    <a:pt x="2496" y="1818"/>
                    <a:pt x="2469" y="1791"/>
                    <a:pt x="2469" y="1737"/>
                  </a:cubicBezTo>
                  <a:cubicBezTo>
                    <a:pt x="2496" y="1628"/>
                    <a:pt x="2523" y="1520"/>
                    <a:pt x="2551" y="1411"/>
                  </a:cubicBezTo>
                  <a:cubicBezTo>
                    <a:pt x="2713" y="1031"/>
                    <a:pt x="2957" y="543"/>
                    <a:pt x="2957" y="516"/>
                  </a:cubicBezTo>
                  <a:lnTo>
                    <a:pt x="2957" y="435"/>
                  </a:lnTo>
                  <a:cubicBezTo>
                    <a:pt x="2957" y="380"/>
                    <a:pt x="2903" y="353"/>
                    <a:pt x="2876" y="380"/>
                  </a:cubicBezTo>
                  <a:cubicBezTo>
                    <a:pt x="2849" y="408"/>
                    <a:pt x="2795" y="408"/>
                    <a:pt x="2767" y="435"/>
                  </a:cubicBezTo>
                  <a:cubicBezTo>
                    <a:pt x="2632" y="516"/>
                    <a:pt x="2496" y="625"/>
                    <a:pt x="2361" y="760"/>
                  </a:cubicBezTo>
                  <a:cubicBezTo>
                    <a:pt x="2117" y="1058"/>
                    <a:pt x="1845" y="1330"/>
                    <a:pt x="1574" y="1601"/>
                  </a:cubicBezTo>
                  <a:lnTo>
                    <a:pt x="1493" y="1628"/>
                  </a:lnTo>
                  <a:cubicBezTo>
                    <a:pt x="1438" y="1655"/>
                    <a:pt x="1411" y="1601"/>
                    <a:pt x="1411" y="1520"/>
                  </a:cubicBezTo>
                  <a:cubicBezTo>
                    <a:pt x="1438" y="1384"/>
                    <a:pt x="1466" y="1248"/>
                    <a:pt x="1520" y="1113"/>
                  </a:cubicBezTo>
                  <a:cubicBezTo>
                    <a:pt x="1574" y="977"/>
                    <a:pt x="1791" y="733"/>
                    <a:pt x="1927" y="543"/>
                  </a:cubicBezTo>
                  <a:cubicBezTo>
                    <a:pt x="1954" y="489"/>
                    <a:pt x="1981" y="435"/>
                    <a:pt x="2008" y="353"/>
                  </a:cubicBezTo>
                  <a:cubicBezTo>
                    <a:pt x="2008" y="272"/>
                    <a:pt x="1981" y="272"/>
                    <a:pt x="1927" y="272"/>
                  </a:cubicBezTo>
                  <a:cubicBezTo>
                    <a:pt x="1872" y="299"/>
                    <a:pt x="1818" y="326"/>
                    <a:pt x="1791" y="380"/>
                  </a:cubicBezTo>
                  <a:lnTo>
                    <a:pt x="1303" y="706"/>
                  </a:lnTo>
                  <a:cubicBezTo>
                    <a:pt x="1032" y="923"/>
                    <a:pt x="760" y="1113"/>
                    <a:pt x="462" y="1303"/>
                  </a:cubicBezTo>
                  <a:cubicBezTo>
                    <a:pt x="381" y="1357"/>
                    <a:pt x="245" y="1384"/>
                    <a:pt x="136" y="1384"/>
                  </a:cubicBezTo>
                  <a:lnTo>
                    <a:pt x="136" y="1303"/>
                  </a:lnTo>
                  <a:cubicBezTo>
                    <a:pt x="164" y="1058"/>
                    <a:pt x="272" y="869"/>
                    <a:pt x="435" y="706"/>
                  </a:cubicBezTo>
                  <a:cubicBezTo>
                    <a:pt x="652" y="489"/>
                    <a:pt x="896" y="272"/>
                    <a:pt x="1140" y="82"/>
                  </a:cubicBezTo>
                  <a:cubicBezTo>
                    <a:pt x="1167" y="82"/>
                    <a:pt x="1194" y="55"/>
                    <a:pt x="1221" y="28"/>
                  </a:cubicBezTo>
                  <a:cubicBezTo>
                    <a:pt x="1221" y="1"/>
                    <a:pt x="1221" y="28"/>
                    <a:pt x="1221" y="1"/>
                  </a:cubicBezTo>
                  <a:cubicBezTo>
                    <a:pt x="1221" y="1"/>
                    <a:pt x="1221" y="1"/>
                    <a:pt x="1221" y="1"/>
                  </a:cubicBezTo>
                  <a:lnTo>
                    <a:pt x="1194" y="1"/>
                  </a:lnTo>
                  <a:cubicBezTo>
                    <a:pt x="1167" y="1"/>
                    <a:pt x="1140" y="55"/>
                    <a:pt x="1113" y="55"/>
                  </a:cubicBezTo>
                  <a:cubicBezTo>
                    <a:pt x="842" y="245"/>
                    <a:pt x="598" y="435"/>
                    <a:pt x="381" y="679"/>
                  </a:cubicBezTo>
                  <a:cubicBezTo>
                    <a:pt x="191" y="841"/>
                    <a:pt x="82" y="1058"/>
                    <a:pt x="1" y="1303"/>
                  </a:cubicBezTo>
                  <a:cubicBezTo>
                    <a:pt x="1" y="1357"/>
                    <a:pt x="1" y="1411"/>
                    <a:pt x="1" y="1438"/>
                  </a:cubicBezTo>
                  <a:cubicBezTo>
                    <a:pt x="28" y="1492"/>
                    <a:pt x="55" y="1520"/>
                    <a:pt x="82" y="1547"/>
                  </a:cubicBezTo>
                  <a:cubicBezTo>
                    <a:pt x="245" y="1574"/>
                    <a:pt x="408" y="1520"/>
                    <a:pt x="543" y="1438"/>
                  </a:cubicBezTo>
                  <a:cubicBezTo>
                    <a:pt x="842" y="1248"/>
                    <a:pt x="1113" y="1058"/>
                    <a:pt x="1384" y="84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8"/>
            <p:cNvSpPr/>
            <p:nvPr/>
          </p:nvSpPr>
          <p:spPr>
            <a:xfrm>
              <a:off x="1887250" y="3020225"/>
              <a:ext cx="81400" cy="84125"/>
            </a:xfrm>
            <a:custGeom>
              <a:avLst/>
              <a:gdLst/>
              <a:ahLst/>
              <a:cxnLst/>
              <a:rect l="l" t="t" r="r" b="b"/>
              <a:pathLst>
                <a:path w="3256" h="3365" extrusionOk="0">
                  <a:moveTo>
                    <a:pt x="1628" y="1"/>
                  </a:moveTo>
                  <a:lnTo>
                    <a:pt x="2062" y="1248"/>
                  </a:lnTo>
                  <a:lnTo>
                    <a:pt x="3255" y="1682"/>
                  </a:lnTo>
                  <a:lnTo>
                    <a:pt x="2062" y="2143"/>
                  </a:lnTo>
                  <a:lnTo>
                    <a:pt x="1628" y="3364"/>
                  </a:lnTo>
                  <a:lnTo>
                    <a:pt x="1167" y="2143"/>
                  </a:lnTo>
                  <a:lnTo>
                    <a:pt x="0" y="1682"/>
                  </a:lnTo>
                  <a:lnTo>
                    <a:pt x="1167" y="122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8"/>
            <p:cNvSpPr/>
            <p:nvPr/>
          </p:nvSpPr>
          <p:spPr>
            <a:xfrm>
              <a:off x="2618225" y="3761400"/>
              <a:ext cx="107850" cy="110550"/>
            </a:xfrm>
            <a:custGeom>
              <a:avLst/>
              <a:gdLst/>
              <a:ahLst/>
              <a:cxnLst/>
              <a:rect l="l" t="t" r="r" b="b"/>
              <a:pathLst>
                <a:path w="4314" h="4422" extrusionOk="0">
                  <a:moveTo>
                    <a:pt x="2171" y="0"/>
                  </a:moveTo>
                  <a:lnTo>
                    <a:pt x="2740" y="1600"/>
                  </a:lnTo>
                  <a:lnTo>
                    <a:pt x="4313" y="2197"/>
                  </a:lnTo>
                  <a:lnTo>
                    <a:pt x="2740" y="2794"/>
                  </a:lnTo>
                  <a:lnTo>
                    <a:pt x="2171" y="4421"/>
                  </a:lnTo>
                  <a:lnTo>
                    <a:pt x="1574" y="2794"/>
                  </a:lnTo>
                  <a:lnTo>
                    <a:pt x="1" y="2197"/>
                  </a:lnTo>
                  <a:lnTo>
                    <a:pt x="1574" y="160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8"/>
            <p:cNvSpPr/>
            <p:nvPr/>
          </p:nvSpPr>
          <p:spPr>
            <a:xfrm>
              <a:off x="1801800" y="3151100"/>
              <a:ext cx="40725" cy="42075"/>
            </a:xfrm>
            <a:custGeom>
              <a:avLst/>
              <a:gdLst/>
              <a:ahLst/>
              <a:cxnLst/>
              <a:rect l="l" t="t" r="r" b="b"/>
              <a:pathLst>
                <a:path w="1629" h="1683" extrusionOk="0">
                  <a:moveTo>
                    <a:pt x="814" y="1"/>
                  </a:moveTo>
                  <a:lnTo>
                    <a:pt x="1031" y="624"/>
                  </a:lnTo>
                  <a:lnTo>
                    <a:pt x="1628" y="841"/>
                  </a:lnTo>
                  <a:lnTo>
                    <a:pt x="1031" y="1058"/>
                  </a:lnTo>
                  <a:lnTo>
                    <a:pt x="814" y="1682"/>
                  </a:lnTo>
                  <a:lnTo>
                    <a:pt x="597" y="1058"/>
                  </a:lnTo>
                  <a:lnTo>
                    <a:pt x="1" y="841"/>
                  </a:lnTo>
                  <a:lnTo>
                    <a:pt x="597" y="62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8"/>
            <p:cNvSpPr/>
            <p:nvPr/>
          </p:nvSpPr>
          <p:spPr>
            <a:xfrm>
              <a:off x="2476500" y="3528800"/>
              <a:ext cx="54275" cy="55625"/>
            </a:xfrm>
            <a:custGeom>
              <a:avLst/>
              <a:gdLst/>
              <a:ahLst/>
              <a:cxnLst/>
              <a:rect l="l" t="t" r="r" b="b"/>
              <a:pathLst>
                <a:path w="2171" h="2225" extrusionOk="0">
                  <a:moveTo>
                    <a:pt x="1086" y="1"/>
                  </a:moveTo>
                  <a:lnTo>
                    <a:pt x="1384" y="814"/>
                  </a:lnTo>
                  <a:lnTo>
                    <a:pt x="2171" y="1113"/>
                  </a:lnTo>
                  <a:lnTo>
                    <a:pt x="1384" y="1411"/>
                  </a:lnTo>
                  <a:lnTo>
                    <a:pt x="1086" y="2225"/>
                  </a:lnTo>
                  <a:lnTo>
                    <a:pt x="788" y="1411"/>
                  </a:lnTo>
                  <a:lnTo>
                    <a:pt x="1" y="1113"/>
                  </a:lnTo>
                  <a:lnTo>
                    <a:pt x="788" y="81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8"/>
            <p:cNvSpPr/>
            <p:nvPr/>
          </p:nvSpPr>
          <p:spPr>
            <a:xfrm>
              <a:off x="1238300" y="3543050"/>
              <a:ext cx="54275" cy="54950"/>
            </a:xfrm>
            <a:custGeom>
              <a:avLst/>
              <a:gdLst/>
              <a:ahLst/>
              <a:cxnLst/>
              <a:rect l="l" t="t" r="r" b="b"/>
              <a:pathLst>
                <a:path w="2171" h="2198" extrusionOk="0">
                  <a:moveTo>
                    <a:pt x="1086" y="0"/>
                  </a:moveTo>
                  <a:lnTo>
                    <a:pt x="1384" y="787"/>
                  </a:lnTo>
                  <a:lnTo>
                    <a:pt x="2171" y="1085"/>
                  </a:lnTo>
                  <a:lnTo>
                    <a:pt x="1384" y="1383"/>
                  </a:lnTo>
                  <a:lnTo>
                    <a:pt x="1086" y="2197"/>
                  </a:lnTo>
                  <a:lnTo>
                    <a:pt x="787" y="1383"/>
                  </a:lnTo>
                  <a:lnTo>
                    <a:pt x="1" y="1085"/>
                  </a:lnTo>
                  <a:lnTo>
                    <a:pt x="787" y="78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8"/>
            <p:cNvSpPr/>
            <p:nvPr/>
          </p:nvSpPr>
          <p:spPr>
            <a:xfrm>
              <a:off x="1801800" y="2969375"/>
              <a:ext cx="20375" cy="21050"/>
            </a:xfrm>
            <a:custGeom>
              <a:avLst/>
              <a:gdLst/>
              <a:ahLst/>
              <a:cxnLst/>
              <a:rect l="l" t="t" r="r" b="b"/>
              <a:pathLst>
                <a:path w="815" h="842" extrusionOk="0">
                  <a:moveTo>
                    <a:pt x="408" y="0"/>
                  </a:moveTo>
                  <a:lnTo>
                    <a:pt x="516" y="299"/>
                  </a:lnTo>
                  <a:lnTo>
                    <a:pt x="814" y="407"/>
                  </a:lnTo>
                  <a:lnTo>
                    <a:pt x="516" y="516"/>
                  </a:lnTo>
                  <a:lnTo>
                    <a:pt x="408" y="841"/>
                  </a:lnTo>
                  <a:lnTo>
                    <a:pt x="299" y="516"/>
                  </a:lnTo>
                  <a:lnTo>
                    <a:pt x="1" y="407"/>
                  </a:lnTo>
                  <a:lnTo>
                    <a:pt x="299" y="29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8"/>
            <p:cNvSpPr/>
            <p:nvPr/>
          </p:nvSpPr>
          <p:spPr>
            <a:xfrm>
              <a:off x="945375" y="3515250"/>
              <a:ext cx="26475" cy="27150"/>
            </a:xfrm>
            <a:custGeom>
              <a:avLst/>
              <a:gdLst/>
              <a:ahLst/>
              <a:cxnLst/>
              <a:rect l="l" t="t" r="r" b="b"/>
              <a:pathLst>
                <a:path w="1059" h="1086" extrusionOk="0">
                  <a:moveTo>
                    <a:pt x="543" y="0"/>
                  </a:moveTo>
                  <a:lnTo>
                    <a:pt x="678" y="407"/>
                  </a:lnTo>
                  <a:lnTo>
                    <a:pt x="1058" y="543"/>
                  </a:lnTo>
                  <a:lnTo>
                    <a:pt x="678" y="705"/>
                  </a:lnTo>
                  <a:lnTo>
                    <a:pt x="543" y="1085"/>
                  </a:lnTo>
                  <a:lnTo>
                    <a:pt x="380" y="705"/>
                  </a:lnTo>
                  <a:lnTo>
                    <a:pt x="0" y="543"/>
                  </a:lnTo>
                  <a:lnTo>
                    <a:pt x="380" y="40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8"/>
            <p:cNvSpPr/>
            <p:nvPr/>
          </p:nvSpPr>
          <p:spPr>
            <a:xfrm>
              <a:off x="1913000" y="3232475"/>
              <a:ext cx="20375" cy="21050"/>
            </a:xfrm>
            <a:custGeom>
              <a:avLst/>
              <a:gdLst/>
              <a:ahLst/>
              <a:cxnLst/>
              <a:rect l="l" t="t" r="r" b="b"/>
              <a:pathLst>
                <a:path w="815" h="842" extrusionOk="0">
                  <a:moveTo>
                    <a:pt x="408" y="0"/>
                  </a:moveTo>
                  <a:lnTo>
                    <a:pt x="516" y="299"/>
                  </a:lnTo>
                  <a:lnTo>
                    <a:pt x="815" y="434"/>
                  </a:lnTo>
                  <a:lnTo>
                    <a:pt x="516" y="543"/>
                  </a:lnTo>
                  <a:lnTo>
                    <a:pt x="408" y="841"/>
                  </a:lnTo>
                  <a:lnTo>
                    <a:pt x="299" y="543"/>
                  </a:lnTo>
                  <a:lnTo>
                    <a:pt x="1" y="434"/>
                  </a:lnTo>
                  <a:lnTo>
                    <a:pt x="299" y="29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8"/>
            <p:cNvSpPr/>
            <p:nvPr/>
          </p:nvSpPr>
          <p:spPr>
            <a:xfrm>
              <a:off x="2726050" y="3363350"/>
              <a:ext cx="27150" cy="27825"/>
            </a:xfrm>
            <a:custGeom>
              <a:avLst/>
              <a:gdLst/>
              <a:ahLst/>
              <a:cxnLst/>
              <a:rect l="l" t="t" r="r" b="b"/>
              <a:pathLst>
                <a:path w="1086" h="1113" extrusionOk="0">
                  <a:moveTo>
                    <a:pt x="543" y="0"/>
                  </a:moveTo>
                  <a:lnTo>
                    <a:pt x="706" y="407"/>
                  </a:lnTo>
                  <a:lnTo>
                    <a:pt x="1085" y="570"/>
                  </a:lnTo>
                  <a:lnTo>
                    <a:pt x="706" y="706"/>
                  </a:lnTo>
                  <a:lnTo>
                    <a:pt x="543" y="1112"/>
                  </a:lnTo>
                  <a:lnTo>
                    <a:pt x="407" y="706"/>
                  </a:lnTo>
                  <a:lnTo>
                    <a:pt x="0" y="570"/>
                  </a:lnTo>
                  <a:lnTo>
                    <a:pt x="407" y="40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8"/>
            <p:cNvSpPr/>
            <p:nvPr/>
          </p:nvSpPr>
          <p:spPr>
            <a:xfrm>
              <a:off x="1148800" y="3816325"/>
              <a:ext cx="26475" cy="28500"/>
            </a:xfrm>
            <a:custGeom>
              <a:avLst/>
              <a:gdLst/>
              <a:ahLst/>
              <a:cxnLst/>
              <a:rect l="l" t="t" r="r" b="b"/>
              <a:pathLst>
                <a:path w="1059" h="1140" extrusionOk="0">
                  <a:moveTo>
                    <a:pt x="543" y="0"/>
                  </a:moveTo>
                  <a:lnTo>
                    <a:pt x="678" y="407"/>
                  </a:lnTo>
                  <a:lnTo>
                    <a:pt x="1058" y="570"/>
                  </a:lnTo>
                  <a:lnTo>
                    <a:pt x="678" y="705"/>
                  </a:lnTo>
                  <a:lnTo>
                    <a:pt x="543" y="1139"/>
                  </a:lnTo>
                  <a:lnTo>
                    <a:pt x="380" y="732"/>
                  </a:lnTo>
                  <a:lnTo>
                    <a:pt x="0" y="570"/>
                  </a:lnTo>
                  <a:lnTo>
                    <a:pt x="380" y="43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308;p58">
            <a:extLst>
              <a:ext uri="{FF2B5EF4-FFF2-40B4-BE49-F238E27FC236}">
                <a16:creationId xmlns:a16="http://schemas.microsoft.com/office/drawing/2014/main" id="{47678E5B-9B16-0C2B-722F-89FD71040354}"/>
              </a:ext>
            </a:extLst>
          </p:cNvPr>
          <p:cNvSpPr txBox="1"/>
          <p:nvPr/>
        </p:nvSpPr>
        <p:spPr>
          <a:xfrm>
            <a:off x="3776318" y="1587215"/>
            <a:ext cx="4394286" cy="1376010"/>
          </a:xfrm>
          <a:prstGeom prst="rect">
            <a:avLst/>
          </a:prstGeom>
          <a:noFill/>
          <a:ln>
            <a:noFill/>
          </a:ln>
        </p:spPr>
        <p:txBody>
          <a:bodyPr spcFirstLastPara="1" wrap="square" lIns="91425" tIns="91425" rIns="91425" bIns="91425" anchor="t" anchorCtr="0">
            <a:noAutofit/>
          </a:bodyPr>
          <a:lstStyle/>
          <a:p>
            <a:pPr marL="285750" lvl="0" indent="-285750" algn="l" rtl="0">
              <a:lnSpc>
                <a:spcPts val="2000"/>
              </a:lnSpc>
              <a:spcBef>
                <a:spcPts val="0"/>
              </a:spcBef>
              <a:spcAft>
                <a:spcPts val="0"/>
              </a:spcAft>
              <a:buClr>
                <a:srgbClr val="6D78B9"/>
              </a:buClr>
              <a:buFont typeface="Arial" panose="020B0604020202020204" pitchFamily="34" charset="0"/>
              <a:buChar char="•"/>
            </a:pPr>
            <a:r>
              <a:rPr lang="en" sz="1600">
                <a:solidFill>
                  <a:schemeClr val="dk1"/>
                </a:solidFill>
                <a:latin typeface="Montserrat" pitchFamily="2" charset="0"/>
                <a:ea typeface="Bellota Text"/>
                <a:cs typeface="Bellota Text"/>
                <a:sym typeface="Bellota Text"/>
              </a:rPr>
              <a:t> Tính </a:t>
            </a:r>
            <a:r>
              <a:rPr lang="en" sz="1600" b="1">
                <a:solidFill>
                  <a:srgbClr val="6D78B9"/>
                </a:solidFill>
                <a:latin typeface="Montserrat" pitchFamily="2" charset="0"/>
                <a:ea typeface="Bellota Text"/>
                <a:cs typeface="Bellota Text"/>
                <a:sym typeface="Bellota Text"/>
              </a:rPr>
              <a:t>‘secs’ </a:t>
            </a:r>
            <a:r>
              <a:rPr lang="en" sz="1600">
                <a:solidFill>
                  <a:schemeClr val="dk1"/>
                </a:solidFill>
                <a:latin typeface="Montserrat" pitchFamily="2" charset="0"/>
                <a:ea typeface="Bellota Text"/>
                <a:cs typeface="Bellota Text"/>
                <a:sym typeface="Bellota Text"/>
              </a:rPr>
              <a:t>từ frame trước đến hiện tại</a:t>
            </a:r>
          </a:p>
          <a:p>
            <a:pPr marL="285750" lvl="0" indent="-285750" algn="l" rtl="0">
              <a:lnSpc>
                <a:spcPts val="2000"/>
              </a:lnSpc>
              <a:spcBef>
                <a:spcPts val="0"/>
              </a:spcBef>
              <a:spcAft>
                <a:spcPts val="0"/>
              </a:spcAft>
              <a:buClr>
                <a:srgbClr val="6D78B9"/>
              </a:buClr>
              <a:buFont typeface="Arial" panose="020B0604020202020204" pitchFamily="34" charset="0"/>
              <a:buChar char="•"/>
            </a:pPr>
            <a:r>
              <a:rPr lang="en" sz="1600">
                <a:solidFill>
                  <a:schemeClr val="dk1"/>
                </a:solidFill>
                <a:latin typeface="Montserrat" pitchFamily="2" charset="0"/>
                <a:ea typeface="Bellota Text"/>
                <a:cs typeface="Bellota Text"/>
                <a:sym typeface="Bellota Text"/>
              </a:rPr>
              <a:t>Check đủ thời gian để update frame?</a:t>
            </a:r>
          </a:p>
          <a:p>
            <a:pPr marL="285750" lvl="0" indent="-285750" algn="l" rtl="0">
              <a:lnSpc>
                <a:spcPts val="2000"/>
              </a:lnSpc>
              <a:spcBef>
                <a:spcPts val="0"/>
              </a:spcBef>
              <a:spcAft>
                <a:spcPts val="0"/>
              </a:spcAft>
              <a:buClr>
                <a:srgbClr val="6D78B9"/>
              </a:buClr>
              <a:buFont typeface="Arial" panose="020B0604020202020204" pitchFamily="34" charset="0"/>
              <a:buChar char="•"/>
            </a:pPr>
            <a:r>
              <a:rPr lang="en-US" sz="1600" b="1">
                <a:solidFill>
                  <a:srgbClr val="6D78B9"/>
                </a:solidFill>
                <a:latin typeface="Montserrat" pitchFamily="2" charset="0"/>
                <a:ea typeface="Bellota Text"/>
                <a:cs typeface="Bellota Text"/>
                <a:sym typeface="Bellota Text"/>
              </a:rPr>
              <a:t>U</a:t>
            </a:r>
            <a:r>
              <a:rPr lang="en" sz="1600" b="1">
                <a:solidFill>
                  <a:srgbClr val="6D78B9"/>
                </a:solidFill>
                <a:latin typeface="Montserrat" pitchFamily="2" charset="0"/>
                <a:ea typeface="Bellota Text"/>
                <a:cs typeface="Bellota Text"/>
                <a:sym typeface="Bellota Text"/>
              </a:rPr>
              <a:t>pdate</a:t>
            </a:r>
          </a:p>
          <a:p>
            <a:pPr marL="285750" lvl="0" indent="-285750" algn="l" rtl="0">
              <a:lnSpc>
                <a:spcPts val="2000"/>
              </a:lnSpc>
              <a:spcBef>
                <a:spcPts val="0"/>
              </a:spcBef>
              <a:spcAft>
                <a:spcPts val="0"/>
              </a:spcAft>
              <a:buClr>
                <a:srgbClr val="6D78B9"/>
              </a:buClr>
              <a:buFont typeface="Arial" panose="020B0604020202020204" pitchFamily="34" charset="0"/>
              <a:buChar char="•"/>
            </a:pPr>
            <a:r>
              <a:rPr lang="en" sz="1600" b="1">
                <a:solidFill>
                  <a:srgbClr val="6D78B9"/>
                </a:solidFill>
                <a:latin typeface="Montserrat" pitchFamily="2" charset="0"/>
                <a:ea typeface="Bellota Text"/>
                <a:cs typeface="Bellota Text"/>
                <a:sym typeface="Bellota Text"/>
              </a:rPr>
              <a:t>Renderer</a:t>
            </a:r>
          </a:p>
          <a:p>
            <a:pPr marL="285750" lvl="0" indent="-285750" algn="l" rtl="0">
              <a:lnSpc>
                <a:spcPts val="2000"/>
              </a:lnSpc>
              <a:spcBef>
                <a:spcPts val="0"/>
              </a:spcBef>
              <a:spcAft>
                <a:spcPts val="0"/>
              </a:spcAft>
              <a:buClr>
                <a:srgbClr val="6D78B9"/>
              </a:buClr>
              <a:buFont typeface="Arial" panose="020B0604020202020204" pitchFamily="34" charset="0"/>
              <a:buChar char="•"/>
            </a:pPr>
            <a:endParaRPr sz="1600">
              <a:solidFill>
                <a:schemeClr val="dk1"/>
              </a:solidFill>
              <a:latin typeface="Montserrat" pitchFamily="2" charset="0"/>
              <a:ea typeface="Bellota Text"/>
              <a:cs typeface="Bellota Text"/>
              <a:sym typeface="Bellota Text"/>
            </a:endParaRPr>
          </a:p>
        </p:txBody>
      </p:sp>
      <p:sp>
        <p:nvSpPr>
          <p:cNvPr id="6" name="Google Shape;3313;p58">
            <a:extLst>
              <a:ext uri="{FF2B5EF4-FFF2-40B4-BE49-F238E27FC236}">
                <a16:creationId xmlns:a16="http://schemas.microsoft.com/office/drawing/2014/main" id="{41A954BB-A3BC-5E84-7535-8EFC84314602}"/>
              </a:ext>
            </a:extLst>
          </p:cNvPr>
          <p:cNvSpPr txBox="1"/>
          <p:nvPr/>
        </p:nvSpPr>
        <p:spPr>
          <a:xfrm>
            <a:off x="3776318" y="3676600"/>
            <a:ext cx="4394286" cy="527700"/>
          </a:xfrm>
          <a:prstGeom prst="rect">
            <a:avLst/>
          </a:prstGeom>
          <a:noFill/>
          <a:ln>
            <a:noFill/>
          </a:ln>
        </p:spPr>
        <p:txBody>
          <a:bodyPr spcFirstLastPara="1" wrap="square" lIns="91425" tIns="91425" rIns="91425" bIns="91425" anchor="t" anchorCtr="0">
            <a:noAutofit/>
          </a:bodyPr>
          <a:lstStyle/>
          <a:p>
            <a:pPr marL="0" lvl="0" indent="0" algn="l" rtl="0">
              <a:lnSpc>
                <a:spcPts val="2000"/>
              </a:lnSpc>
              <a:spcBef>
                <a:spcPts val="0"/>
              </a:spcBef>
              <a:spcAft>
                <a:spcPts val="0"/>
              </a:spcAft>
              <a:buNone/>
            </a:pPr>
            <a:r>
              <a:rPr lang="en" sz="1600" b="1">
                <a:solidFill>
                  <a:srgbClr val="6D78B9"/>
                </a:solidFill>
                <a:latin typeface="Montserrat" pitchFamily="2" charset="0"/>
                <a:ea typeface="Bellota Text"/>
                <a:cs typeface="Bellota Text"/>
                <a:sym typeface="Bellota Text"/>
              </a:rPr>
              <a:t>‘boxCount’</a:t>
            </a:r>
            <a:r>
              <a:rPr lang="en" sz="1600">
                <a:solidFill>
                  <a:schemeClr val="tx1"/>
                </a:solidFill>
                <a:latin typeface="Montserrat" pitchFamily="2" charset="0"/>
                <a:ea typeface="Bellota Text"/>
                <a:cs typeface="Bellota Text"/>
                <a:sym typeface="Bellota Text"/>
              </a:rPr>
              <a:t>:</a:t>
            </a:r>
            <a:r>
              <a:rPr lang="en" sz="1600" b="1">
                <a:solidFill>
                  <a:srgbClr val="6D78B9"/>
                </a:solidFill>
                <a:latin typeface="Montserrat" pitchFamily="2" charset="0"/>
                <a:ea typeface="Bellota Text"/>
                <a:cs typeface="Bellota Text"/>
                <a:sym typeface="Bellota Text"/>
              </a:rPr>
              <a:t> </a:t>
            </a:r>
            <a:r>
              <a:rPr lang="en" sz="1600">
                <a:solidFill>
                  <a:schemeClr val="dk1"/>
                </a:solidFill>
                <a:latin typeface="Montserrat" pitchFamily="2" charset="0"/>
                <a:ea typeface="Bellota Text"/>
                <a:cs typeface="Bellota Text"/>
                <a:sym typeface="Bellota Text"/>
              </a:rPr>
              <a:t>thay đổi số lượng đối tượng trong group</a:t>
            </a:r>
            <a:endParaRPr sz="1600">
              <a:solidFill>
                <a:schemeClr val="dk1"/>
              </a:solidFill>
              <a:latin typeface="Montserrat" pitchFamily="2" charset="0"/>
              <a:ea typeface="Bellota Text"/>
              <a:cs typeface="Bellota Text"/>
              <a:sym typeface="Bellota Text"/>
            </a:endParaRPr>
          </a:p>
        </p:txBody>
      </p:sp>
      <p:sp>
        <p:nvSpPr>
          <p:cNvPr id="10" name="Google Shape;1659;g229406c0573_0_12">
            <a:extLst>
              <a:ext uri="{FF2B5EF4-FFF2-40B4-BE49-F238E27FC236}">
                <a16:creationId xmlns:a16="http://schemas.microsoft.com/office/drawing/2014/main" id="{465A9CC7-F04A-BDDB-08F9-35E60AB95D17}"/>
              </a:ext>
            </a:extLst>
          </p:cNvPr>
          <p:cNvSpPr txBox="1">
            <a:spLocks/>
          </p:cNvSpPr>
          <p:nvPr/>
        </p:nvSpPr>
        <p:spPr>
          <a:xfrm>
            <a:off x="177709" y="562525"/>
            <a:ext cx="4665900"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a:rPr>
              <a:t>3. </a:t>
            </a:r>
            <a:r>
              <a:rPr lang="en-US" sz="2800">
                <a:solidFill>
                  <a:schemeClr val="lt1"/>
                </a:solidFill>
                <a:latin typeface="Montserrat SemiBold"/>
                <a:ea typeface="Montserrat"/>
                <a:cs typeface="Montserrat"/>
                <a:sym typeface="Montserrat"/>
              </a:rPr>
              <a:t>Quá </a:t>
            </a:r>
            <a:r>
              <a:rPr lang="en-US" sz="2800" err="1">
                <a:solidFill>
                  <a:schemeClr val="lt1"/>
                </a:solidFill>
                <a:latin typeface="Montserrat SemiBold"/>
                <a:ea typeface="Montserrat"/>
                <a:cs typeface="Montserrat"/>
                <a:sym typeface="Montserrat"/>
              </a:rPr>
              <a:t>trình</a:t>
            </a:r>
            <a:endParaRPr lang="en-US" sz="2800" err="1">
              <a:solidFill>
                <a:schemeClr val="lt1"/>
              </a:solidFill>
              <a:latin typeface="Montserrat SemiBold"/>
              <a:ea typeface="Montserrat"/>
              <a:cs typeface="Montserrat"/>
            </a:endParaRPr>
          </a:p>
          <a:p>
            <a:pPr marL="914400" indent="-330200">
              <a:buClr>
                <a:schemeClr val="lt1"/>
              </a:buClr>
              <a:buSzPts val="1600"/>
              <a:buFont typeface="Montserrat"/>
              <a:buChar char="●"/>
            </a:pPr>
            <a:endParaRPr lang="en-US" sz="1600">
              <a:solidFill>
                <a:schemeClr val="lt1"/>
              </a:solidFill>
              <a:latin typeface="Montserrat"/>
              <a:ea typeface="Montserrat"/>
              <a:cs typeface="Montserrat"/>
              <a:sym typeface="Montserrat"/>
            </a:endParaRPr>
          </a:p>
        </p:txBody>
      </p:sp>
    </p:spTree>
    <p:extLst>
      <p:ext uri="{BB962C8B-B14F-4D97-AF65-F5344CB8AC3E}">
        <p14:creationId xmlns:p14="http://schemas.microsoft.com/office/powerpoint/2010/main" val="9978152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58"/>
        <p:cNvGrpSpPr/>
        <p:nvPr/>
      </p:nvGrpSpPr>
      <p:grpSpPr>
        <a:xfrm>
          <a:off x="0" y="0"/>
          <a:ext cx="0" cy="0"/>
          <a:chOff x="0" y="0"/>
          <a:chExt cx="0" cy="0"/>
        </a:xfrm>
      </p:grpSpPr>
      <p:sp>
        <p:nvSpPr>
          <p:cNvPr id="1859" name="Google Shape;1859;p13"/>
          <p:cNvSpPr txBox="1">
            <a:spLocks noGrp="1"/>
          </p:cNvSpPr>
          <p:nvPr>
            <p:ph type="title"/>
          </p:nvPr>
        </p:nvSpPr>
        <p:spPr>
          <a:xfrm>
            <a:off x="773681" y="2994625"/>
            <a:ext cx="4306500" cy="841800"/>
          </a:xfrm>
          <a:prstGeom prst="rect">
            <a:avLst/>
          </a:prstGeom>
          <a:noFill/>
          <a:ln>
            <a:noFill/>
          </a:ln>
        </p:spPr>
        <p:txBody>
          <a:bodyPr spcFirstLastPara="1" wrap="square" lIns="91425" tIns="91425" rIns="91425" bIns="91425" anchor="b" anchorCtr="0">
            <a:noAutofit/>
          </a:bodyPr>
          <a:lstStyle/>
          <a:p>
            <a:r>
              <a:rPr lang="en" sz="3600" b="1">
                <a:latin typeface="Montserrat"/>
                <a:ea typeface="Montserrat"/>
                <a:cs typeface="Montserrat"/>
                <a:sym typeface="Montserrat"/>
              </a:rPr>
              <a:t>WALKING HERO</a:t>
            </a:r>
            <a:endParaRPr lang="en" sz="3600" b="1">
              <a:latin typeface="Montserrat"/>
              <a:ea typeface="Montserrat"/>
              <a:cs typeface="Montserrat"/>
            </a:endParaRPr>
          </a:p>
        </p:txBody>
      </p:sp>
      <p:sp>
        <p:nvSpPr>
          <p:cNvPr id="1860" name="Google Shape;1860;p13"/>
          <p:cNvSpPr txBox="1">
            <a:spLocks noGrp="1"/>
          </p:cNvSpPr>
          <p:nvPr>
            <p:ph type="title" idx="2"/>
          </p:nvPr>
        </p:nvSpPr>
        <p:spPr>
          <a:xfrm>
            <a:off x="911106" y="1762100"/>
            <a:ext cx="1666800" cy="1207500"/>
          </a:xfrm>
          <a:prstGeom prst="rect">
            <a:avLst/>
          </a:prstGeom>
          <a:solidFill>
            <a:srgbClr val="FFC800"/>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
              <a:t>04</a:t>
            </a:r>
            <a:endParaRPr/>
          </a:p>
        </p:txBody>
      </p:sp>
      <p:grpSp>
        <p:nvGrpSpPr>
          <p:cNvPr id="1861" name="Google Shape;1861;p13"/>
          <p:cNvGrpSpPr/>
          <p:nvPr/>
        </p:nvGrpSpPr>
        <p:grpSpPr>
          <a:xfrm>
            <a:off x="4878064" y="1064123"/>
            <a:ext cx="3173167" cy="3015254"/>
            <a:chOff x="4495400" y="5409163"/>
            <a:chExt cx="1235525" cy="1116850"/>
          </a:xfrm>
        </p:grpSpPr>
        <p:sp>
          <p:nvSpPr>
            <p:cNvPr id="1862" name="Google Shape;1862;p13"/>
            <p:cNvSpPr/>
            <p:nvPr/>
          </p:nvSpPr>
          <p:spPr>
            <a:xfrm>
              <a:off x="4616775" y="5409163"/>
              <a:ext cx="473350" cy="540450"/>
            </a:xfrm>
            <a:custGeom>
              <a:avLst/>
              <a:gdLst/>
              <a:ahLst/>
              <a:cxnLst/>
              <a:rect l="l" t="t" r="r" b="b"/>
              <a:pathLst>
                <a:path w="18934" h="21618" extrusionOk="0">
                  <a:moveTo>
                    <a:pt x="8816" y="271"/>
                  </a:moveTo>
                  <a:lnTo>
                    <a:pt x="1" y="7161"/>
                  </a:lnTo>
                  <a:lnTo>
                    <a:pt x="8382" y="21618"/>
                  </a:lnTo>
                  <a:lnTo>
                    <a:pt x="10688" y="20940"/>
                  </a:lnTo>
                  <a:lnTo>
                    <a:pt x="18933" y="14322"/>
                  </a:lnTo>
                  <a:lnTo>
                    <a:pt x="10932" y="0"/>
                  </a:lnTo>
                  <a:lnTo>
                    <a:pt x="9386" y="1167"/>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3" name="Google Shape;1863;p13"/>
            <p:cNvSpPr/>
            <p:nvPr/>
          </p:nvSpPr>
          <p:spPr>
            <a:xfrm>
              <a:off x="4641200" y="5426113"/>
              <a:ext cx="228550" cy="153275"/>
            </a:xfrm>
            <a:custGeom>
              <a:avLst/>
              <a:gdLst/>
              <a:ahLst/>
              <a:cxnLst/>
              <a:rect l="l" t="t" r="r" b="b"/>
              <a:pathLst>
                <a:path w="9142" h="6131" extrusionOk="0">
                  <a:moveTo>
                    <a:pt x="1384" y="5832"/>
                  </a:moveTo>
                  <a:lnTo>
                    <a:pt x="0" y="6130"/>
                  </a:lnTo>
                  <a:lnTo>
                    <a:pt x="7785" y="244"/>
                  </a:lnTo>
                  <a:lnTo>
                    <a:pt x="914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4" name="Google Shape;1864;p13"/>
            <p:cNvSpPr/>
            <p:nvPr/>
          </p:nvSpPr>
          <p:spPr>
            <a:xfrm>
              <a:off x="4641200" y="5423388"/>
              <a:ext cx="214975" cy="160750"/>
            </a:xfrm>
            <a:custGeom>
              <a:avLst/>
              <a:gdLst/>
              <a:ahLst/>
              <a:cxnLst/>
              <a:rect l="l" t="t" r="r" b="b"/>
              <a:pathLst>
                <a:path w="8599" h="6430" extrusionOk="0">
                  <a:moveTo>
                    <a:pt x="0" y="6429"/>
                  </a:moveTo>
                  <a:lnTo>
                    <a:pt x="4015" y="3473"/>
                  </a:lnTo>
                  <a:cubicBezTo>
                    <a:pt x="4964" y="2795"/>
                    <a:pt x="5886" y="2116"/>
                    <a:pt x="6809" y="1438"/>
                  </a:cubicBezTo>
                  <a:cubicBezTo>
                    <a:pt x="7405" y="977"/>
                    <a:pt x="8002" y="489"/>
                    <a:pt x="8599" y="28"/>
                  </a:cubicBezTo>
                  <a:lnTo>
                    <a:pt x="8599" y="1"/>
                  </a:lnTo>
                  <a:cubicBezTo>
                    <a:pt x="8002" y="462"/>
                    <a:pt x="7378" y="923"/>
                    <a:pt x="6754" y="1384"/>
                  </a:cubicBezTo>
                  <a:cubicBezTo>
                    <a:pt x="5832" y="2062"/>
                    <a:pt x="4910" y="2740"/>
                    <a:pt x="3988" y="3418"/>
                  </a:cubicBezTo>
                  <a:cubicBezTo>
                    <a:pt x="3065" y="4097"/>
                    <a:pt x="2116" y="4775"/>
                    <a:pt x="1167" y="5507"/>
                  </a:cubicBezTo>
                  <a:cubicBezTo>
                    <a:pt x="787" y="5778"/>
                    <a:pt x="434" y="6049"/>
                    <a:pt x="82" y="6321"/>
                  </a:cubicBezTo>
                  <a:cubicBezTo>
                    <a:pt x="55" y="6321"/>
                    <a:pt x="28" y="6348"/>
                    <a:pt x="0" y="6375"/>
                  </a:cubicBezTo>
                  <a:cubicBezTo>
                    <a:pt x="0" y="6402"/>
                    <a:pt x="0" y="6402"/>
                    <a:pt x="0" y="6429"/>
                  </a:cubicBezTo>
                  <a:cubicBezTo>
                    <a:pt x="0" y="6429"/>
                    <a:pt x="0" y="6429"/>
                    <a:pt x="0" y="642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5" name="Google Shape;1865;p13"/>
            <p:cNvSpPr/>
            <p:nvPr/>
          </p:nvSpPr>
          <p:spPr>
            <a:xfrm>
              <a:off x="4651375" y="5423388"/>
              <a:ext cx="215650" cy="160750"/>
            </a:xfrm>
            <a:custGeom>
              <a:avLst/>
              <a:gdLst/>
              <a:ahLst/>
              <a:cxnLst/>
              <a:rect l="l" t="t" r="r" b="b"/>
              <a:pathLst>
                <a:path w="8626" h="6430" extrusionOk="0">
                  <a:moveTo>
                    <a:pt x="27" y="6429"/>
                  </a:moveTo>
                  <a:lnTo>
                    <a:pt x="4042" y="3473"/>
                  </a:lnTo>
                  <a:cubicBezTo>
                    <a:pt x="4964" y="2795"/>
                    <a:pt x="5913" y="2116"/>
                    <a:pt x="6808" y="1438"/>
                  </a:cubicBezTo>
                  <a:cubicBezTo>
                    <a:pt x="7432" y="977"/>
                    <a:pt x="8029" y="489"/>
                    <a:pt x="8626" y="1"/>
                  </a:cubicBezTo>
                  <a:lnTo>
                    <a:pt x="8626" y="1"/>
                  </a:lnTo>
                  <a:lnTo>
                    <a:pt x="8599" y="1"/>
                  </a:lnTo>
                  <a:cubicBezTo>
                    <a:pt x="8002" y="462"/>
                    <a:pt x="7405" y="923"/>
                    <a:pt x="6781" y="1384"/>
                  </a:cubicBezTo>
                  <a:cubicBezTo>
                    <a:pt x="5859" y="2062"/>
                    <a:pt x="4937" y="2740"/>
                    <a:pt x="3988" y="3418"/>
                  </a:cubicBezTo>
                  <a:cubicBezTo>
                    <a:pt x="3065" y="4097"/>
                    <a:pt x="2116" y="4775"/>
                    <a:pt x="1167" y="5507"/>
                  </a:cubicBezTo>
                  <a:cubicBezTo>
                    <a:pt x="814" y="5778"/>
                    <a:pt x="461" y="6049"/>
                    <a:pt x="109" y="6321"/>
                  </a:cubicBezTo>
                  <a:cubicBezTo>
                    <a:pt x="82" y="6348"/>
                    <a:pt x="27" y="6348"/>
                    <a:pt x="0" y="6402"/>
                  </a:cubicBezTo>
                  <a:cubicBezTo>
                    <a:pt x="0" y="6402"/>
                    <a:pt x="0" y="6402"/>
                    <a:pt x="0" y="6429"/>
                  </a:cubicBezTo>
                  <a:cubicBezTo>
                    <a:pt x="0" y="6429"/>
                    <a:pt x="0" y="6429"/>
                    <a:pt x="27" y="642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13"/>
            <p:cNvSpPr/>
            <p:nvPr/>
          </p:nvSpPr>
          <p:spPr>
            <a:xfrm>
              <a:off x="4693400" y="5573938"/>
              <a:ext cx="197375" cy="351950"/>
            </a:xfrm>
            <a:custGeom>
              <a:avLst/>
              <a:gdLst/>
              <a:ahLst/>
              <a:cxnLst/>
              <a:rect l="l" t="t" r="r" b="b"/>
              <a:pathLst>
                <a:path w="7895" h="14078" extrusionOk="0">
                  <a:moveTo>
                    <a:pt x="1" y="0"/>
                  </a:moveTo>
                  <a:cubicBezTo>
                    <a:pt x="1" y="55"/>
                    <a:pt x="1" y="109"/>
                    <a:pt x="28" y="163"/>
                  </a:cubicBezTo>
                  <a:cubicBezTo>
                    <a:pt x="55" y="217"/>
                    <a:pt x="82" y="272"/>
                    <a:pt x="109" y="299"/>
                  </a:cubicBezTo>
                  <a:cubicBezTo>
                    <a:pt x="354" y="760"/>
                    <a:pt x="842" y="1655"/>
                    <a:pt x="1493" y="2848"/>
                  </a:cubicBezTo>
                  <a:cubicBezTo>
                    <a:pt x="3229" y="5940"/>
                    <a:pt x="5941" y="10768"/>
                    <a:pt x="7189" y="12938"/>
                  </a:cubicBezTo>
                  <a:cubicBezTo>
                    <a:pt x="7352" y="13291"/>
                    <a:pt x="7514" y="13535"/>
                    <a:pt x="7623" y="13725"/>
                  </a:cubicBezTo>
                  <a:cubicBezTo>
                    <a:pt x="7731" y="13915"/>
                    <a:pt x="7840" y="14050"/>
                    <a:pt x="7840" y="14050"/>
                  </a:cubicBezTo>
                  <a:cubicBezTo>
                    <a:pt x="7840" y="14078"/>
                    <a:pt x="7867" y="14078"/>
                    <a:pt x="7894" y="14050"/>
                  </a:cubicBezTo>
                  <a:cubicBezTo>
                    <a:pt x="7894" y="14050"/>
                    <a:pt x="7894" y="14023"/>
                    <a:pt x="7894" y="14023"/>
                  </a:cubicBezTo>
                  <a:cubicBezTo>
                    <a:pt x="7894" y="14023"/>
                    <a:pt x="7840" y="13888"/>
                    <a:pt x="7731" y="13671"/>
                  </a:cubicBezTo>
                  <a:cubicBezTo>
                    <a:pt x="7623" y="13454"/>
                    <a:pt x="7487" y="13210"/>
                    <a:pt x="7297" y="12884"/>
                  </a:cubicBezTo>
                  <a:cubicBezTo>
                    <a:pt x="6077" y="10714"/>
                    <a:pt x="3391" y="5859"/>
                    <a:pt x="1656" y="2767"/>
                  </a:cubicBezTo>
                  <a:cubicBezTo>
                    <a:pt x="977" y="1601"/>
                    <a:pt x="462" y="706"/>
                    <a:pt x="191" y="272"/>
                  </a:cubicBezTo>
                  <a:cubicBezTo>
                    <a:pt x="164" y="217"/>
                    <a:pt x="137" y="163"/>
                    <a:pt x="109" y="136"/>
                  </a:cubicBezTo>
                  <a:cubicBezTo>
                    <a:pt x="82" y="82"/>
                    <a:pt x="55" y="27"/>
                    <a:pt x="1" y="0"/>
                  </a:cubicBezTo>
                  <a:cubicBezTo>
                    <a:pt x="1" y="0"/>
                    <a:pt x="1" y="0"/>
                    <a:pt x="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13"/>
            <p:cNvSpPr/>
            <p:nvPr/>
          </p:nvSpPr>
          <p:spPr>
            <a:xfrm>
              <a:off x="4659500" y="5613263"/>
              <a:ext cx="49525" cy="68500"/>
            </a:xfrm>
            <a:custGeom>
              <a:avLst/>
              <a:gdLst/>
              <a:ahLst/>
              <a:cxnLst/>
              <a:rect l="l" t="t" r="r" b="b"/>
              <a:pathLst>
                <a:path w="1981" h="2740" extrusionOk="0">
                  <a:moveTo>
                    <a:pt x="191" y="217"/>
                  </a:moveTo>
                  <a:cubicBezTo>
                    <a:pt x="164" y="245"/>
                    <a:pt x="109" y="272"/>
                    <a:pt x="109" y="299"/>
                  </a:cubicBezTo>
                  <a:cubicBezTo>
                    <a:pt x="28" y="434"/>
                    <a:pt x="1" y="570"/>
                    <a:pt x="28" y="733"/>
                  </a:cubicBezTo>
                  <a:cubicBezTo>
                    <a:pt x="82" y="1275"/>
                    <a:pt x="299" y="1791"/>
                    <a:pt x="679" y="2198"/>
                  </a:cubicBezTo>
                  <a:cubicBezTo>
                    <a:pt x="1004" y="2577"/>
                    <a:pt x="1411" y="2740"/>
                    <a:pt x="1710" y="2496"/>
                  </a:cubicBezTo>
                  <a:cubicBezTo>
                    <a:pt x="1791" y="2442"/>
                    <a:pt x="1872" y="2333"/>
                    <a:pt x="1899" y="2225"/>
                  </a:cubicBezTo>
                  <a:cubicBezTo>
                    <a:pt x="1954" y="2089"/>
                    <a:pt x="1981" y="1926"/>
                    <a:pt x="1954" y="1764"/>
                  </a:cubicBezTo>
                  <a:cubicBezTo>
                    <a:pt x="1927" y="1492"/>
                    <a:pt x="1845" y="1194"/>
                    <a:pt x="1737" y="923"/>
                  </a:cubicBezTo>
                  <a:cubicBezTo>
                    <a:pt x="1601" y="651"/>
                    <a:pt x="1438" y="434"/>
                    <a:pt x="1194" y="217"/>
                  </a:cubicBezTo>
                  <a:cubicBezTo>
                    <a:pt x="1032" y="82"/>
                    <a:pt x="787" y="0"/>
                    <a:pt x="543" y="0"/>
                  </a:cubicBezTo>
                  <a:cubicBezTo>
                    <a:pt x="489" y="28"/>
                    <a:pt x="408" y="28"/>
                    <a:pt x="353" y="82"/>
                  </a:cubicBezTo>
                  <a:cubicBezTo>
                    <a:pt x="299" y="109"/>
                    <a:pt x="245" y="163"/>
                    <a:pt x="191" y="217"/>
                  </a:cubicBezTo>
                  <a:close/>
                  <a:moveTo>
                    <a:pt x="164" y="380"/>
                  </a:moveTo>
                  <a:lnTo>
                    <a:pt x="164" y="407"/>
                  </a:lnTo>
                  <a:cubicBezTo>
                    <a:pt x="136" y="516"/>
                    <a:pt x="136" y="624"/>
                    <a:pt x="164" y="706"/>
                  </a:cubicBezTo>
                  <a:cubicBezTo>
                    <a:pt x="245" y="1221"/>
                    <a:pt x="462" y="1709"/>
                    <a:pt x="815" y="2089"/>
                  </a:cubicBezTo>
                  <a:cubicBezTo>
                    <a:pt x="1086" y="2387"/>
                    <a:pt x="1384" y="2523"/>
                    <a:pt x="1601" y="2360"/>
                  </a:cubicBezTo>
                  <a:cubicBezTo>
                    <a:pt x="1655" y="2306"/>
                    <a:pt x="1710" y="2252"/>
                    <a:pt x="1737" y="2170"/>
                  </a:cubicBezTo>
                  <a:cubicBezTo>
                    <a:pt x="1764" y="2062"/>
                    <a:pt x="1791" y="1926"/>
                    <a:pt x="1764" y="1791"/>
                  </a:cubicBezTo>
                  <a:cubicBezTo>
                    <a:pt x="1737" y="1519"/>
                    <a:pt x="1682" y="1275"/>
                    <a:pt x="1547" y="1031"/>
                  </a:cubicBezTo>
                  <a:cubicBezTo>
                    <a:pt x="1438" y="787"/>
                    <a:pt x="1303" y="570"/>
                    <a:pt x="1086" y="407"/>
                  </a:cubicBezTo>
                  <a:cubicBezTo>
                    <a:pt x="977" y="299"/>
                    <a:pt x="842" y="245"/>
                    <a:pt x="679" y="217"/>
                  </a:cubicBezTo>
                  <a:cubicBezTo>
                    <a:pt x="598" y="217"/>
                    <a:pt x="516" y="217"/>
                    <a:pt x="462" y="245"/>
                  </a:cubicBezTo>
                  <a:cubicBezTo>
                    <a:pt x="381" y="272"/>
                    <a:pt x="326" y="299"/>
                    <a:pt x="272" y="353"/>
                  </a:cubicBezTo>
                  <a:cubicBezTo>
                    <a:pt x="245" y="407"/>
                    <a:pt x="191" y="407"/>
                    <a:pt x="164" y="38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13"/>
            <p:cNvSpPr/>
            <p:nvPr/>
          </p:nvSpPr>
          <p:spPr>
            <a:xfrm>
              <a:off x="4703575" y="5686488"/>
              <a:ext cx="150575" cy="235325"/>
            </a:xfrm>
            <a:custGeom>
              <a:avLst/>
              <a:gdLst/>
              <a:ahLst/>
              <a:cxnLst/>
              <a:rect l="l" t="t" r="r" b="b"/>
              <a:pathLst>
                <a:path w="6023" h="9413" extrusionOk="0">
                  <a:moveTo>
                    <a:pt x="1411" y="435"/>
                  </a:moveTo>
                  <a:cubicBezTo>
                    <a:pt x="1411" y="381"/>
                    <a:pt x="1411" y="353"/>
                    <a:pt x="1411" y="299"/>
                  </a:cubicBezTo>
                  <a:cubicBezTo>
                    <a:pt x="1384" y="299"/>
                    <a:pt x="1384" y="272"/>
                    <a:pt x="1384" y="272"/>
                  </a:cubicBezTo>
                  <a:cubicBezTo>
                    <a:pt x="1221" y="109"/>
                    <a:pt x="1032" y="1"/>
                    <a:pt x="787" y="1"/>
                  </a:cubicBezTo>
                  <a:cubicBezTo>
                    <a:pt x="516" y="1"/>
                    <a:pt x="245" y="136"/>
                    <a:pt x="82" y="353"/>
                  </a:cubicBezTo>
                  <a:cubicBezTo>
                    <a:pt x="1" y="516"/>
                    <a:pt x="1" y="733"/>
                    <a:pt x="55" y="896"/>
                  </a:cubicBezTo>
                  <a:cubicBezTo>
                    <a:pt x="191" y="1276"/>
                    <a:pt x="353" y="1628"/>
                    <a:pt x="570" y="1954"/>
                  </a:cubicBezTo>
                  <a:cubicBezTo>
                    <a:pt x="1683" y="3717"/>
                    <a:pt x="2822" y="5914"/>
                    <a:pt x="3825" y="7623"/>
                  </a:cubicBezTo>
                  <a:cubicBezTo>
                    <a:pt x="4124" y="8138"/>
                    <a:pt x="4422" y="8626"/>
                    <a:pt x="4693" y="9033"/>
                  </a:cubicBezTo>
                  <a:cubicBezTo>
                    <a:pt x="4856" y="9277"/>
                    <a:pt x="5154" y="9413"/>
                    <a:pt x="5453" y="9331"/>
                  </a:cubicBezTo>
                  <a:cubicBezTo>
                    <a:pt x="5805" y="9223"/>
                    <a:pt x="6022" y="8897"/>
                    <a:pt x="5914" y="8653"/>
                  </a:cubicBezTo>
                  <a:cubicBezTo>
                    <a:pt x="5561" y="7921"/>
                    <a:pt x="4124" y="5154"/>
                    <a:pt x="2849" y="2849"/>
                  </a:cubicBezTo>
                  <a:cubicBezTo>
                    <a:pt x="2469" y="2089"/>
                    <a:pt x="2062" y="1330"/>
                    <a:pt x="1628" y="625"/>
                  </a:cubicBezTo>
                  <a:cubicBezTo>
                    <a:pt x="1547" y="543"/>
                    <a:pt x="1493" y="489"/>
                    <a:pt x="1438" y="408"/>
                  </a:cubicBezTo>
                  <a:close/>
                  <a:moveTo>
                    <a:pt x="1384" y="462"/>
                  </a:moveTo>
                  <a:cubicBezTo>
                    <a:pt x="1411" y="543"/>
                    <a:pt x="1438" y="625"/>
                    <a:pt x="1466" y="733"/>
                  </a:cubicBezTo>
                  <a:cubicBezTo>
                    <a:pt x="1520" y="815"/>
                    <a:pt x="1547" y="896"/>
                    <a:pt x="1601" y="977"/>
                  </a:cubicBezTo>
                  <a:cubicBezTo>
                    <a:pt x="2279" y="2144"/>
                    <a:pt x="3229" y="3852"/>
                    <a:pt x="4042" y="5371"/>
                  </a:cubicBezTo>
                  <a:cubicBezTo>
                    <a:pt x="4883" y="6890"/>
                    <a:pt x="5561" y="8219"/>
                    <a:pt x="5778" y="8680"/>
                  </a:cubicBezTo>
                  <a:cubicBezTo>
                    <a:pt x="5860" y="8897"/>
                    <a:pt x="5670" y="9114"/>
                    <a:pt x="5426" y="9169"/>
                  </a:cubicBezTo>
                  <a:cubicBezTo>
                    <a:pt x="5182" y="9250"/>
                    <a:pt x="4937" y="9142"/>
                    <a:pt x="4802" y="8925"/>
                  </a:cubicBezTo>
                  <a:cubicBezTo>
                    <a:pt x="4531" y="8518"/>
                    <a:pt x="4259" y="8057"/>
                    <a:pt x="3961" y="7541"/>
                  </a:cubicBezTo>
                  <a:cubicBezTo>
                    <a:pt x="2984" y="5805"/>
                    <a:pt x="1872" y="3581"/>
                    <a:pt x="787" y="1818"/>
                  </a:cubicBezTo>
                  <a:cubicBezTo>
                    <a:pt x="598" y="1547"/>
                    <a:pt x="462" y="1276"/>
                    <a:pt x="326" y="977"/>
                  </a:cubicBezTo>
                  <a:cubicBezTo>
                    <a:pt x="218" y="815"/>
                    <a:pt x="218" y="625"/>
                    <a:pt x="272" y="435"/>
                  </a:cubicBezTo>
                  <a:cubicBezTo>
                    <a:pt x="408" y="299"/>
                    <a:pt x="598" y="218"/>
                    <a:pt x="787" y="218"/>
                  </a:cubicBezTo>
                  <a:cubicBezTo>
                    <a:pt x="977" y="218"/>
                    <a:pt x="1113" y="272"/>
                    <a:pt x="1249" y="381"/>
                  </a:cubicBezTo>
                  <a:cubicBezTo>
                    <a:pt x="1249" y="381"/>
                    <a:pt x="1249" y="408"/>
                    <a:pt x="1276" y="408"/>
                  </a:cubicBezTo>
                  <a:cubicBezTo>
                    <a:pt x="1276" y="408"/>
                    <a:pt x="1330" y="408"/>
                    <a:pt x="1384" y="43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13"/>
            <p:cNvSpPr/>
            <p:nvPr/>
          </p:nvSpPr>
          <p:spPr>
            <a:xfrm>
              <a:off x="4744275" y="5559688"/>
              <a:ext cx="145125" cy="295000"/>
            </a:xfrm>
            <a:custGeom>
              <a:avLst/>
              <a:gdLst/>
              <a:ahLst/>
              <a:cxnLst/>
              <a:rect l="l" t="t" r="r" b="b"/>
              <a:pathLst>
                <a:path w="5805" h="11800" extrusionOk="0">
                  <a:moveTo>
                    <a:pt x="190" y="1"/>
                  </a:moveTo>
                  <a:cubicBezTo>
                    <a:pt x="217" y="82"/>
                    <a:pt x="217" y="136"/>
                    <a:pt x="272" y="218"/>
                  </a:cubicBezTo>
                  <a:lnTo>
                    <a:pt x="272" y="245"/>
                  </a:lnTo>
                  <a:cubicBezTo>
                    <a:pt x="380" y="435"/>
                    <a:pt x="407" y="625"/>
                    <a:pt x="407" y="814"/>
                  </a:cubicBezTo>
                  <a:cubicBezTo>
                    <a:pt x="353" y="1086"/>
                    <a:pt x="217" y="1357"/>
                    <a:pt x="27" y="1547"/>
                  </a:cubicBezTo>
                  <a:cubicBezTo>
                    <a:pt x="0" y="1574"/>
                    <a:pt x="0" y="1601"/>
                    <a:pt x="0" y="1655"/>
                  </a:cubicBezTo>
                  <a:cubicBezTo>
                    <a:pt x="0" y="1655"/>
                    <a:pt x="2306" y="5751"/>
                    <a:pt x="4069" y="8924"/>
                  </a:cubicBezTo>
                  <a:lnTo>
                    <a:pt x="5100" y="10742"/>
                  </a:lnTo>
                  <a:cubicBezTo>
                    <a:pt x="5235" y="11013"/>
                    <a:pt x="5371" y="11230"/>
                    <a:pt x="5479" y="11447"/>
                  </a:cubicBezTo>
                  <a:cubicBezTo>
                    <a:pt x="5506" y="11528"/>
                    <a:pt x="5561" y="11583"/>
                    <a:pt x="5615" y="11664"/>
                  </a:cubicBezTo>
                  <a:cubicBezTo>
                    <a:pt x="5615" y="11691"/>
                    <a:pt x="5642" y="11718"/>
                    <a:pt x="5669" y="11745"/>
                  </a:cubicBezTo>
                  <a:cubicBezTo>
                    <a:pt x="5723" y="11800"/>
                    <a:pt x="5805" y="11745"/>
                    <a:pt x="5805" y="11691"/>
                  </a:cubicBezTo>
                  <a:cubicBezTo>
                    <a:pt x="5805" y="11637"/>
                    <a:pt x="5805" y="11610"/>
                    <a:pt x="5751" y="11583"/>
                  </a:cubicBezTo>
                  <a:cubicBezTo>
                    <a:pt x="5723" y="11501"/>
                    <a:pt x="5696" y="11420"/>
                    <a:pt x="5669" y="11366"/>
                  </a:cubicBezTo>
                  <a:cubicBezTo>
                    <a:pt x="5289" y="10633"/>
                    <a:pt x="4747" y="9657"/>
                    <a:pt x="4150" y="8599"/>
                  </a:cubicBezTo>
                  <a:cubicBezTo>
                    <a:pt x="2523" y="5670"/>
                    <a:pt x="434" y="2089"/>
                    <a:pt x="163" y="1601"/>
                  </a:cubicBezTo>
                  <a:cubicBezTo>
                    <a:pt x="353" y="1384"/>
                    <a:pt x="489" y="1113"/>
                    <a:pt x="543" y="842"/>
                  </a:cubicBezTo>
                  <a:cubicBezTo>
                    <a:pt x="543" y="597"/>
                    <a:pt x="516" y="380"/>
                    <a:pt x="380" y="191"/>
                  </a:cubicBezTo>
                  <a:cubicBezTo>
                    <a:pt x="380" y="163"/>
                    <a:pt x="353" y="163"/>
                    <a:pt x="353" y="136"/>
                  </a:cubicBezTo>
                  <a:cubicBezTo>
                    <a:pt x="299" y="82"/>
                    <a:pt x="244" y="28"/>
                    <a:pt x="190" y="1"/>
                  </a:cubicBezTo>
                  <a:lnTo>
                    <a:pt x="163"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p13"/>
            <p:cNvSpPr/>
            <p:nvPr/>
          </p:nvSpPr>
          <p:spPr>
            <a:xfrm>
              <a:off x="4887350" y="5770588"/>
              <a:ext cx="155300" cy="101050"/>
            </a:xfrm>
            <a:custGeom>
              <a:avLst/>
              <a:gdLst/>
              <a:ahLst/>
              <a:cxnLst/>
              <a:rect l="l" t="t" r="r" b="b"/>
              <a:pathLst>
                <a:path w="6212" h="4042" extrusionOk="0">
                  <a:moveTo>
                    <a:pt x="28" y="3309"/>
                  </a:moveTo>
                  <a:lnTo>
                    <a:pt x="163" y="3309"/>
                  </a:lnTo>
                  <a:lnTo>
                    <a:pt x="217" y="3309"/>
                  </a:lnTo>
                  <a:cubicBezTo>
                    <a:pt x="380" y="3228"/>
                    <a:pt x="624" y="3228"/>
                    <a:pt x="814" y="3309"/>
                  </a:cubicBezTo>
                  <a:cubicBezTo>
                    <a:pt x="1004" y="3472"/>
                    <a:pt x="1167" y="3689"/>
                    <a:pt x="1194" y="3960"/>
                  </a:cubicBezTo>
                  <a:cubicBezTo>
                    <a:pt x="1194" y="3987"/>
                    <a:pt x="1221" y="4015"/>
                    <a:pt x="1248" y="4015"/>
                  </a:cubicBezTo>
                  <a:cubicBezTo>
                    <a:pt x="1275" y="4042"/>
                    <a:pt x="1329" y="4042"/>
                    <a:pt x="1357" y="4015"/>
                  </a:cubicBezTo>
                  <a:cubicBezTo>
                    <a:pt x="1357" y="4015"/>
                    <a:pt x="3337" y="2441"/>
                    <a:pt x="4856" y="1221"/>
                  </a:cubicBezTo>
                  <a:lnTo>
                    <a:pt x="5724" y="543"/>
                  </a:lnTo>
                  <a:lnTo>
                    <a:pt x="6049" y="271"/>
                  </a:lnTo>
                  <a:cubicBezTo>
                    <a:pt x="6103" y="244"/>
                    <a:pt x="6130" y="217"/>
                    <a:pt x="6158" y="190"/>
                  </a:cubicBezTo>
                  <a:cubicBezTo>
                    <a:pt x="6158" y="163"/>
                    <a:pt x="6185" y="136"/>
                    <a:pt x="6185" y="109"/>
                  </a:cubicBezTo>
                  <a:cubicBezTo>
                    <a:pt x="6212" y="109"/>
                    <a:pt x="6212" y="54"/>
                    <a:pt x="6185" y="27"/>
                  </a:cubicBezTo>
                  <a:cubicBezTo>
                    <a:pt x="6158" y="0"/>
                    <a:pt x="6130" y="0"/>
                    <a:pt x="6103" y="27"/>
                  </a:cubicBezTo>
                  <a:cubicBezTo>
                    <a:pt x="6076" y="27"/>
                    <a:pt x="6049" y="27"/>
                    <a:pt x="6049" y="54"/>
                  </a:cubicBezTo>
                  <a:cubicBezTo>
                    <a:pt x="5995" y="54"/>
                    <a:pt x="5968" y="82"/>
                    <a:pt x="5941" y="109"/>
                  </a:cubicBezTo>
                  <a:cubicBezTo>
                    <a:pt x="5588" y="380"/>
                    <a:pt x="5100" y="733"/>
                    <a:pt x="4584" y="1139"/>
                  </a:cubicBezTo>
                  <a:cubicBezTo>
                    <a:pt x="3282" y="2170"/>
                    <a:pt x="1736" y="3472"/>
                    <a:pt x="1329" y="3798"/>
                  </a:cubicBezTo>
                  <a:cubicBezTo>
                    <a:pt x="1248" y="3553"/>
                    <a:pt x="1085" y="3336"/>
                    <a:pt x="868" y="3174"/>
                  </a:cubicBezTo>
                  <a:cubicBezTo>
                    <a:pt x="624" y="3065"/>
                    <a:pt x="353" y="3065"/>
                    <a:pt x="136" y="3174"/>
                  </a:cubicBezTo>
                  <a:cubicBezTo>
                    <a:pt x="109" y="3201"/>
                    <a:pt x="109" y="3201"/>
                    <a:pt x="82" y="3201"/>
                  </a:cubicBezTo>
                  <a:cubicBezTo>
                    <a:pt x="55" y="3255"/>
                    <a:pt x="28" y="3282"/>
                    <a:pt x="0" y="3309"/>
                  </a:cubicBezTo>
                  <a:lnTo>
                    <a:pt x="0" y="3309"/>
                  </a:lnTo>
                  <a:cubicBezTo>
                    <a:pt x="0" y="3309"/>
                    <a:pt x="28" y="3309"/>
                    <a:pt x="28" y="330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13"/>
            <p:cNvSpPr/>
            <p:nvPr/>
          </p:nvSpPr>
          <p:spPr>
            <a:xfrm>
              <a:off x="4905650" y="5485113"/>
              <a:ext cx="141075" cy="288875"/>
            </a:xfrm>
            <a:custGeom>
              <a:avLst/>
              <a:gdLst/>
              <a:ahLst/>
              <a:cxnLst/>
              <a:rect l="l" t="t" r="r" b="b"/>
              <a:pathLst>
                <a:path w="5643" h="11555" extrusionOk="0">
                  <a:moveTo>
                    <a:pt x="5398" y="9846"/>
                  </a:moveTo>
                  <a:cubicBezTo>
                    <a:pt x="5371" y="9873"/>
                    <a:pt x="5344" y="9873"/>
                    <a:pt x="5344" y="9900"/>
                  </a:cubicBezTo>
                  <a:cubicBezTo>
                    <a:pt x="5154" y="10117"/>
                    <a:pt x="5046" y="10361"/>
                    <a:pt x="5046" y="10633"/>
                  </a:cubicBezTo>
                  <a:cubicBezTo>
                    <a:pt x="5046" y="10877"/>
                    <a:pt x="5127" y="11148"/>
                    <a:pt x="5263" y="11365"/>
                  </a:cubicBezTo>
                  <a:cubicBezTo>
                    <a:pt x="5263" y="11392"/>
                    <a:pt x="5290" y="11419"/>
                    <a:pt x="5290" y="11446"/>
                  </a:cubicBezTo>
                  <a:cubicBezTo>
                    <a:pt x="5317" y="11473"/>
                    <a:pt x="5344" y="11473"/>
                    <a:pt x="5371" y="11501"/>
                  </a:cubicBezTo>
                  <a:cubicBezTo>
                    <a:pt x="5371" y="11528"/>
                    <a:pt x="5426" y="11555"/>
                    <a:pt x="5453" y="11528"/>
                  </a:cubicBezTo>
                  <a:cubicBezTo>
                    <a:pt x="5480" y="11501"/>
                    <a:pt x="5507" y="11473"/>
                    <a:pt x="5480" y="11446"/>
                  </a:cubicBezTo>
                  <a:cubicBezTo>
                    <a:pt x="5480" y="11419"/>
                    <a:pt x="5480" y="11392"/>
                    <a:pt x="5453" y="11338"/>
                  </a:cubicBezTo>
                  <a:cubicBezTo>
                    <a:pt x="5453" y="11311"/>
                    <a:pt x="5426" y="11284"/>
                    <a:pt x="5426" y="11284"/>
                  </a:cubicBezTo>
                  <a:cubicBezTo>
                    <a:pt x="5317" y="11067"/>
                    <a:pt x="5263" y="10850"/>
                    <a:pt x="5263" y="10633"/>
                  </a:cubicBezTo>
                  <a:cubicBezTo>
                    <a:pt x="5263" y="10388"/>
                    <a:pt x="5371" y="10144"/>
                    <a:pt x="5561" y="9982"/>
                  </a:cubicBezTo>
                  <a:cubicBezTo>
                    <a:pt x="5588" y="9955"/>
                    <a:pt x="5588" y="9927"/>
                    <a:pt x="5615" y="9900"/>
                  </a:cubicBezTo>
                  <a:cubicBezTo>
                    <a:pt x="5643" y="9873"/>
                    <a:pt x="5643" y="9819"/>
                    <a:pt x="5615" y="9792"/>
                  </a:cubicBezTo>
                  <a:cubicBezTo>
                    <a:pt x="4747" y="8191"/>
                    <a:pt x="3662" y="6239"/>
                    <a:pt x="2306" y="3879"/>
                  </a:cubicBezTo>
                  <a:cubicBezTo>
                    <a:pt x="1682" y="2794"/>
                    <a:pt x="1031" y="1628"/>
                    <a:pt x="272" y="380"/>
                  </a:cubicBezTo>
                  <a:cubicBezTo>
                    <a:pt x="245" y="298"/>
                    <a:pt x="218" y="244"/>
                    <a:pt x="164" y="163"/>
                  </a:cubicBezTo>
                  <a:cubicBezTo>
                    <a:pt x="109" y="109"/>
                    <a:pt x="55" y="54"/>
                    <a:pt x="1" y="0"/>
                  </a:cubicBezTo>
                  <a:cubicBezTo>
                    <a:pt x="28" y="81"/>
                    <a:pt x="28" y="163"/>
                    <a:pt x="82" y="217"/>
                  </a:cubicBezTo>
                  <a:cubicBezTo>
                    <a:pt x="191" y="488"/>
                    <a:pt x="353" y="760"/>
                    <a:pt x="516" y="1031"/>
                  </a:cubicBezTo>
                  <a:cubicBezTo>
                    <a:pt x="2089" y="3825"/>
                    <a:pt x="3391" y="6157"/>
                    <a:pt x="4476" y="8110"/>
                  </a:cubicBezTo>
                  <a:cubicBezTo>
                    <a:pt x="4802" y="8734"/>
                    <a:pt x="5100" y="9304"/>
                    <a:pt x="5398" y="9846"/>
                  </a:cubicBezTo>
                  <a:close/>
                  <a:moveTo>
                    <a:pt x="5398" y="9846"/>
                  </a:moveTo>
                  <a:cubicBezTo>
                    <a:pt x="5426" y="9819"/>
                    <a:pt x="5426" y="9819"/>
                    <a:pt x="5426" y="9819"/>
                  </a:cubicBezTo>
                  <a:cubicBezTo>
                    <a:pt x="5398" y="9792"/>
                    <a:pt x="5398" y="9819"/>
                    <a:pt x="5398" y="984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13"/>
            <p:cNvSpPr/>
            <p:nvPr/>
          </p:nvSpPr>
          <p:spPr>
            <a:xfrm>
              <a:off x="5047375" y="6020788"/>
              <a:ext cx="196675" cy="244150"/>
            </a:xfrm>
            <a:custGeom>
              <a:avLst/>
              <a:gdLst/>
              <a:ahLst/>
              <a:cxnLst/>
              <a:rect l="l" t="t" r="r" b="b"/>
              <a:pathLst>
                <a:path w="7867" h="9766" extrusionOk="0">
                  <a:moveTo>
                    <a:pt x="5941" y="8301"/>
                  </a:moveTo>
                  <a:cubicBezTo>
                    <a:pt x="5941" y="8301"/>
                    <a:pt x="6971" y="9765"/>
                    <a:pt x="7595" y="7731"/>
                  </a:cubicBezTo>
                  <a:cubicBezTo>
                    <a:pt x="7595" y="7731"/>
                    <a:pt x="7867" y="6836"/>
                    <a:pt x="5887" y="5154"/>
                  </a:cubicBezTo>
                  <a:cubicBezTo>
                    <a:pt x="4774" y="4178"/>
                    <a:pt x="923" y="136"/>
                    <a:pt x="923" y="136"/>
                  </a:cubicBezTo>
                  <a:lnTo>
                    <a:pt x="1" y="1"/>
                  </a:lnTo>
                  <a:lnTo>
                    <a:pt x="6293" y="751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p13"/>
            <p:cNvSpPr/>
            <p:nvPr/>
          </p:nvSpPr>
          <p:spPr>
            <a:xfrm>
              <a:off x="5038575" y="6001138"/>
              <a:ext cx="189875" cy="209550"/>
            </a:xfrm>
            <a:custGeom>
              <a:avLst/>
              <a:gdLst/>
              <a:ahLst/>
              <a:cxnLst/>
              <a:rect l="l" t="t" r="r" b="b"/>
              <a:pathLst>
                <a:path w="7595" h="8382" extrusionOk="0">
                  <a:moveTo>
                    <a:pt x="7568" y="8382"/>
                  </a:moveTo>
                  <a:cubicBezTo>
                    <a:pt x="7595" y="8192"/>
                    <a:pt x="7568" y="8002"/>
                    <a:pt x="7486" y="7839"/>
                  </a:cubicBezTo>
                  <a:cubicBezTo>
                    <a:pt x="7432" y="7703"/>
                    <a:pt x="7378" y="7595"/>
                    <a:pt x="7323" y="7486"/>
                  </a:cubicBezTo>
                  <a:cubicBezTo>
                    <a:pt x="6890" y="6917"/>
                    <a:pt x="6428" y="6402"/>
                    <a:pt x="5913" y="5913"/>
                  </a:cubicBezTo>
                  <a:cubicBezTo>
                    <a:pt x="4991" y="4910"/>
                    <a:pt x="4014" y="3906"/>
                    <a:pt x="3038" y="2903"/>
                  </a:cubicBezTo>
                  <a:cubicBezTo>
                    <a:pt x="2251" y="2116"/>
                    <a:pt x="1492" y="1329"/>
                    <a:pt x="678" y="570"/>
                  </a:cubicBezTo>
                  <a:cubicBezTo>
                    <a:pt x="461" y="380"/>
                    <a:pt x="271" y="217"/>
                    <a:pt x="54" y="27"/>
                  </a:cubicBezTo>
                  <a:cubicBezTo>
                    <a:pt x="54" y="0"/>
                    <a:pt x="27" y="0"/>
                    <a:pt x="0" y="27"/>
                  </a:cubicBezTo>
                  <a:cubicBezTo>
                    <a:pt x="0" y="55"/>
                    <a:pt x="0" y="55"/>
                    <a:pt x="0" y="82"/>
                  </a:cubicBezTo>
                  <a:cubicBezTo>
                    <a:pt x="217" y="272"/>
                    <a:pt x="407" y="461"/>
                    <a:pt x="597" y="651"/>
                  </a:cubicBezTo>
                  <a:cubicBezTo>
                    <a:pt x="1383" y="1411"/>
                    <a:pt x="2197" y="2197"/>
                    <a:pt x="2984" y="2984"/>
                  </a:cubicBezTo>
                  <a:cubicBezTo>
                    <a:pt x="3960" y="3960"/>
                    <a:pt x="4909" y="4964"/>
                    <a:pt x="5832" y="5968"/>
                  </a:cubicBezTo>
                  <a:cubicBezTo>
                    <a:pt x="6266" y="6402"/>
                    <a:pt x="6673" y="6835"/>
                    <a:pt x="7052" y="7324"/>
                  </a:cubicBezTo>
                  <a:cubicBezTo>
                    <a:pt x="7161" y="7459"/>
                    <a:pt x="7269" y="7649"/>
                    <a:pt x="7351" y="7812"/>
                  </a:cubicBezTo>
                  <a:cubicBezTo>
                    <a:pt x="7459" y="8002"/>
                    <a:pt x="7513" y="8192"/>
                    <a:pt x="7540" y="838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4" name="Google Shape;1874;p13"/>
            <p:cNvSpPr/>
            <p:nvPr/>
          </p:nvSpPr>
          <p:spPr>
            <a:xfrm>
              <a:off x="5044675" y="6009938"/>
              <a:ext cx="169550" cy="196000"/>
            </a:xfrm>
            <a:custGeom>
              <a:avLst/>
              <a:gdLst/>
              <a:ahLst/>
              <a:cxnLst/>
              <a:rect l="l" t="t" r="r" b="b"/>
              <a:pathLst>
                <a:path w="6782" h="7840" extrusionOk="0">
                  <a:moveTo>
                    <a:pt x="6727" y="7813"/>
                  </a:moveTo>
                  <a:cubicBezTo>
                    <a:pt x="6781" y="7813"/>
                    <a:pt x="6727" y="7840"/>
                    <a:pt x="6754" y="7813"/>
                  </a:cubicBezTo>
                  <a:cubicBezTo>
                    <a:pt x="6781" y="7785"/>
                    <a:pt x="6754" y="7758"/>
                    <a:pt x="6754" y="7731"/>
                  </a:cubicBezTo>
                  <a:cubicBezTo>
                    <a:pt x="6700" y="7487"/>
                    <a:pt x="6591" y="7243"/>
                    <a:pt x="6456" y="7026"/>
                  </a:cubicBezTo>
                  <a:cubicBezTo>
                    <a:pt x="6049" y="6511"/>
                    <a:pt x="5642" y="5995"/>
                    <a:pt x="5208" y="5534"/>
                  </a:cubicBezTo>
                  <a:cubicBezTo>
                    <a:pt x="4584" y="4802"/>
                    <a:pt x="3906" y="4042"/>
                    <a:pt x="3201" y="3283"/>
                  </a:cubicBezTo>
                  <a:cubicBezTo>
                    <a:pt x="2496" y="2523"/>
                    <a:pt x="1736" y="1710"/>
                    <a:pt x="1004" y="977"/>
                  </a:cubicBezTo>
                  <a:cubicBezTo>
                    <a:pt x="678" y="625"/>
                    <a:pt x="380" y="326"/>
                    <a:pt x="54" y="1"/>
                  </a:cubicBezTo>
                  <a:cubicBezTo>
                    <a:pt x="54" y="1"/>
                    <a:pt x="27" y="1"/>
                    <a:pt x="27" y="1"/>
                  </a:cubicBezTo>
                  <a:cubicBezTo>
                    <a:pt x="0" y="28"/>
                    <a:pt x="0" y="28"/>
                    <a:pt x="27" y="55"/>
                  </a:cubicBezTo>
                  <a:lnTo>
                    <a:pt x="949" y="1059"/>
                  </a:lnTo>
                  <a:cubicBezTo>
                    <a:pt x="1655" y="1791"/>
                    <a:pt x="2387" y="2578"/>
                    <a:pt x="3119" y="3364"/>
                  </a:cubicBezTo>
                  <a:cubicBezTo>
                    <a:pt x="3825" y="4124"/>
                    <a:pt x="4503" y="4883"/>
                    <a:pt x="5127" y="5588"/>
                  </a:cubicBezTo>
                  <a:cubicBezTo>
                    <a:pt x="5398" y="5941"/>
                    <a:pt x="5859" y="6402"/>
                    <a:pt x="6212" y="6863"/>
                  </a:cubicBezTo>
                  <a:cubicBezTo>
                    <a:pt x="6401" y="7107"/>
                    <a:pt x="6564" y="7406"/>
                    <a:pt x="6673" y="7731"/>
                  </a:cubicBezTo>
                  <a:lnTo>
                    <a:pt x="6673" y="7813"/>
                  </a:lnTo>
                  <a:cubicBezTo>
                    <a:pt x="6673" y="7840"/>
                    <a:pt x="6673" y="7813"/>
                    <a:pt x="6700" y="7813"/>
                  </a:cubicBezTo>
                  <a:cubicBezTo>
                    <a:pt x="6727" y="7813"/>
                    <a:pt x="6700" y="7813"/>
                    <a:pt x="6700" y="781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p13"/>
            <p:cNvSpPr/>
            <p:nvPr/>
          </p:nvSpPr>
          <p:spPr>
            <a:xfrm>
              <a:off x="5185700" y="6194388"/>
              <a:ext cx="322125" cy="78675"/>
            </a:xfrm>
            <a:custGeom>
              <a:avLst/>
              <a:gdLst/>
              <a:ahLst/>
              <a:cxnLst/>
              <a:rect l="l" t="t" r="r" b="b"/>
              <a:pathLst>
                <a:path w="12885" h="3147" extrusionOk="0">
                  <a:moveTo>
                    <a:pt x="2713" y="2387"/>
                  </a:moveTo>
                  <a:cubicBezTo>
                    <a:pt x="2713" y="2387"/>
                    <a:pt x="1" y="3147"/>
                    <a:pt x="2035" y="787"/>
                  </a:cubicBezTo>
                  <a:cubicBezTo>
                    <a:pt x="2035" y="787"/>
                    <a:pt x="2551" y="1"/>
                    <a:pt x="5127" y="353"/>
                  </a:cubicBezTo>
                  <a:cubicBezTo>
                    <a:pt x="6592" y="543"/>
                    <a:pt x="12152" y="733"/>
                    <a:pt x="12152" y="733"/>
                  </a:cubicBezTo>
                  <a:lnTo>
                    <a:pt x="12885" y="1330"/>
                  </a:lnTo>
                  <a:lnTo>
                    <a:pt x="3093" y="1628"/>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6" name="Google Shape;1876;p13"/>
            <p:cNvSpPr/>
            <p:nvPr/>
          </p:nvSpPr>
          <p:spPr>
            <a:xfrm>
              <a:off x="5239950" y="6206588"/>
              <a:ext cx="297050" cy="14275"/>
            </a:xfrm>
            <a:custGeom>
              <a:avLst/>
              <a:gdLst/>
              <a:ahLst/>
              <a:cxnLst/>
              <a:rect l="l" t="t" r="r" b="b"/>
              <a:pathLst>
                <a:path w="11882" h="571" extrusionOk="0">
                  <a:moveTo>
                    <a:pt x="55" y="543"/>
                  </a:moveTo>
                  <a:cubicBezTo>
                    <a:pt x="82" y="543"/>
                    <a:pt x="55" y="543"/>
                    <a:pt x="82" y="543"/>
                  </a:cubicBezTo>
                  <a:cubicBezTo>
                    <a:pt x="109" y="543"/>
                    <a:pt x="136" y="516"/>
                    <a:pt x="164" y="489"/>
                  </a:cubicBezTo>
                  <a:cubicBezTo>
                    <a:pt x="489" y="299"/>
                    <a:pt x="869" y="191"/>
                    <a:pt x="1249" y="164"/>
                  </a:cubicBezTo>
                  <a:cubicBezTo>
                    <a:pt x="1900" y="109"/>
                    <a:pt x="2550" y="109"/>
                    <a:pt x="3174" y="136"/>
                  </a:cubicBezTo>
                  <a:cubicBezTo>
                    <a:pt x="3663" y="136"/>
                    <a:pt x="4151" y="136"/>
                    <a:pt x="4639" y="164"/>
                  </a:cubicBezTo>
                  <a:cubicBezTo>
                    <a:pt x="5371" y="218"/>
                    <a:pt x="6104" y="245"/>
                    <a:pt x="6836" y="299"/>
                  </a:cubicBezTo>
                  <a:cubicBezTo>
                    <a:pt x="7704" y="326"/>
                    <a:pt x="8599" y="353"/>
                    <a:pt x="9494" y="381"/>
                  </a:cubicBezTo>
                  <a:cubicBezTo>
                    <a:pt x="10091" y="408"/>
                    <a:pt x="10688" y="435"/>
                    <a:pt x="11284" y="489"/>
                  </a:cubicBezTo>
                  <a:cubicBezTo>
                    <a:pt x="11881" y="543"/>
                    <a:pt x="11284" y="489"/>
                    <a:pt x="11284" y="462"/>
                  </a:cubicBezTo>
                  <a:cubicBezTo>
                    <a:pt x="10850" y="408"/>
                    <a:pt x="10389" y="353"/>
                    <a:pt x="9928" y="326"/>
                  </a:cubicBezTo>
                  <a:cubicBezTo>
                    <a:pt x="8897" y="272"/>
                    <a:pt x="7840" y="272"/>
                    <a:pt x="6809" y="218"/>
                  </a:cubicBezTo>
                  <a:cubicBezTo>
                    <a:pt x="6077" y="164"/>
                    <a:pt x="5344" y="109"/>
                    <a:pt x="4612" y="82"/>
                  </a:cubicBezTo>
                  <a:cubicBezTo>
                    <a:pt x="4151" y="55"/>
                    <a:pt x="3663" y="55"/>
                    <a:pt x="3174" y="55"/>
                  </a:cubicBezTo>
                  <a:cubicBezTo>
                    <a:pt x="2523" y="1"/>
                    <a:pt x="1872" y="28"/>
                    <a:pt x="1221" y="55"/>
                  </a:cubicBezTo>
                  <a:cubicBezTo>
                    <a:pt x="815" y="109"/>
                    <a:pt x="435" y="218"/>
                    <a:pt x="82" y="435"/>
                  </a:cubicBezTo>
                  <a:cubicBezTo>
                    <a:pt x="55" y="435"/>
                    <a:pt x="28" y="462"/>
                    <a:pt x="1" y="489"/>
                  </a:cubicBezTo>
                  <a:cubicBezTo>
                    <a:pt x="1" y="516"/>
                    <a:pt x="1" y="516"/>
                    <a:pt x="1" y="543"/>
                  </a:cubicBezTo>
                  <a:lnTo>
                    <a:pt x="1" y="543"/>
                  </a:lnTo>
                  <a:cubicBezTo>
                    <a:pt x="1" y="570"/>
                    <a:pt x="28" y="543"/>
                    <a:pt x="55" y="54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7" name="Google Shape;1877;p13"/>
            <p:cNvSpPr/>
            <p:nvPr/>
          </p:nvSpPr>
          <p:spPr>
            <a:xfrm>
              <a:off x="5257600" y="6215413"/>
              <a:ext cx="321425" cy="16975"/>
            </a:xfrm>
            <a:custGeom>
              <a:avLst/>
              <a:gdLst/>
              <a:ahLst/>
              <a:cxnLst/>
              <a:rect l="l" t="t" r="r" b="b"/>
              <a:pathLst>
                <a:path w="12857" h="679" extrusionOk="0">
                  <a:moveTo>
                    <a:pt x="54" y="434"/>
                  </a:moveTo>
                  <a:cubicBezTo>
                    <a:pt x="81" y="462"/>
                    <a:pt x="54" y="434"/>
                    <a:pt x="54" y="434"/>
                  </a:cubicBezTo>
                  <a:lnTo>
                    <a:pt x="54" y="434"/>
                  </a:lnTo>
                  <a:lnTo>
                    <a:pt x="217" y="380"/>
                  </a:lnTo>
                  <a:cubicBezTo>
                    <a:pt x="787" y="217"/>
                    <a:pt x="1356" y="109"/>
                    <a:pt x="1926" y="109"/>
                  </a:cubicBezTo>
                  <a:cubicBezTo>
                    <a:pt x="2902" y="109"/>
                    <a:pt x="3879" y="163"/>
                    <a:pt x="4855" y="272"/>
                  </a:cubicBezTo>
                  <a:cubicBezTo>
                    <a:pt x="5506" y="299"/>
                    <a:pt x="6157" y="353"/>
                    <a:pt x="6808" y="380"/>
                  </a:cubicBezTo>
                  <a:cubicBezTo>
                    <a:pt x="8327" y="434"/>
                    <a:pt x="9846" y="489"/>
                    <a:pt x="11365" y="597"/>
                  </a:cubicBezTo>
                  <a:cubicBezTo>
                    <a:pt x="12857" y="679"/>
                    <a:pt x="11365" y="597"/>
                    <a:pt x="11365" y="597"/>
                  </a:cubicBezTo>
                  <a:cubicBezTo>
                    <a:pt x="10931" y="543"/>
                    <a:pt x="10497" y="516"/>
                    <a:pt x="10063" y="489"/>
                  </a:cubicBezTo>
                  <a:cubicBezTo>
                    <a:pt x="8327" y="380"/>
                    <a:pt x="6591" y="299"/>
                    <a:pt x="4855" y="163"/>
                  </a:cubicBezTo>
                  <a:cubicBezTo>
                    <a:pt x="3879" y="55"/>
                    <a:pt x="2902" y="0"/>
                    <a:pt x="1926" y="28"/>
                  </a:cubicBezTo>
                  <a:cubicBezTo>
                    <a:pt x="1329" y="28"/>
                    <a:pt x="760" y="136"/>
                    <a:pt x="190" y="326"/>
                  </a:cubicBezTo>
                  <a:lnTo>
                    <a:pt x="27" y="380"/>
                  </a:lnTo>
                  <a:lnTo>
                    <a:pt x="27" y="380"/>
                  </a:lnTo>
                  <a:cubicBezTo>
                    <a:pt x="0" y="407"/>
                    <a:pt x="27" y="380"/>
                    <a:pt x="27" y="407"/>
                  </a:cubicBezTo>
                  <a:lnTo>
                    <a:pt x="27" y="43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8" name="Google Shape;1878;p13"/>
            <p:cNvSpPr/>
            <p:nvPr/>
          </p:nvSpPr>
          <p:spPr>
            <a:xfrm>
              <a:off x="4930750" y="6011313"/>
              <a:ext cx="278050" cy="489600"/>
            </a:xfrm>
            <a:custGeom>
              <a:avLst/>
              <a:gdLst/>
              <a:ahLst/>
              <a:cxnLst/>
              <a:rect l="l" t="t" r="r" b="b"/>
              <a:pathLst>
                <a:path w="11122" h="19584" extrusionOk="0">
                  <a:moveTo>
                    <a:pt x="4394" y="0"/>
                  </a:moveTo>
                  <a:lnTo>
                    <a:pt x="0" y="13074"/>
                  </a:lnTo>
                  <a:lnTo>
                    <a:pt x="6185" y="19584"/>
                  </a:lnTo>
                  <a:lnTo>
                    <a:pt x="11121" y="7486"/>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9" name="Google Shape;1879;p13"/>
            <p:cNvSpPr/>
            <p:nvPr/>
          </p:nvSpPr>
          <p:spPr>
            <a:xfrm>
              <a:off x="5123325" y="6224913"/>
              <a:ext cx="396025" cy="301100"/>
            </a:xfrm>
            <a:custGeom>
              <a:avLst/>
              <a:gdLst/>
              <a:ahLst/>
              <a:cxnLst/>
              <a:rect l="l" t="t" r="r" b="b"/>
              <a:pathLst>
                <a:path w="15841" h="12044" extrusionOk="0">
                  <a:moveTo>
                    <a:pt x="15841" y="54"/>
                  </a:moveTo>
                  <a:lnTo>
                    <a:pt x="9006" y="12043"/>
                  </a:lnTo>
                  <a:lnTo>
                    <a:pt x="1" y="11745"/>
                  </a:lnTo>
                  <a:lnTo>
                    <a:pt x="57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0" name="Google Shape;1880;p13"/>
            <p:cNvSpPr/>
            <p:nvPr/>
          </p:nvSpPr>
          <p:spPr>
            <a:xfrm>
              <a:off x="5070425" y="6195063"/>
              <a:ext cx="202775" cy="328900"/>
            </a:xfrm>
            <a:custGeom>
              <a:avLst/>
              <a:gdLst/>
              <a:ahLst/>
              <a:cxnLst/>
              <a:rect l="l" t="t" r="r" b="b"/>
              <a:pathLst>
                <a:path w="8111" h="13156" extrusionOk="0">
                  <a:moveTo>
                    <a:pt x="5371" y="1"/>
                  </a:moveTo>
                  <a:lnTo>
                    <a:pt x="1" y="11962"/>
                  </a:lnTo>
                  <a:lnTo>
                    <a:pt x="2632" y="13156"/>
                  </a:lnTo>
                  <a:lnTo>
                    <a:pt x="8111" y="1248"/>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p13"/>
            <p:cNvSpPr/>
            <p:nvPr/>
          </p:nvSpPr>
          <p:spPr>
            <a:xfrm>
              <a:off x="5200625" y="6233038"/>
              <a:ext cx="40725" cy="35975"/>
            </a:xfrm>
            <a:custGeom>
              <a:avLst/>
              <a:gdLst/>
              <a:ahLst/>
              <a:cxnLst/>
              <a:rect l="l" t="t" r="r" b="b"/>
              <a:pathLst>
                <a:path w="1629" h="1439" extrusionOk="0">
                  <a:moveTo>
                    <a:pt x="1031" y="1"/>
                  </a:moveTo>
                  <a:lnTo>
                    <a:pt x="1031" y="1"/>
                  </a:lnTo>
                  <a:cubicBezTo>
                    <a:pt x="1004" y="1"/>
                    <a:pt x="977" y="1"/>
                    <a:pt x="950" y="1"/>
                  </a:cubicBezTo>
                  <a:cubicBezTo>
                    <a:pt x="625" y="1"/>
                    <a:pt x="326" y="218"/>
                    <a:pt x="218" y="516"/>
                  </a:cubicBezTo>
                  <a:cubicBezTo>
                    <a:pt x="1" y="896"/>
                    <a:pt x="272" y="1357"/>
                    <a:pt x="706" y="1384"/>
                  </a:cubicBezTo>
                  <a:cubicBezTo>
                    <a:pt x="1086" y="1438"/>
                    <a:pt x="1465" y="1167"/>
                    <a:pt x="1547" y="760"/>
                  </a:cubicBezTo>
                  <a:cubicBezTo>
                    <a:pt x="1628" y="462"/>
                    <a:pt x="1465" y="136"/>
                    <a:pt x="1140" y="28"/>
                  </a:cubicBezTo>
                  <a:cubicBezTo>
                    <a:pt x="1113" y="28"/>
                    <a:pt x="1058" y="1"/>
                    <a:pt x="1031" y="1"/>
                  </a:cubicBezTo>
                  <a:close/>
                  <a:moveTo>
                    <a:pt x="923" y="82"/>
                  </a:moveTo>
                  <a:cubicBezTo>
                    <a:pt x="652" y="136"/>
                    <a:pt x="435" y="326"/>
                    <a:pt x="380" y="570"/>
                  </a:cubicBezTo>
                  <a:cubicBezTo>
                    <a:pt x="245" y="841"/>
                    <a:pt x="408" y="1167"/>
                    <a:pt x="706" y="1167"/>
                  </a:cubicBezTo>
                  <a:cubicBezTo>
                    <a:pt x="1004" y="1248"/>
                    <a:pt x="1303" y="1031"/>
                    <a:pt x="1357" y="733"/>
                  </a:cubicBezTo>
                  <a:cubicBezTo>
                    <a:pt x="1438" y="489"/>
                    <a:pt x="1303" y="245"/>
                    <a:pt x="1086" y="136"/>
                  </a:cubicBezTo>
                  <a:cubicBezTo>
                    <a:pt x="1031" y="136"/>
                    <a:pt x="977" y="109"/>
                    <a:pt x="923" y="8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p13"/>
            <p:cNvSpPr/>
            <p:nvPr/>
          </p:nvSpPr>
          <p:spPr>
            <a:xfrm>
              <a:off x="5102300" y="6281188"/>
              <a:ext cx="120050" cy="210225"/>
            </a:xfrm>
            <a:custGeom>
              <a:avLst/>
              <a:gdLst/>
              <a:ahLst/>
              <a:cxnLst/>
              <a:rect l="l" t="t" r="r" b="b"/>
              <a:pathLst>
                <a:path w="4802" h="8409" extrusionOk="0">
                  <a:moveTo>
                    <a:pt x="4747" y="760"/>
                  </a:moveTo>
                  <a:cubicBezTo>
                    <a:pt x="4774" y="760"/>
                    <a:pt x="4747" y="787"/>
                    <a:pt x="4774" y="760"/>
                  </a:cubicBezTo>
                  <a:cubicBezTo>
                    <a:pt x="4802" y="760"/>
                    <a:pt x="4774" y="760"/>
                    <a:pt x="4774" y="760"/>
                  </a:cubicBezTo>
                  <a:cubicBezTo>
                    <a:pt x="4802" y="679"/>
                    <a:pt x="4774" y="570"/>
                    <a:pt x="4693" y="489"/>
                  </a:cubicBezTo>
                  <a:cubicBezTo>
                    <a:pt x="4530" y="353"/>
                    <a:pt x="4341" y="245"/>
                    <a:pt x="4124" y="163"/>
                  </a:cubicBezTo>
                  <a:cubicBezTo>
                    <a:pt x="3961" y="82"/>
                    <a:pt x="3798" y="28"/>
                    <a:pt x="3608" y="0"/>
                  </a:cubicBezTo>
                  <a:cubicBezTo>
                    <a:pt x="3500" y="28"/>
                    <a:pt x="3418" y="109"/>
                    <a:pt x="3391" y="190"/>
                  </a:cubicBezTo>
                  <a:cubicBezTo>
                    <a:pt x="2903" y="1221"/>
                    <a:pt x="2171" y="2821"/>
                    <a:pt x="1520" y="4205"/>
                  </a:cubicBezTo>
                  <a:cubicBezTo>
                    <a:pt x="1221" y="4856"/>
                    <a:pt x="950" y="5452"/>
                    <a:pt x="706" y="5913"/>
                  </a:cubicBezTo>
                  <a:cubicBezTo>
                    <a:pt x="625" y="6076"/>
                    <a:pt x="408" y="6591"/>
                    <a:pt x="218" y="7053"/>
                  </a:cubicBezTo>
                  <a:cubicBezTo>
                    <a:pt x="109" y="7297"/>
                    <a:pt x="55" y="7568"/>
                    <a:pt x="1" y="7839"/>
                  </a:cubicBezTo>
                  <a:cubicBezTo>
                    <a:pt x="1" y="7866"/>
                    <a:pt x="28" y="7921"/>
                    <a:pt x="82" y="7975"/>
                  </a:cubicBezTo>
                  <a:cubicBezTo>
                    <a:pt x="299" y="8138"/>
                    <a:pt x="570" y="8273"/>
                    <a:pt x="842" y="8327"/>
                  </a:cubicBezTo>
                  <a:cubicBezTo>
                    <a:pt x="1113" y="8409"/>
                    <a:pt x="1330" y="8355"/>
                    <a:pt x="1438" y="8138"/>
                  </a:cubicBezTo>
                  <a:cubicBezTo>
                    <a:pt x="2198" y="6402"/>
                    <a:pt x="3608" y="3391"/>
                    <a:pt x="4449" y="1519"/>
                  </a:cubicBezTo>
                  <a:cubicBezTo>
                    <a:pt x="4558" y="1302"/>
                    <a:pt x="4639" y="1112"/>
                    <a:pt x="4720" y="950"/>
                  </a:cubicBezTo>
                  <a:cubicBezTo>
                    <a:pt x="4720" y="895"/>
                    <a:pt x="4747" y="841"/>
                    <a:pt x="4747" y="787"/>
                  </a:cubicBezTo>
                  <a:close/>
                  <a:moveTo>
                    <a:pt x="136" y="7839"/>
                  </a:moveTo>
                  <a:cubicBezTo>
                    <a:pt x="191" y="7595"/>
                    <a:pt x="272" y="7324"/>
                    <a:pt x="353" y="7080"/>
                  </a:cubicBezTo>
                  <a:cubicBezTo>
                    <a:pt x="543" y="6619"/>
                    <a:pt x="760" y="6130"/>
                    <a:pt x="869" y="5968"/>
                  </a:cubicBezTo>
                  <a:cubicBezTo>
                    <a:pt x="1086" y="5507"/>
                    <a:pt x="1384" y="4910"/>
                    <a:pt x="1682" y="4286"/>
                  </a:cubicBezTo>
                  <a:cubicBezTo>
                    <a:pt x="2333" y="2903"/>
                    <a:pt x="3066" y="1302"/>
                    <a:pt x="3554" y="272"/>
                  </a:cubicBezTo>
                  <a:cubicBezTo>
                    <a:pt x="3581" y="217"/>
                    <a:pt x="3635" y="163"/>
                    <a:pt x="3690" y="190"/>
                  </a:cubicBezTo>
                  <a:cubicBezTo>
                    <a:pt x="3825" y="217"/>
                    <a:pt x="3961" y="245"/>
                    <a:pt x="4096" y="299"/>
                  </a:cubicBezTo>
                  <a:cubicBezTo>
                    <a:pt x="4259" y="353"/>
                    <a:pt x="4422" y="434"/>
                    <a:pt x="4558" y="516"/>
                  </a:cubicBezTo>
                  <a:cubicBezTo>
                    <a:pt x="4639" y="570"/>
                    <a:pt x="4720" y="651"/>
                    <a:pt x="4693" y="733"/>
                  </a:cubicBezTo>
                  <a:lnTo>
                    <a:pt x="4693" y="733"/>
                  </a:lnTo>
                  <a:cubicBezTo>
                    <a:pt x="4693" y="760"/>
                    <a:pt x="4693" y="733"/>
                    <a:pt x="4720" y="760"/>
                  </a:cubicBezTo>
                  <a:lnTo>
                    <a:pt x="4693" y="760"/>
                  </a:lnTo>
                  <a:cubicBezTo>
                    <a:pt x="4666" y="814"/>
                    <a:pt x="4612" y="868"/>
                    <a:pt x="4585" y="895"/>
                  </a:cubicBezTo>
                  <a:cubicBezTo>
                    <a:pt x="4503" y="1085"/>
                    <a:pt x="4422" y="1275"/>
                    <a:pt x="4313" y="1492"/>
                  </a:cubicBezTo>
                  <a:cubicBezTo>
                    <a:pt x="3473" y="3364"/>
                    <a:pt x="2089" y="6375"/>
                    <a:pt x="1330" y="8138"/>
                  </a:cubicBezTo>
                  <a:cubicBezTo>
                    <a:pt x="1276" y="8300"/>
                    <a:pt x="1086" y="8300"/>
                    <a:pt x="869" y="8246"/>
                  </a:cubicBezTo>
                  <a:cubicBezTo>
                    <a:pt x="652" y="8165"/>
                    <a:pt x="435" y="8083"/>
                    <a:pt x="245" y="7948"/>
                  </a:cubicBezTo>
                  <a:cubicBezTo>
                    <a:pt x="191" y="7893"/>
                    <a:pt x="163" y="7839"/>
                    <a:pt x="136" y="783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3" name="Google Shape;1883;p13"/>
            <p:cNvSpPr/>
            <p:nvPr/>
          </p:nvSpPr>
          <p:spPr>
            <a:xfrm>
              <a:off x="4955150" y="6064188"/>
              <a:ext cx="223125" cy="398075"/>
            </a:xfrm>
            <a:custGeom>
              <a:avLst/>
              <a:gdLst/>
              <a:ahLst/>
              <a:cxnLst/>
              <a:rect l="l" t="t" r="r" b="b"/>
              <a:pathLst>
                <a:path w="8925" h="15923" extrusionOk="0">
                  <a:moveTo>
                    <a:pt x="3581" y="1"/>
                  </a:moveTo>
                  <a:cubicBezTo>
                    <a:pt x="3581" y="1"/>
                    <a:pt x="3554" y="1"/>
                    <a:pt x="3554" y="1"/>
                  </a:cubicBezTo>
                  <a:cubicBezTo>
                    <a:pt x="3527" y="1"/>
                    <a:pt x="3527" y="1"/>
                    <a:pt x="3527" y="28"/>
                  </a:cubicBezTo>
                  <a:lnTo>
                    <a:pt x="1" y="10416"/>
                  </a:lnTo>
                  <a:cubicBezTo>
                    <a:pt x="1" y="10416"/>
                    <a:pt x="1" y="10443"/>
                    <a:pt x="1" y="10443"/>
                  </a:cubicBezTo>
                  <a:lnTo>
                    <a:pt x="4585" y="15922"/>
                  </a:lnTo>
                  <a:lnTo>
                    <a:pt x="4612" y="15922"/>
                  </a:lnTo>
                  <a:cubicBezTo>
                    <a:pt x="4639" y="15922"/>
                    <a:pt x="4639" y="15922"/>
                    <a:pt x="4639" y="15895"/>
                  </a:cubicBezTo>
                  <a:lnTo>
                    <a:pt x="8925" y="6077"/>
                  </a:lnTo>
                  <a:cubicBezTo>
                    <a:pt x="8925" y="6049"/>
                    <a:pt x="8925" y="6022"/>
                    <a:pt x="8925" y="6022"/>
                  </a:cubicBezTo>
                  <a:close/>
                  <a:moveTo>
                    <a:pt x="3581" y="82"/>
                  </a:moveTo>
                  <a:lnTo>
                    <a:pt x="8843" y="6049"/>
                  </a:lnTo>
                  <a:lnTo>
                    <a:pt x="4612" y="15814"/>
                  </a:lnTo>
                  <a:lnTo>
                    <a:pt x="82" y="1038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4" name="Google Shape;1884;p13"/>
            <p:cNvSpPr/>
            <p:nvPr/>
          </p:nvSpPr>
          <p:spPr>
            <a:xfrm>
              <a:off x="5160625" y="6250663"/>
              <a:ext cx="325500" cy="261775"/>
            </a:xfrm>
            <a:custGeom>
              <a:avLst/>
              <a:gdLst/>
              <a:ahLst/>
              <a:cxnLst/>
              <a:rect l="l" t="t" r="r" b="b"/>
              <a:pathLst>
                <a:path w="13020" h="10471" extrusionOk="0">
                  <a:moveTo>
                    <a:pt x="12993" y="55"/>
                  </a:moveTo>
                  <a:cubicBezTo>
                    <a:pt x="13020" y="55"/>
                    <a:pt x="13020" y="55"/>
                    <a:pt x="12993" y="28"/>
                  </a:cubicBezTo>
                  <a:cubicBezTo>
                    <a:pt x="12993" y="28"/>
                    <a:pt x="12993" y="1"/>
                    <a:pt x="12966" y="28"/>
                  </a:cubicBezTo>
                  <a:lnTo>
                    <a:pt x="4774" y="1"/>
                  </a:lnTo>
                  <a:cubicBezTo>
                    <a:pt x="4774" y="1"/>
                    <a:pt x="4747" y="1"/>
                    <a:pt x="4747" y="1"/>
                  </a:cubicBezTo>
                  <a:lnTo>
                    <a:pt x="0" y="10037"/>
                  </a:lnTo>
                  <a:cubicBezTo>
                    <a:pt x="0" y="10037"/>
                    <a:pt x="0" y="10064"/>
                    <a:pt x="0" y="10064"/>
                  </a:cubicBezTo>
                  <a:cubicBezTo>
                    <a:pt x="0" y="10064"/>
                    <a:pt x="27" y="10064"/>
                    <a:pt x="27" y="10064"/>
                  </a:cubicBezTo>
                  <a:lnTo>
                    <a:pt x="7161" y="10471"/>
                  </a:lnTo>
                  <a:cubicBezTo>
                    <a:pt x="7161" y="10471"/>
                    <a:pt x="7188" y="10471"/>
                    <a:pt x="7188" y="10471"/>
                  </a:cubicBezTo>
                  <a:close/>
                  <a:moveTo>
                    <a:pt x="12911" y="82"/>
                  </a:moveTo>
                  <a:lnTo>
                    <a:pt x="7107" y="10416"/>
                  </a:lnTo>
                  <a:lnTo>
                    <a:pt x="82" y="10010"/>
                  </a:lnTo>
                  <a:lnTo>
                    <a:pt x="4801"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p13"/>
            <p:cNvSpPr/>
            <p:nvPr/>
          </p:nvSpPr>
          <p:spPr>
            <a:xfrm>
              <a:off x="5342350" y="5555613"/>
              <a:ext cx="125475" cy="282800"/>
            </a:xfrm>
            <a:custGeom>
              <a:avLst/>
              <a:gdLst/>
              <a:ahLst/>
              <a:cxnLst/>
              <a:rect l="l" t="t" r="r" b="b"/>
              <a:pathLst>
                <a:path w="5019" h="11312" extrusionOk="0">
                  <a:moveTo>
                    <a:pt x="2794" y="9630"/>
                  </a:moveTo>
                  <a:cubicBezTo>
                    <a:pt x="2794" y="9630"/>
                    <a:pt x="3255" y="11312"/>
                    <a:pt x="4503" y="9630"/>
                  </a:cubicBezTo>
                  <a:cubicBezTo>
                    <a:pt x="4503" y="9630"/>
                    <a:pt x="5018" y="8898"/>
                    <a:pt x="3771" y="6673"/>
                  </a:cubicBezTo>
                  <a:cubicBezTo>
                    <a:pt x="3038" y="5426"/>
                    <a:pt x="814" y="435"/>
                    <a:pt x="814" y="435"/>
                  </a:cubicBezTo>
                  <a:lnTo>
                    <a:pt x="1" y="1"/>
                  </a:lnTo>
                  <a:lnTo>
                    <a:pt x="3364" y="9006"/>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6" name="Google Shape;1886;p13"/>
            <p:cNvSpPr/>
            <p:nvPr/>
          </p:nvSpPr>
          <p:spPr>
            <a:xfrm>
              <a:off x="5339650" y="5535288"/>
              <a:ext cx="110550" cy="254975"/>
            </a:xfrm>
            <a:custGeom>
              <a:avLst/>
              <a:gdLst/>
              <a:ahLst/>
              <a:cxnLst/>
              <a:rect l="l" t="t" r="r" b="b"/>
              <a:pathLst>
                <a:path w="4422" h="10199" extrusionOk="0">
                  <a:moveTo>
                    <a:pt x="4313" y="10199"/>
                  </a:moveTo>
                  <a:cubicBezTo>
                    <a:pt x="4394" y="10036"/>
                    <a:pt x="4421" y="9846"/>
                    <a:pt x="4421" y="9656"/>
                  </a:cubicBezTo>
                  <a:cubicBezTo>
                    <a:pt x="4394" y="9548"/>
                    <a:pt x="4394" y="9412"/>
                    <a:pt x="4367" y="9304"/>
                  </a:cubicBezTo>
                  <a:cubicBezTo>
                    <a:pt x="4150" y="8653"/>
                    <a:pt x="3879" y="8002"/>
                    <a:pt x="3580" y="7378"/>
                  </a:cubicBezTo>
                  <a:cubicBezTo>
                    <a:pt x="3038" y="6157"/>
                    <a:pt x="2495" y="4910"/>
                    <a:pt x="1926" y="3689"/>
                  </a:cubicBezTo>
                  <a:cubicBezTo>
                    <a:pt x="1438" y="2685"/>
                    <a:pt x="977" y="1709"/>
                    <a:pt x="488" y="760"/>
                  </a:cubicBezTo>
                  <a:cubicBezTo>
                    <a:pt x="353" y="516"/>
                    <a:pt x="217" y="299"/>
                    <a:pt x="109" y="54"/>
                  </a:cubicBezTo>
                  <a:cubicBezTo>
                    <a:pt x="81" y="0"/>
                    <a:pt x="0" y="27"/>
                    <a:pt x="27" y="82"/>
                  </a:cubicBezTo>
                  <a:cubicBezTo>
                    <a:pt x="163" y="326"/>
                    <a:pt x="271" y="570"/>
                    <a:pt x="407" y="814"/>
                  </a:cubicBezTo>
                  <a:cubicBezTo>
                    <a:pt x="868" y="1763"/>
                    <a:pt x="1356" y="2740"/>
                    <a:pt x="1817" y="3716"/>
                  </a:cubicBezTo>
                  <a:cubicBezTo>
                    <a:pt x="2414" y="4937"/>
                    <a:pt x="2957" y="6212"/>
                    <a:pt x="3499" y="7432"/>
                  </a:cubicBezTo>
                  <a:cubicBezTo>
                    <a:pt x="3662" y="7839"/>
                    <a:pt x="3987" y="8436"/>
                    <a:pt x="4177" y="9060"/>
                  </a:cubicBezTo>
                  <a:cubicBezTo>
                    <a:pt x="4231" y="9222"/>
                    <a:pt x="4258" y="9412"/>
                    <a:pt x="4286" y="9602"/>
                  </a:cubicBezTo>
                  <a:cubicBezTo>
                    <a:pt x="4313" y="9792"/>
                    <a:pt x="4313" y="10009"/>
                    <a:pt x="4286" y="10199"/>
                  </a:cubicBezTo>
                  <a:lnTo>
                    <a:pt x="4286" y="1019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7" name="Google Shape;1887;p13"/>
            <p:cNvSpPr/>
            <p:nvPr/>
          </p:nvSpPr>
          <p:spPr>
            <a:xfrm>
              <a:off x="5343025" y="5545463"/>
              <a:ext cx="94275" cy="236000"/>
            </a:xfrm>
            <a:custGeom>
              <a:avLst/>
              <a:gdLst/>
              <a:ahLst/>
              <a:cxnLst/>
              <a:rect l="l" t="t" r="r" b="b"/>
              <a:pathLst>
                <a:path w="3771" h="9440" extrusionOk="0">
                  <a:moveTo>
                    <a:pt x="3690" y="9412"/>
                  </a:moveTo>
                  <a:cubicBezTo>
                    <a:pt x="3744" y="9412"/>
                    <a:pt x="3690" y="9439"/>
                    <a:pt x="3717" y="9412"/>
                  </a:cubicBezTo>
                  <a:cubicBezTo>
                    <a:pt x="3744" y="9385"/>
                    <a:pt x="3717" y="9358"/>
                    <a:pt x="3744" y="9331"/>
                  </a:cubicBezTo>
                  <a:cubicBezTo>
                    <a:pt x="3771" y="9087"/>
                    <a:pt x="3744" y="8815"/>
                    <a:pt x="3690" y="8598"/>
                  </a:cubicBezTo>
                  <a:cubicBezTo>
                    <a:pt x="3500" y="7974"/>
                    <a:pt x="3256" y="7378"/>
                    <a:pt x="3011" y="6781"/>
                  </a:cubicBezTo>
                  <a:cubicBezTo>
                    <a:pt x="2659" y="5913"/>
                    <a:pt x="2279" y="4991"/>
                    <a:pt x="1872" y="4042"/>
                  </a:cubicBezTo>
                  <a:cubicBezTo>
                    <a:pt x="1492" y="3119"/>
                    <a:pt x="1058" y="2143"/>
                    <a:pt x="625" y="1221"/>
                  </a:cubicBezTo>
                  <a:cubicBezTo>
                    <a:pt x="435" y="814"/>
                    <a:pt x="245" y="407"/>
                    <a:pt x="55" y="27"/>
                  </a:cubicBezTo>
                  <a:cubicBezTo>
                    <a:pt x="55" y="0"/>
                    <a:pt x="28" y="0"/>
                    <a:pt x="28" y="0"/>
                  </a:cubicBezTo>
                  <a:cubicBezTo>
                    <a:pt x="1" y="0"/>
                    <a:pt x="1" y="27"/>
                    <a:pt x="28" y="54"/>
                  </a:cubicBezTo>
                  <a:cubicBezTo>
                    <a:pt x="191" y="434"/>
                    <a:pt x="353" y="841"/>
                    <a:pt x="543" y="1248"/>
                  </a:cubicBezTo>
                  <a:cubicBezTo>
                    <a:pt x="950" y="2170"/>
                    <a:pt x="1384" y="3146"/>
                    <a:pt x="1818" y="4096"/>
                  </a:cubicBezTo>
                  <a:cubicBezTo>
                    <a:pt x="2225" y="5045"/>
                    <a:pt x="2605" y="5940"/>
                    <a:pt x="2930" y="6835"/>
                  </a:cubicBezTo>
                  <a:cubicBezTo>
                    <a:pt x="3066" y="7215"/>
                    <a:pt x="3337" y="7785"/>
                    <a:pt x="3527" y="8354"/>
                  </a:cubicBezTo>
                  <a:cubicBezTo>
                    <a:pt x="3635" y="8653"/>
                    <a:pt x="3662" y="8978"/>
                    <a:pt x="3662" y="9276"/>
                  </a:cubicBezTo>
                  <a:cubicBezTo>
                    <a:pt x="3662" y="9331"/>
                    <a:pt x="3635" y="9358"/>
                    <a:pt x="3662" y="9385"/>
                  </a:cubicBezTo>
                  <a:cubicBezTo>
                    <a:pt x="3690" y="9412"/>
                    <a:pt x="3662" y="9385"/>
                    <a:pt x="3690" y="9412"/>
                  </a:cubicBezTo>
                  <a:cubicBezTo>
                    <a:pt x="3717" y="9412"/>
                    <a:pt x="3690" y="9412"/>
                    <a:pt x="3690" y="9412"/>
                  </a:cubicBezTo>
                  <a:cubicBezTo>
                    <a:pt x="3690" y="9412"/>
                    <a:pt x="3690" y="9412"/>
                    <a:pt x="3690" y="941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8" name="Google Shape;1888;p13"/>
            <p:cNvSpPr/>
            <p:nvPr/>
          </p:nvSpPr>
          <p:spPr>
            <a:xfrm>
              <a:off x="5388450" y="5782113"/>
              <a:ext cx="311950" cy="115300"/>
            </a:xfrm>
            <a:custGeom>
              <a:avLst/>
              <a:gdLst/>
              <a:ahLst/>
              <a:cxnLst/>
              <a:rect l="l" t="t" r="r" b="b"/>
              <a:pathLst>
                <a:path w="12478" h="4612" extrusionOk="0">
                  <a:moveTo>
                    <a:pt x="2740" y="2279"/>
                  </a:moveTo>
                  <a:cubicBezTo>
                    <a:pt x="2740" y="2279"/>
                    <a:pt x="1" y="2089"/>
                    <a:pt x="2659" y="570"/>
                  </a:cubicBezTo>
                  <a:cubicBezTo>
                    <a:pt x="2659" y="570"/>
                    <a:pt x="3364" y="0"/>
                    <a:pt x="5643" y="1167"/>
                  </a:cubicBezTo>
                  <a:cubicBezTo>
                    <a:pt x="6918" y="1818"/>
                    <a:pt x="12017" y="3825"/>
                    <a:pt x="12017" y="3825"/>
                  </a:cubicBezTo>
                  <a:lnTo>
                    <a:pt x="12478" y="4611"/>
                  </a:lnTo>
                  <a:lnTo>
                    <a:pt x="3337" y="168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9" name="Google Shape;1889;p13"/>
            <p:cNvSpPr/>
            <p:nvPr/>
          </p:nvSpPr>
          <p:spPr>
            <a:xfrm>
              <a:off x="5455600" y="5799063"/>
              <a:ext cx="261075" cy="94275"/>
            </a:xfrm>
            <a:custGeom>
              <a:avLst/>
              <a:gdLst/>
              <a:ahLst/>
              <a:cxnLst/>
              <a:rect l="l" t="t" r="r" b="b"/>
              <a:pathLst>
                <a:path w="10443" h="3771" extrusionOk="0">
                  <a:moveTo>
                    <a:pt x="27" y="163"/>
                  </a:moveTo>
                  <a:cubicBezTo>
                    <a:pt x="54" y="190"/>
                    <a:pt x="27" y="190"/>
                    <a:pt x="82" y="190"/>
                  </a:cubicBezTo>
                  <a:cubicBezTo>
                    <a:pt x="109" y="217"/>
                    <a:pt x="136" y="190"/>
                    <a:pt x="163" y="190"/>
                  </a:cubicBezTo>
                  <a:cubicBezTo>
                    <a:pt x="543" y="109"/>
                    <a:pt x="895" y="109"/>
                    <a:pt x="1275" y="217"/>
                  </a:cubicBezTo>
                  <a:cubicBezTo>
                    <a:pt x="1872" y="380"/>
                    <a:pt x="2469" y="570"/>
                    <a:pt x="3065" y="814"/>
                  </a:cubicBezTo>
                  <a:cubicBezTo>
                    <a:pt x="3526" y="977"/>
                    <a:pt x="3960" y="1167"/>
                    <a:pt x="4394" y="1329"/>
                  </a:cubicBezTo>
                  <a:cubicBezTo>
                    <a:pt x="5072" y="1601"/>
                    <a:pt x="5696" y="1872"/>
                    <a:pt x="6374" y="2143"/>
                  </a:cubicBezTo>
                  <a:cubicBezTo>
                    <a:pt x="7188" y="2496"/>
                    <a:pt x="8002" y="2794"/>
                    <a:pt x="8815" y="3093"/>
                  </a:cubicBezTo>
                  <a:cubicBezTo>
                    <a:pt x="9358" y="3309"/>
                    <a:pt x="9900" y="3526"/>
                    <a:pt x="10443" y="3771"/>
                  </a:cubicBezTo>
                  <a:lnTo>
                    <a:pt x="10443" y="3743"/>
                  </a:lnTo>
                  <a:cubicBezTo>
                    <a:pt x="10036" y="3554"/>
                    <a:pt x="9629" y="3364"/>
                    <a:pt x="9249" y="3201"/>
                  </a:cubicBezTo>
                  <a:cubicBezTo>
                    <a:pt x="8300" y="2794"/>
                    <a:pt x="7324" y="2442"/>
                    <a:pt x="6401" y="2062"/>
                  </a:cubicBezTo>
                  <a:cubicBezTo>
                    <a:pt x="5723" y="1791"/>
                    <a:pt x="5072" y="1519"/>
                    <a:pt x="4421" y="1248"/>
                  </a:cubicBezTo>
                  <a:cubicBezTo>
                    <a:pt x="3987" y="1058"/>
                    <a:pt x="3526" y="895"/>
                    <a:pt x="3092" y="733"/>
                  </a:cubicBezTo>
                  <a:cubicBezTo>
                    <a:pt x="2496" y="489"/>
                    <a:pt x="1899" y="272"/>
                    <a:pt x="1275" y="109"/>
                  </a:cubicBezTo>
                  <a:cubicBezTo>
                    <a:pt x="895" y="0"/>
                    <a:pt x="516" y="0"/>
                    <a:pt x="136" y="82"/>
                  </a:cubicBezTo>
                  <a:cubicBezTo>
                    <a:pt x="82" y="82"/>
                    <a:pt x="54" y="82"/>
                    <a:pt x="27" y="109"/>
                  </a:cubicBezTo>
                  <a:cubicBezTo>
                    <a:pt x="0" y="136"/>
                    <a:pt x="27" y="136"/>
                    <a:pt x="27" y="163"/>
                  </a:cubicBezTo>
                  <a:lnTo>
                    <a:pt x="27" y="163"/>
                  </a:lnTo>
                  <a:cubicBezTo>
                    <a:pt x="27" y="190"/>
                    <a:pt x="27" y="190"/>
                    <a:pt x="27" y="16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0" name="Google Shape;1890;p13"/>
            <p:cNvSpPr/>
            <p:nvPr/>
          </p:nvSpPr>
          <p:spPr>
            <a:xfrm>
              <a:off x="5470500" y="5813988"/>
              <a:ext cx="260425" cy="96300"/>
            </a:xfrm>
            <a:custGeom>
              <a:avLst/>
              <a:gdLst/>
              <a:ahLst/>
              <a:cxnLst/>
              <a:rect l="l" t="t" r="r" b="b"/>
              <a:pathLst>
                <a:path w="10417" h="3852" extrusionOk="0">
                  <a:moveTo>
                    <a:pt x="28" y="27"/>
                  </a:moveTo>
                  <a:cubicBezTo>
                    <a:pt x="28" y="54"/>
                    <a:pt x="1" y="27"/>
                    <a:pt x="28" y="54"/>
                  </a:cubicBezTo>
                  <a:lnTo>
                    <a:pt x="218" y="54"/>
                  </a:lnTo>
                  <a:cubicBezTo>
                    <a:pt x="788" y="81"/>
                    <a:pt x="1330" y="190"/>
                    <a:pt x="1873" y="353"/>
                  </a:cubicBezTo>
                  <a:cubicBezTo>
                    <a:pt x="2768" y="678"/>
                    <a:pt x="3663" y="1031"/>
                    <a:pt x="4531" y="1438"/>
                  </a:cubicBezTo>
                  <a:cubicBezTo>
                    <a:pt x="5100" y="1709"/>
                    <a:pt x="5697" y="1953"/>
                    <a:pt x="6294" y="2197"/>
                  </a:cubicBezTo>
                  <a:cubicBezTo>
                    <a:pt x="7650" y="2740"/>
                    <a:pt x="9060" y="3282"/>
                    <a:pt x="10417" y="3852"/>
                  </a:cubicBezTo>
                  <a:lnTo>
                    <a:pt x="10417" y="3852"/>
                  </a:lnTo>
                  <a:cubicBezTo>
                    <a:pt x="10037" y="3689"/>
                    <a:pt x="9630" y="3526"/>
                    <a:pt x="9250" y="3363"/>
                  </a:cubicBezTo>
                  <a:cubicBezTo>
                    <a:pt x="7704" y="2685"/>
                    <a:pt x="6104" y="2062"/>
                    <a:pt x="4558" y="1356"/>
                  </a:cubicBezTo>
                  <a:cubicBezTo>
                    <a:pt x="3690" y="949"/>
                    <a:pt x="2822" y="570"/>
                    <a:pt x="1900" y="271"/>
                  </a:cubicBezTo>
                  <a:cubicBezTo>
                    <a:pt x="1357" y="81"/>
                    <a:pt x="788" y="0"/>
                    <a:pt x="218" y="0"/>
                  </a:cubicBezTo>
                  <a:lnTo>
                    <a:pt x="28" y="0"/>
                  </a:lnTo>
                  <a:cubicBezTo>
                    <a:pt x="1" y="0"/>
                    <a:pt x="28" y="0"/>
                    <a:pt x="2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13"/>
            <p:cNvSpPr/>
            <p:nvPr/>
          </p:nvSpPr>
          <p:spPr>
            <a:xfrm>
              <a:off x="5131475" y="5545463"/>
              <a:ext cx="302450" cy="467225"/>
            </a:xfrm>
            <a:custGeom>
              <a:avLst/>
              <a:gdLst/>
              <a:ahLst/>
              <a:cxnLst/>
              <a:rect l="l" t="t" r="r" b="b"/>
              <a:pathLst>
                <a:path w="12098" h="18689" extrusionOk="0">
                  <a:moveTo>
                    <a:pt x="8327" y="0"/>
                  </a:moveTo>
                  <a:lnTo>
                    <a:pt x="0" y="10633"/>
                  </a:lnTo>
                  <a:lnTo>
                    <a:pt x="3607" y="18688"/>
                  </a:lnTo>
                  <a:lnTo>
                    <a:pt x="12097" y="9114"/>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2" name="Google Shape;1892;p13"/>
            <p:cNvSpPr/>
            <p:nvPr/>
          </p:nvSpPr>
          <p:spPr>
            <a:xfrm>
              <a:off x="5250800" y="5816688"/>
              <a:ext cx="460450" cy="303825"/>
            </a:xfrm>
            <a:custGeom>
              <a:avLst/>
              <a:gdLst/>
              <a:ahLst/>
              <a:cxnLst/>
              <a:rect l="l" t="t" r="r" b="b"/>
              <a:pathLst>
                <a:path w="18418" h="12153" extrusionOk="0">
                  <a:moveTo>
                    <a:pt x="18418" y="3337"/>
                  </a:moveTo>
                  <a:lnTo>
                    <a:pt x="8192" y="12152"/>
                  </a:lnTo>
                  <a:lnTo>
                    <a:pt x="1" y="8951"/>
                  </a:lnTo>
                  <a:lnTo>
                    <a:pt x="914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3" name="Google Shape;1893;p13"/>
            <p:cNvSpPr/>
            <p:nvPr/>
          </p:nvSpPr>
          <p:spPr>
            <a:xfrm>
              <a:off x="5209450" y="5768538"/>
              <a:ext cx="274650" cy="281450"/>
            </a:xfrm>
            <a:custGeom>
              <a:avLst/>
              <a:gdLst/>
              <a:ahLst/>
              <a:cxnLst/>
              <a:rect l="l" t="t" r="r" b="b"/>
              <a:pathLst>
                <a:path w="10986" h="11258" extrusionOk="0">
                  <a:moveTo>
                    <a:pt x="8843" y="1"/>
                  </a:moveTo>
                  <a:lnTo>
                    <a:pt x="0" y="9304"/>
                  </a:lnTo>
                  <a:lnTo>
                    <a:pt x="2062" y="11257"/>
                  </a:lnTo>
                  <a:lnTo>
                    <a:pt x="10985" y="2035"/>
                  </a:ln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4" name="Google Shape;1894;p13"/>
            <p:cNvSpPr/>
            <p:nvPr/>
          </p:nvSpPr>
          <p:spPr>
            <a:xfrm>
              <a:off x="5408125" y="5807188"/>
              <a:ext cx="40700" cy="37325"/>
            </a:xfrm>
            <a:custGeom>
              <a:avLst/>
              <a:gdLst/>
              <a:ahLst/>
              <a:cxnLst/>
              <a:rect l="l" t="t" r="r" b="b"/>
              <a:pathLst>
                <a:path w="1628" h="1493" extrusionOk="0">
                  <a:moveTo>
                    <a:pt x="1221" y="137"/>
                  </a:moveTo>
                  <a:lnTo>
                    <a:pt x="1221" y="137"/>
                  </a:lnTo>
                  <a:cubicBezTo>
                    <a:pt x="1194" y="109"/>
                    <a:pt x="1167" y="109"/>
                    <a:pt x="1167" y="109"/>
                  </a:cubicBezTo>
                  <a:cubicBezTo>
                    <a:pt x="841" y="1"/>
                    <a:pt x="489" y="109"/>
                    <a:pt x="299" y="353"/>
                  </a:cubicBezTo>
                  <a:cubicBezTo>
                    <a:pt x="1" y="625"/>
                    <a:pt x="82" y="1140"/>
                    <a:pt x="462" y="1303"/>
                  </a:cubicBezTo>
                  <a:cubicBezTo>
                    <a:pt x="814" y="1493"/>
                    <a:pt x="1248" y="1357"/>
                    <a:pt x="1438" y="1004"/>
                  </a:cubicBezTo>
                  <a:cubicBezTo>
                    <a:pt x="1628" y="760"/>
                    <a:pt x="1574" y="381"/>
                    <a:pt x="1330" y="191"/>
                  </a:cubicBezTo>
                  <a:cubicBezTo>
                    <a:pt x="1275" y="164"/>
                    <a:pt x="1248" y="137"/>
                    <a:pt x="1221" y="137"/>
                  </a:cubicBezTo>
                  <a:close/>
                  <a:moveTo>
                    <a:pt x="1086" y="191"/>
                  </a:moveTo>
                  <a:cubicBezTo>
                    <a:pt x="841" y="137"/>
                    <a:pt x="570" y="245"/>
                    <a:pt x="407" y="462"/>
                  </a:cubicBezTo>
                  <a:cubicBezTo>
                    <a:pt x="190" y="652"/>
                    <a:pt x="272" y="1004"/>
                    <a:pt x="543" y="1140"/>
                  </a:cubicBezTo>
                  <a:cubicBezTo>
                    <a:pt x="814" y="1276"/>
                    <a:pt x="1140" y="1194"/>
                    <a:pt x="1303" y="923"/>
                  </a:cubicBezTo>
                  <a:cubicBezTo>
                    <a:pt x="1438" y="733"/>
                    <a:pt x="1411" y="462"/>
                    <a:pt x="1221" y="299"/>
                  </a:cubicBezTo>
                  <a:cubicBezTo>
                    <a:pt x="1167" y="272"/>
                    <a:pt x="1140" y="245"/>
                    <a:pt x="1113" y="21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13"/>
            <p:cNvSpPr/>
            <p:nvPr/>
          </p:nvSpPr>
          <p:spPr>
            <a:xfrm>
              <a:off x="5244700" y="5843138"/>
              <a:ext cx="169550" cy="174975"/>
            </a:xfrm>
            <a:custGeom>
              <a:avLst/>
              <a:gdLst/>
              <a:ahLst/>
              <a:cxnLst/>
              <a:rect l="l" t="t" r="r" b="b"/>
              <a:pathLst>
                <a:path w="6782" h="6999" extrusionOk="0">
                  <a:moveTo>
                    <a:pt x="6673" y="1113"/>
                  </a:moveTo>
                  <a:cubicBezTo>
                    <a:pt x="6700" y="1113"/>
                    <a:pt x="6673" y="1140"/>
                    <a:pt x="6700" y="1113"/>
                  </a:cubicBezTo>
                  <a:lnTo>
                    <a:pt x="6700" y="1113"/>
                  </a:lnTo>
                  <a:cubicBezTo>
                    <a:pt x="6755" y="1031"/>
                    <a:pt x="6782" y="923"/>
                    <a:pt x="6727" y="841"/>
                  </a:cubicBezTo>
                  <a:cubicBezTo>
                    <a:pt x="6619" y="651"/>
                    <a:pt x="6483" y="489"/>
                    <a:pt x="6321" y="353"/>
                  </a:cubicBezTo>
                  <a:cubicBezTo>
                    <a:pt x="6185" y="217"/>
                    <a:pt x="6049" y="82"/>
                    <a:pt x="5887" y="28"/>
                  </a:cubicBezTo>
                  <a:cubicBezTo>
                    <a:pt x="5778" y="0"/>
                    <a:pt x="5670" y="55"/>
                    <a:pt x="5615" y="136"/>
                  </a:cubicBezTo>
                  <a:cubicBezTo>
                    <a:pt x="4829" y="923"/>
                    <a:pt x="3635" y="2170"/>
                    <a:pt x="2577" y="3201"/>
                  </a:cubicBezTo>
                  <a:cubicBezTo>
                    <a:pt x="2089" y="3716"/>
                    <a:pt x="1655" y="4178"/>
                    <a:pt x="1276" y="4530"/>
                  </a:cubicBezTo>
                  <a:cubicBezTo>
                    <a:pt x="1140" y="4666"/>
                    <a:pt x="787" y="5045"/>
                    <a:pt x="462" y="5425"/>
                  </a:cubicBezTo>
                  <a:cubicBezTo>
                    <a:pt x="272" y="5615"/>
                    <a:pt x="109" y="5859"/>
                    <a:pt x="1" y="6103"/>
                  </a:cubicBezTo>
                  <a:cubicBezTo>
                    <a:pt x="1" y="6158"/>
                    <a:pt x="1" y="6185"/>
                    <a:pt x="28" y="6239"/>
                  </a:cubicBezTo>
                  <a:cubicBezTo>
                    <a:pt x="191" y="6456"/>
                    <a:pt x="380" y="6646"/>
                    <a:pt x="597" y="6809"/>
                  </a:cubicBezTo>
                  <a:cubicBezTo>
                    <a:pt x="842" y="6944"/>
                    <a:pt x="1059" y="6998"/>
                    <a:pt x="1221" y="6836"/>
                  </a:cubicBezTo>
                  <a:cubicBezTo>
                    <a:pt x="2496" y="5479"/>
                    <a:pt x="4747" y="3147"/>
                    <a:pt x="6158" y="1709"/>
                  </a:cubicBezTo>
                  <a:cubicBezTo>
                    <a:pt x="6321" y="1546"/>
                    <a:pt x="6483" y="1411"/>
                    <a:pt x="6592" y="1248"/>
                  </a:cubicBezTo>
                  <a:cubicBezTo>
                    <a:pt x="6619" y="1221"/>
                    <a:pt x="6646" y="1167"/>
                    <a:pt x="6673" y="1113"/>
                  </a:cubicBezTo>
                  <a:close/>
                  <a:moveTo>
                    <a:pt x="136" y="6130"/>
                  </a:moveTo>
                  <a:cubicBezTo>
                    <a:pt x="245" y="5913"/>
                    <a:pt x="408" y="5724"/>
                    <a:pt x="570" y="5534"/>
                  </a:cubicBezTo>
                  <a:cubicBezTo>
                    <a:pt x="896" y="5154"/>
                    <a:pt x="1248" y="4774"/>
                    <a:pt x="1411" y="4639"/>
                  </a:cubicBezTo>
                  <a:cubicBezTo>
                    <a:pt x="1764" y="4286"/>
                    <a:pt x="2225" y="3852"/>
                    <a:pt x="2713" y="3337"/>
                  </a:cubicBezTo>
                  <a:cubicBezTo>
                    <a:pt x="3771" y="2279"/>
                    <a:pt x="4964" y="1058"/>
                    <a:pt x="5751" y="272"/>
                  </a:cubicBezTo>
                  <a:cubicBezTo>
                    <a:pt x="5778" y="217"/>
                    <a:pt x="5859" y="190"/>
                    <a:pt x="5887" y="217"/>
                  </a:cubicBezTo>
                  <a:cubicBezTo>
                    <a:pt x="6022" y="299"/>
                    <a:pt x="6131" y="380"/>
                    <a:pt x="6212" y="462"/>
                  </a:cubicBezTo>
                  <a:cubicBezTo>
                    <a:pt x="6348" y="570"/>
                    <a:pt x="6483" y="679"/>
                    <a:pt x="6592" y="814"/>
                  </a:cubicBezTo>
                  <a:cubicBezTo>
                    <a:pt x="6646" y="896"/>
                    <a:pt x="6700" y="977"/>
                    <a:pt x="6646" y="1031"/>
                  </a:cubicBezTo>
                  <a:lnTo>
                    <a:pt x="6646" y="1031"/>
                  </a:lnTo>
                  <a:lnTo>
                    <a:pt x="6646" y="1085"/>
                  </a:lnTo>
                  <a:lnTo>
                    <a:pt x="6646" y="1058"/>
                  </a:lnTo>
                  <a:cubicBezTo>
                    <a:pt x="6592" y="1085"/>
                    <a:pt x="6538" y="1113"/>
                    <a:pt x="6510" y="1140"/>
                  </a:cubicBezTo>
                  <a:cubicBezTo>
                    <a:pt x="6348" y="1275"/>
                    <a:pt x="6212" y="1438"/>
                    <a:pt x="6076" y="1601"/>
                  </a:cubicBezTo>
                  <a:cubicBezTo>
                    <a:pt x="4666" y="3038"/>
                    <a:pt x="2415" y="5371"/>
                    <a:pt x="1140" y="6754"/>
                  </a:cubicBezTo>
                  <a:cubicBezTo>
                    <a:pt x="1031" y="6890"/>
                    <a:pt x="842" y="6809"/>
                    <a:pt x="679" y="6700"/>
                  </a:cubicBezTo>
                  <a:cubicBezTo>
                    <a:pt x="489" y="6564"/>
                    <a:pt x="326" y="6402"/>
                    <a:pt x="191" y="6239"/>
                  </a:cubicBezTo>
                  <a:cubicBezTo>
                    <a:pt x="163" y="6239"/>
                    <a:pt x="163" y="6158"/>
                    <a:pt x="136" y="613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6" name="Google Shape;1896;p13"/>
            <p:cNvSpPr/>
            <p:nvPr/>
          </p:nvSpPr>
          <p:spPr>
            <a:xfrm>
              <a:off x="5158575" y="5594963"/>
              <a:ext cx="241450" cy="376350"/>
            </a:xfrm>
            <a:custGeom>
              <a:avLst/>
              <a:gdLst/>
              <a:ahLst/>
              <a:cxnLst/>
              <a:rect l="l" t="t" r="r" b="b"/>
              <a:pathLst>
                <a:path w="9658" h="15054" extrusionOk="0">
                  <a:moveTo>
                    <a:pt x="6701" y="27"/>
                  </a:moveTo>
                  <a:cubicBezTo>
                    <a:pt x="6701" y="0"/>
                    <a:pt x="6673" y="0"/>
                    <a:pt x="6673" y="0"/>
                  </a:cubicBezTo>
                  <a:cubicBezTo>
                    <a:pt x="6673" y="0"/>
                    <a:pt x="6646" y="0"/>
                    <a:pt x="6646" y="0"/>
                  </a:cubicBezTo>
                  <a:lnTo>
                    <a:pt x="1" y="8436"/>
                  </a:lnTo>
                  <a:cubicBezTo>
                    <a:pt x="1" y="8463"/>
                    <a:pt x="1" y="8463"/>
                    <a:pt x="1" y="8490"/>
                  </a:cubicBezTo>
                  <a:lnTo>
                    <a:pt x="2442" y="15027"/>
                  </a:lnTo>
                  <a:cubicBezTo>
                    <a:pt x="2442" y="15027"/>
                    <a:pt x="2469" y="15027"/>
                    <a:pt x="2469" y="15027"/>
                  </a:cubicBezTo>
                  <a:cubicBezTo>
                    <a:pt x="2496" y="15054"/>
                    <a:pt x="2496" y="15054"/>
                    <a:pt x="2496" y="15027"/>
                  </a:cubicBezTo>
                  <a:lnTo>
                    <a:pt x="9657" y="7351"/>
                  </a:lnTo>
                  <a:cubicBezTo>
                    <a:pt x="9657" y="7324"/>
                    <a:pt x="9657" y="7324"/>
                    <a:pt x="9657" y="7296"/>
                  </a:cubicBezTo>
                  <a:close/>
                  <a:moveTo>
                    <a:pt x="6673" y="109"/>
                  </a:moveTo>
                  <a:lnTo>
                    <a:pt x="9576" y="7351"/>
                  </a:lnTo>
                  <a:lnTo>
                    <a:pt x="2496" y="14972"/>
                  </a:lnTo>
                  <a:lnTo>
                    <a:pt x="82" y="8517"/>
                  </a:lnTo>
                  <a:lnTo>
                    <a:pt x="6673"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13"/>
            <p:cNvSpPr/>
            <p:nvPr/>
          </p:nvSpPr>
          <p:spPr>
            <a:xfrm>
              <a:off x="5290150" y="5843813"/>
              <a:ext cx="381775" cy="261775"/>
            </a:xfrm>
            <a:custGeom>
              <a:avLst/>
              <a:gdLst/>
              <a:ahLst/>
              <a:cxnLst/>
              <a:rect l="l" t="t" r="r" b="b"/>
              <a:pathLst>
                <a:path w="15271" h="10471" extrusionOk="0">
                  <a:moveTo>
                    <a:pt x="15271" y="2767"/>
                  </a:moveTo>
                  <a:cubicBezTo>
                    <a:pt x="15271" y="2740"/>
                    <a:pt x="15271" y="2740"/>
                    <a:pt x="15271" y="2740"/>
                  </a:cubicBezTo>
                  <a:cubicBezTo>
                    <a:pt x="15244" y="2713"/>
                    <a:pt x="15244" y="2713"/>
                    <a:pt x="15244" y="2713"/>
                  </a:cubicBezTo>
                  <a:lnTo>
                    <a:pt x="7676" y="28"/>
                  </a:lnTo>
                  <a:cubicBezTo>
                    <a:pt x="7676" y="1"/>
                    <a:pt x="7649" y="1"/>
                    <a:pt x="7649" y="28"/>
                  </a:cubicBezTo>
                  <a:lnTo>
                    <a:pt x="0" y="7731"/>
                  </a:lnTo>
                  <a:cubicBezTo>
                    <a:pt x="0" y="7731"/>
                    <a:pt x="0" y="7758"/>
                    <a:pt x="0" y="7758"/>
                  </a:cubicBezTo>
                  <a:cubicBezTo>
                    <a:pt x="0" y="7758"/>
                    <a:pt x="0" y="7785"/>
                    <a:pt x="27" y="7785"/>
                  </a:cubicBezTo>
                  <a:lnTo>
                    <a:pt x="6483" y="10470"/>
                  </a:lnTo>
                  <a:cubicBezTo>
                    <a:pt x="6483" y="10470"/>
                    <a:pt x="6483" y="10470"/>
                    <a:pt x="6510" y="10470"/>
                  </a:cubicBezTo>
                  <a:close/>
                  <a:moveTo>
                    <a:pt x="15162" y="2740"/>
                  </a:moveTo>
                  <a:lnTo>
                    <a:pt x="6455" y="10389"/>
                  </a:lnTo>
                  <a:lnTo>
                    <a:pt x="109" y="7731"/>
                  </a:lnTo>
                  <a:lnTo>
                    <a:pt x="7703"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13"/>
            <p:cNvSpPr/>
            <p:nvPr/>
          </p:nvSpPr>
          <p:spPr>
            <a:xfrm>
              <a:off x="4495400" y="5668188"/>
              <a:ext cx="77325" cy="80050"/>
            </a:xfrm>
            <a:custGeom>
              <a:avLst/>
              <a:gdLst/>
              <a:ahLst/>
              <a:cxnLst/>
              <a:rect l="l" t="t" r="r" b="b"/>
              <a:pathLst>
                <a:path w="3093" h="3202" extrusionOk="0">
                  <a:moveTo>
                    <a:pt x="1547" y="1"/>
                  </a:moveTo>
                  <a:lnTo>
                    <a:pt x="1954" y="1167"/>
                  </a:lnTo>
                  <a:lnTo>
                    <a:pt x="3093" y="1601"/>
                  </a:lnTo>
                  <a:lnTo>
                    <a:pt x="1954" y="2035"/>
                  </a:lnTo>
                  <a:lnTo>
                    <a:pt x="1547" y="3201"/>
                  </a:lnTo>
                  <a:lnTo>
                    <a:pt x="1140" y="2008"/>
                  </a:lnTo>
                  <a:lnTo>
                    <a:pt x="1" y="1574"/>
                  </a:lnTo>
                  <a:lnTo>
                    <a:pt x="1140" y="114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9" name="Google Shape;1899;p13"/>
            <p:cNvSpPr/>
            <p:nvPr/>
          </p:nvSpPr>
          <p:spPr>
            <a:xfrm>
              <a:off x="5007375" y="5879088"/>
              <a:ext cx="78000" cy="80025"/>
            </a:xfrm>
            <a:custGeom>
              <a:avLst/>
              <a:gdLst/>
              <a:ahLst/>
              <a:cxnLst/>
              <a:rect l="l" t="t" r="r" b="b"/>
              <a:pathLst>
                <a:path w="3120" h="3201" extrusionOk="0">
                  <a:moveTo>
                    <a:pt x="1574" y="0"/>
                  </a:moveTo>
                  <a:lnTo>
                    <a:pt x="1980" y="1166"/>
                  </a:lnTo>
                  <a:lnTo>
                    <a:pt x="3120" y="1600"/>
                  </a:lnTo>
                  <a:lnTo>
                    <a:pt x="1980" y="2034"/>
                  </a:lnTo>
                  <a:lnTo>
                    <a:pt x="1574" y="3201"/>
                  </a:lnTo>
                  <a:lnTo>
                    <a:pt x="1140" y="2034"/>
                  </a:lnTo>
                  <a:lnTo>
                    <a:pt x="0" y="1600"/>
                  </a:lnTo>
                  <a:lnTo>
                    <a:pt x="1140" y="1166"/>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0" name="Google Shape;1900;p13"/>
            <p:cNvSpPr/>
            <p:nvPr/>
          </p:nvSpPr>
          <p:spPr>
            <a:xfrm>
              <a:off x="4698825" y="6051313"/>
              <a:ext cx="29200" cy="30550"/>
            </a:xfrm>
            <a:custGeom>
              <a:avLst/>
              <a:gdLst/>
              <a:ahLst/>
              <a:cxnLst/>
              <a:rect l="l" t="t" r="r" b="b"/>
              <a:pathLst>
                <a:path w="1168" h="1222" extrusionOk="0">
                  <a:moveTo>
                    <a:pt x="571" y="0"/>
                  </a:moveTo>
                  <a:lnTo>
                    <a:pt x="733" y="462"/>
                  </a:lnTo>
                  <a:lnTo>
                    <a:pt x="1167" y="624"/>
                  </a:lnTo>
                  <a:lnTo>
                    <a:pt x="733" y="787"/>
                  </a:lnTo>
                  <a:lnTo>
                    <a:pt x="571" y="1221"/>
                  </a:lnTo>
                  <a:lnTo>
                    <a:pt x="435" y="787"/>
                  </a:lnTo>
                  <a:lnTo>
                    <a:pt x="1" y="624"/>
                  </a:lnTo>
                  <a:lnTo>
                    <a:pt x="435" y="462"/>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1" name="Google Shape;1901;p13"/>
            <p:cNvSpPr/>
            <p:nvPr/>
          </p:nvSpPr>
          <p:spPr>
            <a:xfrm>
              <a:off x="5094850" y="6001813"/>
              <a:ext cx="29175" cy="29850"/>
            </a:xfrm>
            <a:custGeom>
              <a:avLst/>
              <a:gdLst/>
              <a:ahLst/>
              <a:cxnLst/>
              <a:rect l="l" t="t" r="r" b="b"/>
              <a:pathLst>
                <a:path w="1167" h="1194" extrusionOk="0">
                  <a:moveTo>
                    <a:pt x="597" y="0"/>
                  </a:moveTo>
                  <a:lnTo>
                    <a:pt x="760" y="434"/>
                  </a:lnTo>
                  <a:lnTo>
                    <a:pt x="1167" y="597"/>
                  </a:lnTo>
                  <a:lnTo>
                    <a:pt x="760" y="760"/>
                  </a:lnTo>
                  <a:lnTo>
                    <a:pt x="597" y="1194"/>
                  </a:lnTo>
                  <a:lnTo>
                    <a:pt x="434" y="760"/>
                  </a:lnTo>
                  <a:lnTo>
                    <a:pt x="0" y="597"/>
                  </a:lnTo>
                  <a:lnTo>
                    <a:pt x="434" y="434"/>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2" name="Google Shape;1902;p13"/>
            <p:cNvSpPr/>
            <p:nvPr/>
          </p:nvSpPr>
          <p:spPr>
            <a:xfrm>
              <a:off x="4572700" y="6209313"/>
              <a:ext cx="14950" cy="15625"/>
            </a:xfrm>
            <a:custGeom>
              <a:avLst/>
              <a:gdLst/>
              <a:ahLst/>
              <a:cxnLst/>
              <a:rect l="l" t="t" r="r" b="b"/>
              <a:pathLst>
                <a:path w="598" h="625" extrusionOk="0">
                  <a:moveTo>
                    <a:pt x="299" y="0"/>
                  </a:moveTo>
                  <a:lnTo>
                    <a:pt x="381" y="244"/>
                  </a:lnTo>
                  <a:lnTo>
                    <a:pt x="598" y="326"/>
                  </a:lnTo>
                  <a:lnTo>
                    <a:pt x="381" y="407"/>
                  </a:lnTo>
                  <a:lnTo>
                    <a:pt x="299" y="624"/>
                  </a:lnTo>
                  <a:lnTo>
                    <a:pt x="218" y="407"/>
                  </a:lnTo>
                  <a:lnTo>
                    <a:pt x="1" y="326"/>
                  </a:lnTo>
                  <a:lnTo>
                    <a:pt x="218" y="244"/>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3" name="Google Shape;1903;p13"/>
            <p:cNvSpPr/>
            <p:nvPr/>
          </p:nvSpPr>
          <p:spPr>
            <a:xfrm>
              <a:off x="5117225" y="5674963"/>
              <a:ext cx="14250" cy="15625"/>
            </a:xfrm>
            <a:custGeom>
              <a:avLst/>
              <a:gdLst/>
              <a:ahLst/>
              <a:cxnLst/>
              <a:rect l="l" t="t" r="r" b="b"/>
              <a:pathLst>
                <a:path w="570" h="625" extrusionOk="0">
                  <a:moveTo>
                    <a:pt x="272" y="1"/>
                  </a:moveTo>
                  <a:lnTo>
                    <a:pt x="353" y="218"/>
                  </a:lnTo>
                  <a:lnTo>
                    <a:pt x="570" y="299"/>
                  </a:lnTo>
                  <a:lnTo>
                    <a:pt x="353" y="380"/>
                  </a:lnTo>
                  <a:lnTo>
                    <a:pt x="272" y="625"/>
                  </a:lnTo>
                  <a:lnTo>
                    <a:pt x="217" y="380"/>
                  </a:lnTo>
                  <a:lnTo>
                    <a:pt x="0" y="299"/>
                  </a:lnTo>
                  <a:lnTo>
                    <a:pt x="217" y="218"/>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4" name="Google Shape;1904;p13"/>
            <p:cNvSpPr/>
            <p:nvPr/>
          </p:nvSpPr>
          <p:spPr>
            <a:xfrm>
              <a:off x="5263025" y="6107588"/>
              <a:ext cx="14925" cy="14950"/>
            </a:xfrm>
            <a:custGeom>
              <a:avLst/>
              <a:gdLst/>
              <a:ahLst/>
              <a:cxnLst/>
              <a:rect l="l" t="t" r="r" b="b"/>
              <a:pathLst>
                <a:path w="597" h="598" extrusionOk="0">
                  <a:moveTo>
                    <a:pt x="298" y="1"/>
                  </a:moveTo>
                  <a:lnTo>
                    <a:pt x="380" y="218"/>
                  </a:lnTo>
                  <a:lnTo>
                    <a:pt x="597" y="299"/>
                  </a:lnTo>
                  <a:lnTo>
                    <a:pt x="380" y="380"/>
                  </a:lnTo>
                  <a:lnTo>
                    <a:pt x="298" y="597"/>
                  </a:lnTo>
                  <a:lnTo>
                    <a:pt x="217" y="380"/>
                  </a:lnTo>
                  <a:lnTo>
                    <a:pt x="0" y="299"/>
                  </a:lnTo>
                  <a:lnTo>
                    <a:pt x="217" y="218"/>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4" name="Google Shape;1659;g229406c0573_0_12">
            <a:extLst>
              <a:ext uri="{FF2B5EF4-FFF2-40B4-BE49-F238E27FC236}">
                <a16:creationId xmlns:a16="http://schemas.microsoft.com/office/drawing/2014/main" id="{867E3E0D-5459-00CA-E639-BDA24035E88F}"/>
              </a:ext>
            </a:extLst>
          </p:cNvPr>
          <p:cNvSpPr txBox="1">
            <a:spLocks/>
          </p:cNvSpPr>
          <p:nvPr/>
        </p:nvSpPr>
        <p:spPr>
          <a:xfrm>
            <a:off x="177709" y="562525"/>
            <a:ext cx="4665900"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pitchFamily="2" charset="0"/>
              </a:rPr>
              <a:t>1. </a:t>
            </a:r>
            <a:r>
              <a:rPr lang="en-US" sz="2800">
                <a:solidFill>
                  <a:schemeClr val="lt1"/>
                </a:solidFill>
                <a:latin typeface="Montserrat SemiBold" pitchFamily="2" charset="0"/>
                <a:sym typeface="Montserrat"/>
              </a:rPr>
              <a:t>Ý tưởng</a:t>
            </a:r>
            <a:endParaRPr lang="en-US" sz="2800">
              <a:solidFill>
                <a:schemeClr val="lt1"/>
              </a:solidFill>
              <a:latin typeface="Montserrat SemiBold" pitchFamily="2" charset="0"/>
              <a:ea typeface="Montserrat"/>
              <a:cs typeface="Montserrat"/>
              <a:sym typeface="Montserrat"/>
            </a:endParaRPr>
          </a:p>
          <a:p>
            <a:pPr marL="914400" indent="-330200">
              <a:buClr>
                <a:schemeClr val="lt1"/>
              </a:buClr>
              <a:buSzPts val="1600"/>
              <a:buFont typeface="Montserrat"/>
              <a:buChar char="●"/>
            </a:pPr>
            <a:endParaRPr lang="en-US" sz="1600">
              <a:solidFill>
                <a:schemeClr val="lt1"/>
              </a:solidFill>
              <a:latin typeface="Montserrat"/>
              <a:ea typeface="Montserrat"/>
              <a:cs typeface="Montserrat"/>
              <a:sym typeface="Montserrat"/>
            </a:endParaRPr>
          </a:p>
        </p:txBody>
      </p:sp>
      <p:grpSp>
        <p:nvGrpSpPr>
          <p:cNvPr id="2" name="Google Shape;4248;p69">
            <a:extLst>
              <a:ext uri="{FF2B5EF4-FFF2-40B4-BE49-F238E27FC236}">
                <a16:creationId xmlns:a16="http://schemas.microsoft.com/office/drawing/2014/main" id="{5CBFE031-15C5-E47F-56DD-4FF579A37759}"/>
              </a:ext>
            </a:extLst>
          </p:cNvPr>
          <p:cNvGrpSpPr/>
          <p:nvPr/>
        </p:nvGrpSpPr>
        <p:grpSpPr>
          <a:xfrm>
            <a:off x="993445" y="1477900"/>
            <a:ext cx="1601480" cy="1630901"/>
            <a:chOff x="532400" y="471950"/>
            <a:chExt cx="700500" cy="713375"/>
          </a:xfrm>
        </p:grpSpPr>
        <p:sp>
          <p:nvSpPr>
            <p:cNvPr id="3" name="Google Shape;4249;p69">
              <a:extLst>
                <a:ext uri="{FF2B5EF4-FFF2-40B4-BE49-F238E27FC236}">
                  <a16:creationId xmlns:a16="http://schemas.microsoft.com/office/drawing/2014/main" id="{E5D57AD1-EAE0-330B-6A99-189CACFB0431}"/>
                </a:ext>
              </a:extLst>
            </p:cNvPr>
            <p:cNvSpPr/>
            <p:nvPr/>
          </p:nvSpPr>
          <p:spPr>
            <a:xfrm>
              <a:off x="1216600" y="855750"/>
              <a:ext cx="16300" cy="17650"/>
            </a:xfrm>
            <a:custGeom>
              <a:avLst/>
              <a:gdLst/>
              <a:ahLst/>
              <a:cxnLst/>
              <a:rect l="l" t="t" r="r" b="b"/>
              <a:pathLst>
                <a:path w="652" h="706" extrusionOk="0">
                  <a:moveTo>
                    <a:pt x="543" y="1"/>
                  </a:moveTo>
                  <a:lnTo>
                    <a:pt x="1" y="407"/>
                  </a:lnTo>
                  <a:lnTo>
                    <a:pt x="652" y="706"/>
                  </a:lnTo>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250;p69">
              <a:extLst>
                <a:ext uri="{FF2B5EF4-FFF2-40B4-BE49-F238E27FC236}">
                  <a16:creationId xmlns:a16="http://schemas.microsoft.com/office/drawing/2014/main" id="{131AD5CE-9D08-C90F-0A8B-E89F8CB02FD2}"/>
                </a:ext>
              </a:extLst>
            </p:cNvPr>
            <p:cNvSpPr/>
            <p:nvPr/>
          </p:nvSpPr>
          <p:spPr>
            <a:xfrm>
              <a:off x="918925" y="471950"/>
              <a:ext cx="313300" cy="401450"/>
            </a:xfrm>
            <a:custGeom>
              <a:avLst/>
              <a:gdLst/>
              <a:ahLst/>
              <a:cxnLst/>
              <a:rect l="l" t="t" r="r" b="b"/>
              <a:pathLst>
                <a:path w="12532" h="16058" extrusionOk="0">
                  <a:moveTo>
                    <a:pt x="12098" y="13318"/>
                  </a:moveTo>
                  <a:lnTo>
                    <a:pt x="12532" y="16058"/>
                  </a:lnTo>
                  <a:lnTo>
                    <a:pt x="10009" y="14891"/>
                  </a:lnTo>
                  <a:lnTo>
                    <a:pt x="217" y="1926"/>
                  </a:lnTo>
                  <a:cubicBezTo>
                    <a:pt x="0" y="1628"/>
                    <a:pt x="55" y="1194"/>
                    <a:pt x="326" y="977"/>
                  </a:cubicBezTo>
                  <a:lnTo>
                    <a:pt x="1357" y="217"/>
                  </a:lnTo>
                  <a:cubicBezTo>
                    <a:pt x="1655" y="0"/>
                    <a:pt x="2062" y="55"/>
                    <a:pt x="2306" y="3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251;p69">
              <a:extLst>
                <a:ext uri="{FF2B5EF4-FFF2-40B4-BE49-F238E27FC236}">
                  <a16:creationId xmlns:a16="http://schemas.microsoft.com/office/drawing/2014/main" id="{92E0341B-6D2E-71BC-9F0C-EB5EC65DB822}"/>
                </a:ext>
              </a:extLst>
            </p:cNvPr>
            <p:cNvSpPr/>
            <p:nvPr/>
          </p:nvSpPr>
          <p:spPr>
            <a:xfrm>
              <a:off x="1230175" y="855750"/>
              <a:ext cx="2725" cy="17650"/>
            </a:xfrm>
            <a:custGeom>
              <a:avLst/>
              <a:gdLst/>
              <a:ahLst/>
              <a:cxnLst/>
              <a:rect l="l" t="t" r="r" b="b"/>
              <a:pathLst>
                <a:path w="109" h="706" extrusionOk="0">
                  <a:moveTo>
                    <a:pt x="109" y="706"/>
                  </a:moveTo>
                  <a:lnTo>
                    <a:pt x="0" y="1"/>
                  </a:lnTo>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252;p69">
              <a:extLst>
                <a:ext uri="{FF2B5EF4-FFF2-40B4-BE49-F238E27FC236}">
                  <a16:creationId xmlns:a16="http://schemas.microsoft.com/office/drawing/2014/main" id="{F0FCA8B8-DC96-F080-1BB4-4F4926E249CF}"/>
                </a:ext>
              </a:extLst>
            </p:cNvPr>
            <p:cNvSpPr/>
            <p:nvPr/>
          </p:nvSpPr>
          <p:spPr>
            <a:xfrm>
              <a:off x="1163025" y="793375"/>
              <a:ext cx="69875" cy="80025"/>
            </a:xfrm>
            <a:custGeom>
              <a:avLst/>
              <a:gdLst/>
              <a:ahLst/>
              <a:cxnLst/>
              <a:rect l="l" t="t" r="r" b="b"/>
              <a:pathLst>
                <a:path w="2795" h="3201" extrusionOk="0">
                  <a:moveTo>
                    <a:pt x="272" y="2034"/>
                  </a:moveTo>
                  <a:lnTo>
                    <a:pt x="2795" y="3201"/>
                  </a:lnTo>
                  <a:lnTo>
                    <a:pt x="2334" y="461"/>
                  </a:lnTo>
                  <a:lnTo>
                    <a:pt x="1601" y="0"/>
                  </a:lnTo>
                  <a:lnTo>
                    <a:pt x="1628" y="841"/>
                  </a:lnTo>
                  <a:lnTo>
                    <a:pt x="652" y="407"/>
                  </a:lnTo>
                  <a:lnTo>
                    <a:pt x="815" y="1492"/>
                  </a:lnTo>
                  <a:lnTo>
                    <a:pt x="1" y="108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253;p69">
              <a:extLst>
                <a:ext uri="{FF2B5EF4-FFF2-40B4-BE49-F238E27FC236}">
                  <a16:creationId xmlns:a16="http://schemas.microsoft.com/office/drawing/2014/main" id="{8F0B8435-17A4-2CCA-4C63-3C2468B86F62}"/>
                </a:ext>
              </a:extLst>
            </p:cNvPr>
            <p:cNvSpPr/>
            <p:nvPr/>
          </p:nvSpPr>
          <p:spPr>
            <a:xfrm>
              <a:off x="1206425" y="844900"/>
              <a:ext cx="26475" cy="28500"/>
            </a:xfrm>
            <a:custGeom>
              <a:avLst/>
              <a:gdLst/>
              <a:ahLst/>
              <a:cxnLst/>
              <a:rect l="l" t="t" r="r" b="b"/>
              <a:pathLst>
                <a:path w="1059" h="1140" extrusionOk="0">
                  <a:moveTo>
                    <a:pt x="1" y="652"/>
                  </a:moveTo>
                  <a:lnTo>
                    <a:pt x="1059" y="1140"/>
                  </a:lnTo>
                  <a:lnTo>
                    <a:pt x="869" y="1"/>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254;p69">
              <a:extLst>
                <a:ext uri="{FF2B5EF4-FFF2-40B4-BE49-F238E27FC236}">
                  <a16:creationId xmlns:a16="http://schemas.microsoft.com/office/drawing/2014/main" id="{2C04C2F7-3CE6-35DD-BBFB-C80A8379EBE6}"/>
                </a:ext>
              </a:extLst>
            </p:cNvPr>
            <p:cNvSpPr/>
            <p:nvPr/>
          </p:nvSpPr>
          <p:spPr>
            <a:xfrm>
              <a:off x="918250" y="474125"/>
              <a:ext cx="82750" cy="78550"/>
            </a:xfrm>
            <a:custGeom>
              <a:avLst/>
              <a:gdLst/>
              <a:ahLst/>
              <a:cxnLst/>
              <a:rect l="l" t="t" r="r" b="b"/>
              <a:pathLst>
                <a:path w="3310" h="3142" extrusionOk="0">
                  <a:moveTo>
                    <a:pt x="1492" y="0"/>
                  </a:moveTo>
                  <a:cubicBezTo>
                    <a:pt x="1217" y="0"/>
                    <a:pt x="941" y="87"/>
                    <a:pt x="705" y="266"/>
                  </a:cubicBezTo>
                  <a:cubicBezTo>
                    <a:pt x="109" y="700"/>
                    <a:pt x="0" y="1514"/>
                    <a:pt x="434" y="2111"/>
                  </a:cubicBezTo>
                  <a:lnTo>
                    <a:pt x="1221" y="3141"/>
                  </a:lnTo>
                  <a:lnTo>
                    <a:pt x="3309" y="1568"/>
                  </a:lnTo>
                  <a:lnTo>
                    <a:pt x="2523" y="510"/>
                  </a:lnTo>
                  <a:cubicBezTo>
                    <a:pt x="2268" y="176"/>
                    <a:pt x="1882" y="0"/>
                    <a:pt x="1492" y="0"/>
                  </a:cubicBezTo>
                  <a:close/>
                </a:path>
              </a:pathLst>
            </a:custGeom>
            <a:solidFill>
              <a:srgbClr val="E632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255;p69">
              <a:extLst>
                <a:ext uri="{FF2B5EF4-FFF2-40B4-BE49-F238E27FC236}">
                  <a16:creationId xmlns:a16="http://schemas.microsoft.com/office/drawing/2014/main" id="{0E1985D5-7B51-4F79-F92C-C45A18C54640}"/>
                </a:ext>
              </a:extLst>
            </p:cNvPr>
            <p:cNvSpPr/>
            <p:nvPr/>
          </p:nvSpPr>
          <p:spPr>
            <a:xfrm>
              <a:off x="941975" y="504500"/>
              <a:ext cx="73950" cy="67825"/>
            </a:xfrm>
            <a:custGeom>
              <a:avLst/>
              <a:gdLst/>
              <a:ahLst/>
              <a:cxnLst/>
              <a:rect l="l" t="t" r="r" b="b"/>
              <a:pathLst>
                <a:path w="2958" h="2713" extrusionOk="0">
                  <a:moveTo>
                    <a:pt x="2089" y="0"/>
                  </a:moveTo>
                  <a:lnTo>
                    <a:pt x="1" y="1574"/>
                  </a:lnTo>
                  <a:lnTo>
                    <a:pt x="869" y="2713"/>
                  </a:lnTo>
                  <a:lnTo>
                    <a:pt x="2957" y="1140"/>
                  </a:lnTo>
                  <a:lnTo>
                    <a:pt x="20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256;p69">
              <a:extLst>
                <a:ext uri="{FF2B5EF4-FFF2-40B4-BE49-F238E27FC236}">
                  <a16:creationId xmlns:a16="http://schemas.microsoft.com/office/drawing/2014/main" id="{29336512-AFD8-3C28-9574-3E88D4C73CD6}"/>
                </a:ext>
              </a:extLst>
            </p:cNvPr>
            <p:cNvSpPr/>
            <p:nvPr/>
          </p:nvSpPr>
          <p:spPr>
            <a:xfrm>
              <a:off x="950125" y="511950"/>
              <a:ext cx="50200" cy="37325"/>
            </a:xfrm>
            <a:custGeom>
              <a:avLst/>
              <a:gdLst/>
              <a:ahLst/>
              <a:cxnLst/>
              <a:rect l="l" t="t" r="r" b="b"/>
              <a:pathLst>
                <a:path w="2008" h="1493" extrusionOk="0">
                  <a:moveTo>
                    <a:pt x="0" y="1493"/>
                  </a:moveTo>
                  <a:lnTo>
                    <a:pt x="2007" y="1"/>
                  </a:lnTo>
                  <a:cubicBezTo>
                    <a:pt x="1275" y="381"/>
                    <a:pt x="597" y="896"/>
                    <a:pt x="0" y="1493"/>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257;p69">
              <a:extLst>
                <a:ext uri="{FF2B5EF4-FFF2-40B4-BE49-F238E27FC236}">
                  <a16:creationId xmlns:a16="http://schemas.microsoft.com/office/drawing/2014/main" id="{DB389750-E4F5-F9B8-F0D4-A6043DCFE958}"/>
                </a:ext>
              </a:extLst>
            </p:cNvPr>
            <p:cNvSpPr/>
            <p:nvPr/>
          </p:nvSpPr>
          <p:spPr>
            <a:xfrm>
              <a:off x="955550" y="527550"/>
              <a:ext cx="40025" cy="29875"/>
            </a:xfrm>
            <a:custGeom>
              <a:avLst/>
              <a:gdLst/>
              <a:ahLst/>
              <a:cxnLst/>
              <a:rect l="l" t="t" r="r" b="b"/>
              <a:pathLst>
                <a:path w="1601" h="1195" extrusionOk="0">
                  <a:moveTo>
                    <a:pt x="0" y="1194"/>
                  </a:moveTo>
                  <a:lnTo>
                    <a:pt x="1600" y="1"/>
                  </a:lnTo>
                  <a:cubicBezTo>
                    <a:pt x="1004" y="299"/>
                    <a:pt x="461" y="706"/>
                    <a:pt x="0" y="1194"/>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258;p69">
              <a:extLst>
                <a:ext uri="{FF2B5EF4-FFF2-40B4-BE49-F238E27FC236}">
                  <a16:creationId xmlns:a16="http://schemas.microsoft.com/office/drawing/2014/main" id="{C85614A3-F651-9D2F-7B79-6BF221CC1D75}"/>
                </a:ext>
              </a:extLst>
            </p:cNvPr>
            <p:cNvSpPr/>
            <p:nvPr/>
          </p:nvSpPr>
          <p:spPr>
            <a:xfrm>
              <a:off x="967750" y="528225"/>
              <a:ext cx="44775" cy="33925"/>
            </a:xfrm>
            <a:custGeom>
              <a:avLst/>
              <a:gdLst/>
              <a:ahLst/>
              <a:cxnLst/>
              <a:rect l="l" t="t" r="r" b="b"/>
              <a:pathLst>
                <a:path w="1791" h="1357" extrusionOk="0">
                  <a:moveTo>
                    <a:pt x="0" y="1357"/>
                  </a:moveTo>
                  <a:lnTo>
                    <a:pt x="1790" y="1"/>
                  </a:lnTo>
                  <a:cubicBezTo>
                    <a:pt x="1139" y="353"/>
                    <a:pt x="516" y="814"/>
                    <a:pt x="0" y="1357"/>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259;p69">
              <a:extLst>
                <a:ext uri="{FF2B5EF4-FFF2-40B4-BE49-F238E27FC236}">
                  <a16:creationId xmlns:a16="http://schemas.microsoft.com/office/drawing/2014/main" id="{AEBFD2B8-0C78-1511-78BD-3A77AFC0F6BC}"/>
                </a:ext>
              </a:extLst>
            </p:cNvPr>
            <p:cNvSpPr/>
            <p:nvPr/>
          </p:nvSpPr>
          <p:spPr>
            <a:xfrm>
              <a:off x="1017925" y="547900"/>
              <a:ext cx="181075" cy="239400"/>
            </a:xfrm>
            <a:custGeom>
              <a:avLst/>
              <a:gdLst/>
              <a:ahLst/>
              <a:cxnLst/>
              <a:rect l="l" t="t" r="r" b="b"/>
              <a:pathLst>
                <a:path w="7243" h="9576" extrusionOk="0">
                  <a:moveTo>
                    <a:pt x="0" y="0"/>
                  </a:moveTo>
                  <a:lnTo>
                    <a:pt x="7243" y="9575"/>
                  </a:lnTo>
                  <a:cubicBezTo>
                    <a:pt x="7243" y="9575"/>
                    <a:pt x="3310" y="4042"/>
                    <a:pt x="0"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260;p69">
              <a:extLst>
                <a:ext uri="{FF2B5EF4-FFF2-40B4-BE49-F238E27FC236}">
                  <a16:creationId xmlns:a16="http://schemas.microsoft.com/office/drawing/2014/main" id="{D11DCA63-F841-766F-61AC-CD2A4D104444}"/>
                </a:ext>
              </a:extLst>
            </p:cNvPr>
            <p:cNvSpPr/>
            <p:nvPr/>
          </p:nvSpPr>
          <p:spPr>
            <a:xfrm>
              <a:off x="1000300" y="561450"/>
              <a:ext cx="181075" cy="239400"/>
            </a:xfrm>
            <a:custGeom>
              <a:avLst/>
              <a:gdLst/>
              <a:ahLst/>
              <a:cxnLst/>
              <a:rect l="l" t="t" r="r" b="b"/>
              <a:pathLst>
                <a:path w="7243" h="9576" extrusionOk="0">
                  <a:moveTo>
                    <a:pt x="0" y="1"/>
                  </a:moveTo>
                  <a:lnTo>
                    <a:pt x="7242" y="9576"/>
                  </a:lnTo>
                  <a:cubicBezTo>
                    <a:pt x="7242" y="9576"/>
                    <a:pt x="3309" y="4042"/>
                    <a:pt x="0"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261;p69">
              <a:extLst>
                <a:ext uri="{FF2B5EF4-FFF2-40B4-BE49-F238E27FC236}">
                  <a16:creationId xmlns:a16="http://schemas.microsoft.com/office/drawing/2014/main" id="{97D2D555-C065-4BDA-63E4-E01196C33F3E}"/>
                </a:ext>
              </a:extLst>
            </p:cNvPr>
            <p:cNvSpPr/>
            <p:nvPr/>
          </p:nvSpPr>
          <p:spPr>
            <a:xfrm>
              <a:off x="983350" y="574350"/>
              <a:ext cx="181075" cy="239375"/>
            </a:xfrm>
            <a:custGeom>
              <a:avLst/>
              <a:gdLst/>
              <a:ahLst/>
              <a:cxnLst/>
              <a:rect l="l" t="t" r="r" b="b"/>
              <a:pathLst>
                <a:path w="7243" h="9575" extrusionOk="0">
                  <a:moveTo>
                    <a:pt x="0" y="0"/>
                  </a:moveTo>
                  <a:lnTo>
                    <a:pt x="7242" y="9575"/>
                  </a:lnTo>
                  <a:cubicBezTo>
                    <a:pt x="7242" y="9575"/>
                    <a:pt x="3309" y="4042"/>
                    <a:pt x="0"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262;p69">
              <a:extLst>
                <a:ext uri="{FF2B5EF4-FFF2-40B4-BE49-F238E27FC236}">
                  <a16:creationId xmlns:a16="http://schemas.microsoft.com/office/drawing/2014/main" id="{449174D1-3996-1A3B-7B94-A90E56D2F500}"/>
                </a:ext>
              </a:extLst>
            </p:cNvPr>
            <p:cNvSpPr/>
            <p:nvPr/>
          </p:nvSpPr>
          <p:spPr>
            <a:xfrm>
              <a:off x="912150" y="862525"/>
              <a:ext cx="16975" cy="16300"/>
            </a:xfrm>
            <a:custGeom>
              <a:avLst/>
              <a:gdLst/>
              <a:ahLst/>
              <a:cxnLst/>
              <a:rect l="l" t="t" r="r" b="b"/>
              <a:pathLst>
                <a:path w="679" h="652" extrusionOk="0">
                  <a:moveTo>
                    <a:pt x="0" y="136"/>
                  </a:moveTo>
                  <a:lnTo>
                    <a:pt x="407" y="652"/>
                  </a:lnTo>
                  <a:lnTo>
                    <a:pt x="678" y="1"/>
                  </a:lnTo>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263;p69">
              <a:extLst>
                <a:ext uri="{FF2B5EF4-FFF2-40B4-BE49-F238E27FC236}">
                  <a16:creationId xmlns:a16="http://schemas.microsoft.com/office/drawing/2014/main" id="{972E78EF-B9F6-7703-2C86-D658394E3F1B}"/>
                </a:ext>
              </a:extLst>
            </p:cNvPr>
            <p:cNvSpPr/>
            <p:nvPr/>
          </p:nvSpPr>
          <p:spPr>
            <a:xfrm>
              <a:off x="533775" y="862525"/>
              <a:ext cx="395350" cy="322800"/>
            </a:xfrm>
            <a:custGeom>
              <a:avLst/>
              <a:gdLst/>
              <a:ahLst/>
              <a:cxnLst/>
              <a:rect l="l" t="t" r="r" b="b"/>
              <a:pathLst>
                <a:path w="15814" h="12912" extrusionOk="0">
                  <a:moveTo>
                    <a:pt x="13101" y="516"/>
                  </a:moveTo>
                  <a:lnTo>
                    <a:pt x="15813" y="1"/>
                  </a:lnTo>
                  <a:lnTo>
                    <a:pt x="14701" y="2550"/>
                  </a:lnTo>
                  <a:lnTo>
                    <a:pt x="1980" y="12695"/>
                  </a:lnTo>
                  <a:cubicBezTo>
                    <a:pt x="1682" y="12912"/>
                    <a:pt x="1275" y="12857"/>
                    <a:pt x="1031" y="12586"/>
                  </a:cubicBezTo>
                  <a:lnTo>
                    <a:pt x="244" y="11556"/>
                  </a:lnTo>
                  <a:cubicBezTo>
                    <a:pt x="0" y="11257"/>
                    <a:pt x="54" y="10850"/>
                    <a:pt x="353" y="10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264;p69">
              <a:extLst>
                <a:ext uri="{FF2B5EF4-FFF2-40B4-BE49-F238E27FC236}">
                  <a16:creationId xmlns:a16="http://schemas.microsoft.com/office/drawing/2014/main" id="{3E079AE5-DFA3-4911-3B45-9E132317520C}"/>
                </a:ext>
              </a:extLst>
            </p:cNvPr>
            <p:cNvSpPr/>
            <p:nvPr/>
          </p:nvSpPr>
          <p:spPr>
            <a:xfrm>
              <a:off x="912150" y="862525"/>
              <a:ext cx="16975" cy="3425"/>
            </a:xfrm>
            <a:custGeom>
              <a:avLst/>
              <a:gdLst/>
              <a:ahLst/>
              <a:cxnLst/>
              <a:rect l="l" t="t" r="r" b="b"/>
              <a:pathLst>
                <a:path w="679" h="137" extrusionOk="0">
                  <a:moveTo>
                    <a:pt x="678" y="1"/>
                  </a:moveTo>
                  <a:lnTo>
                    <a:pt x="0" y="136"/>
                  </a:lnTo>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265;p69">
              <a:extLst>
                <a:ext uri="{FF2B5EF4-FFF2-40B4-BE49-F238E27FC236}">
                  <a16:creationId xmlns:a16="http://schemas.microsoft.com/office/drawing/2014/main" id="{6BB8CBF3-D700-C636-6B1D-E1348871699A}"/>
                </a:ext>
              </a:extLst>
            </p:cNvPr>
            <p:cNvSpPr/>
            <p:nvPr/>
          </p:nvSpPr>
          <p:spPr>
            <a:xfrm>
              <a:off x="849750" y="862525"/>
              <a:ext cx="79375" cy="71225"/>
            </a:xfrm>
            <a:custGeom>
              <a:avLst/>
              <a:gdLst/>
              <a:ahLst/>
              <a:cxnLst/>
              <a:rect l="l" t="t" r="r" b="b"/>
              <a:pathLst>
                <a:path w="3175" h="2849" extrusionOk="0">
                  <a:moveTo>
                    <a:pt x="2062" y="2550"/>
                  </a:moveTo>
                  <a:lnTo>
                    <a:pt x="3174" y="1"/>
                  </a:lnTo>
                  <a:lnTo>
                    <a:pt x="435" y="516"/>
                  </a:lnTo>
                  <a:lnTo>
                    <a:pt x="1" y="1276"/>
                  </a:lnTo>
                  <a:lnTo>
                    <a:pt x="842" y="1221"/>
                  </a:lnTo>
                  <a:lnTo>
                    <a:pt x="435" y="2198"/>
                  </a:lnTo>
                  <a:lnTo>
                    <a:pt x="1493" y="2035"/>
                  </a:lnTo>
                  <a:lnTo>
                    <a:pt x="1140" y="284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266;p69">
              <a:extLst>
                <a:ext uri="{FF2B5EF4-FFF2-40B4-BE49-F238E27FC236}">
                  <a16:creationId xmlns:a16="http://schemas.microsoft.com/office/drawing/2014/main" id="{EBA5CCB4-DD35-62E7-9E18-CE2A9304D17D}"/>
                </a:ext>
              </a:extLst>
            </p:cNvPr>
            <p:cNvSpPr/>
            <p:nvPr/>
          </p:nvSpPr>
          <p:spPr>
            <a:xfrm>
              <a:off x="900625" y="862525"/>
              <a:ext cx="28500" cy="27150"/>
            </a:xfrm>
            <a:custGeom>
              <a:avLst/>
              <a:gdLst/>
              <a:ahLst/>
              <a:cxnLst/>
              <a:rect l="l" t="t" r="r" b="b"/>
              <a:pathLst>
                <a:path w="1140" h="1086" extrusionOk="0">
                  <a:moveTo>
                    <a:pt x="678" y="1086"/>
                  </a:moveTo>
                  <a:lnTo>
                    <a:pt x="1139" y="1"/>
                  </a:lnTo>
                  <a:lnTo>
                    <a:pt x="0" y="218"/>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267;p69">
              <a:extLst>
                <a:ext uri="{FF2B5EF4-FFF2-40B4-BE49-F238E27FC236}">
                  <a16:creationId xmlns:a16="http://schemas.microsoft.com/office/drawing/2014/main" id="{406FED10-835D-EEA6-002A-593A8E0EC2E5}"/>
                </a:ext>
              </a:extLst>
            </p:cNvPr>
            <p:cNvSpPr/>
            <p:nvPr/>
          </p:nvSpPr>
          <p:spPr>
            <a:xfrm>
              <a:off x="532400" y="1102575"/>
              <a:ext cx="83425" cy="78675"/>
            </a:xfrm>
            <a:custGeom>
              <a:avLst/>
              <a:gdLst/>
              <a:ahLst/>
              <a:cxnLst/>
              <a:rect l="l" t="t" r="r" b="b"/>
              <a:pathLst>
                <a:path w="3337" h="3147" extrusionOk="0">
                  <a:moveTo>
                    <a:pt x="1710" y="1"/>
                  </a:moveTo>
                  <a:lnTo>
                    <a:pt x="679" y="814"/>
                  </a:lnTo>
                  <a:cubicBezTo>
                    <a:pt x="109" y="1248"/>
                    <a:pt x="1" y="2089"/>
                    <a:pt x="462" y="2659"/>
                  </a:cubicBezTo>
                  <a:cubicBezTo>
                    <a:pt x="723" y="2981"/>
                    <a:pt x="1096" y="3147"/>
                    <a:pt x="1475" y="3147"/>
                  </a:cubicBezTo>
                  <a:cubicBezTo>
                    <a:pt x="1765" y="3147"/>
                    <a:pt x="2059" y="3049"/>
                    <a:pt x="2306" y="2849"/>
                  </a:cubicBezTo>
                  <a:lnTo>
                    <a:pt x="3337" y="2035"/>
                  </a:lnTo>
                  <a:lnTo>
                    <a:pt x="1710" y="1"/>
                  </a:lnTo>
                  <a:close/>
                </a:path>
              </a:pathLst>
            </a:custGeom>
            <a:solidFill>
              <a:srgbClr val="E632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268;p69">
              <a:extLst>
                <a:ext uri="{FF2B5EF4-FFF2-40B4-BE49-F238E27FC236}">
                  <a16:creationId xmlns:a16="http://schemas.microsoft.com/office/drawing/2014/main" id="{306AB843-096A-83F3-525B-7956F350BBD5}"/>
                </a:ext>
              </a:extLst>
            </p:cNvPr>
            <p:cNvSpPr/>
            <p:nvPr/>
          </p:nvSpPr>
          <p:spPr>
            <a:xfrm>
              <a:off x="565625" y="1087650"/>
              <a:ext cx="68525" cy="73275"/>
            </a:xfrm>
            <a:custGeom>
              <a:avLst/>
              <a:gdLst/>
              <a:ahLst/>
              <a:cxnLst/>
              <a:rect l="l" t="t" r="r" b="b"/>
              <a:pathLst>
                <a:path w="2741" h="2931" extrusionOk="0">
                  <a:moveTo>
                    <a:pt x="1113" y="1"/>
                  </a:moveTo>
                  <a:lnTo>
                    <a:pt x="1" y="896"/>
                  </a:lnTo>
                  <a:lnTo>
                    <a:pt x="1628" y="2930"/>
                  </a:lnTo>
                  <a:lnTo>
                    <a:pt x="2740" y="2035"/>
                  </a:lnTo>
                  <a:lnTo>
                    <a:pt x="11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269;p69">
              <a:extLst>
                <a:ext uri="{FF2B5EF4-FFF2-40B4-BE49-F238E27FC236}">
                  <a16:creationId xmlns:a16="http://schemas.microsoft.com/office/drawing/2014/main" id="{493E00D6-F105-93DE-CE1A-088AB79709B4}"/>
                </a:ext>
              </a:extLst>
            </p:cNvPr>
            <p:cNvSpPr/>
            <p:nvPr/>
          </p:nvSpPr>
          <p:spPr>
            <a:xfrm>
              <a:off x="573100" y="1103925"/>
              <a:ext cx="38675" cy="49525"/>
            </a:xfrm>
            <a:custGeom>
              <a:avLst/>
              <a:gdLst/>
              <a:ahLst/>
              <a:cxnLst/>
              <a:rect l="l" t="t" r="r" b="b"/>
              <a:pathLst>
                <a:path w="1547" h="1981" extrusionOk="0">
                  <a:moveTo>
                    <a:pt x="1546" y="1981"/>
                  </a:moveTo>
                  <a:lnTo>
                    <a:pt x="0" y="1"/>
                  </a:lnTo>
                  <a:cubicBezTo>
                    <a:pt x="407" y="733"/>
                    <a:pt x="950" y="1411"/>
                    <a:pt x="1546" y="198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270;p69">
              <a:extLst>
                <a:ext uri="{FF2B5EF4-FFF2-40B4-BE49-F238E27FC236}">
                  <a16:creationId xmlns:a16="http://schemas.microsoft.com/office/drawing/2014/main" id="{F180D736-51F2-7FBF-2E31-3B5C8E94D2E3}"/>
                </a:ext>
              </a:extLst>
            </p:cNvPr>
            <p:cNvSpPr/>
            <p:nvPr/>
          </p:nvSpPr>
          <p:spPr>
            <a:xfrm>
              <a:off x="588700" y="1108000"/>
              <a:ext cx="31200" cy="39350"/>
            </a:xfrm>
            <a:custGeom>
              <a:avLst/>
              <a:gdLst/>
              <a:ahLst/>
              <a:cxnLst/>
              <a:rect l="l" t="t" r="r" b="b"/>
              <a:pathLst>
                <a:path w="1248" h="1574" extrusionOk="0">
                  <a:moveTo>
                    <a:pt x="1248" y="1574"/>
                  </a:moveTo>
                  <a:lnTo>
                    <a:pt x="0" y="1"/>
                  </a:lnTo>
                  <a:cubicBezTo>
                    <a:pt x="298" y="597"/>
                    <a:pt x="732" y="1113"/>
                    <a:pt x="1248" y="1574"/>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271;p69">
              <a:extLst>
                <a:ext uri="{FF2B5EF4-FFF2-40B4-BE49-F238E27FC236}">
                  <a16:creationId xmlns:a16="http://schemas.microsoft.com/office/drawing/2014/main" id="{D92C8D30-5205-0054-0C84-FEAA74FFE9FC}"/>
                </a:ext>
              </a:extLst>
            </p:cNvPr>
            <p:cNvSpPr/>
            <p:nvPr/>
          </p:nvSpPr>
          <p:spPr>
            <a:xfrm>
              <a:off x="589375" y="1091050"/>
              <a:ext cx="35275" cy="44100"/>
            </a:xfrm>
            <a:custGeom>
              <a:avLst/>
              <a:gdLst/>
              <a:ahLst/>
              <a:cxnLst/>
              <a:rect l="l" t="t" r="r" b="b"/>
              <a:pathLst>
                <a:path w="1411" h="1764" extrusionOk="0">
                  <a:moveTo>
                    <a:pt x="1411" y="1764"/>
                  </a:moveTo>
                  <a:lnTo>
                    <a:pt x="0" y="1"/>
                  </a:lnTo>
                  <a:cubicBezTo>
                    <a:pt x="380" y="651"/>
                    <a:pt x="841" y="1248"/>
                    <a:pt x="1411" y="1764"/>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272;p69">
              <a:extLst>
                <a:ext uri="{FF2B5EF4-FFF2-40B4-BE49-F238E27FC236}">
                  <a16:creationId xmlns:a16="http://schemas.microsoft.com/office/drawing/2014/main" id="{9DD8A22A-9B6E-2C1A-4FEE-E680E37E017D}"/>
                </a:ext>
              </a:extLst>
            </p:cNvPr>
            <p:cNvSpPr/>
            <p:nvPr/>
          </p:nvSpPr>
          <p:spPr>
            <a:xfrm>
              <a:off x="609025" y="898475"/>
              <a:ext cx="234650" cy="186500"/>
            </a:xfrm>
            <a:custGeom>
              <a:avLst/>
              <a:gdLst/>
              <a:ahLst/>
              <a:cxnLst/>
              <a:rect l="l" t="t" r="r" b="b"/>
              <a:pathLst>
                <a:path w="9386" h="7460" extrusionOk="0">
                  <a:moveTo>
                    <a:pt x="1" y="7459"/>
                  </a:moveTo>
                  <a:lnTo>
                    <a:pt x="9386" y="0"/>
                  </a:lnTo>
                  <a:cubicBezTo>
                    <a:pt x="9386" y="0"/>
                    <a:pt x="3961" y="4042"/>
                    <a:pt x="1" y="7459"/>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273;p69">
              <a:extLst>
                <a:ext uri="{FF2B5EF4-FFF2-40B4-BE49-F238E27FC236}">
                  <a16:creationId xmlns:a16="http://schemas.microsoft.com/office/drawing/2014/main" id="{1E04B142-9911-7212-8478-EC7ACE9CB3DB}"/>
                </a:ext>
              </a:extLst>
            </p:cNvPr>
            <p:cNvSpPr/>
            <p:nvPr/>
          </p:nvSpPr>
          <p:spPr>
            <a:xfrm>
              <a:off x="622600" y="916100"/>
              <a:ext cx="235325" cy="186500"/>
            </a:xfrm>
            <a:custGeom>
              <a:avLst/>
              <a:gdLst/>
              <a:ahLst/>
              <a:cxnLst/>
              <a:rect l="l" t="t" r="r" b="b"/>
              <a:pathLst>
                <a:path w="9413" h="7460" extrusionOk="0">
                  <a:moveTo>
                    <a:pt x="0" y="7460"/>
                  </a:moveTo>
                  <a:lnTo>
                    <a:pt x="9412" y="1"/>
                  </a:lnTo>
                  <a:cubicBezTo>
                    <a:pt x="9412" y="1"/>
                    <a:pt x="3960" y="4042"/>
                    <a:pt x="0" y="746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274;p69">
              <a:extLst>
                <a:ext uri="{FF2B5EF4-FFF2-40B4-BE49-F238E27FC236}">
                  <a16:creationId xmlns:a16="http://schemas.microsoft.com/office/drawing/2014/main" id="{E7078D52-9F76-30FE-183A-BF81870F4A62}"/>
                </a:ext>
              </a:extLst>
            </p:cNvPr>
            <p:cNvSpPr/>
            <p:nvPr/>
          </p:nvSpPr>
          <p:spPr>
            <a:xfrm>
              <a:off x="636150" y="932375"/>
              <a:ext cx="234650" cy="186500"/>
            </a:xfrm>
            <a:custGeom>
              <a:avLst/>
              <a:gdLst/>
              <a:ahLst/>
              <a:cxnLst/>
              <a:rect l="l" t="t" r="r" b="b"/>
              <a:pathLst>
                <a:path w="9386" h="7460" extrusionOk="0">
                  <a:moveTo>
                    <a:pt x="1" y="7460"/>
                  </a:moveTo>
                  <a:lnTo>
                    <a:pt x="9386" y="1"/>
                  </a:lnTo>
                  <a:cubicBezTo>
                    <a:pt x="9386" y="1"/>
                    <a:pt x="3961" y="4069"/>
                    <a:pt x="1" y="746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1179;p5">
            <a:extLst>
              <a:ext uri="{FF2B5EF4-FFF2-40B4-BE49-F238E27FC236}">
                <a16:creationId xmlns:a16="http://schemas.microsoft.com/office/drawing/2014/main" id="{381C71DD-BEF7-9CE9-DA1A-8E61E3A64929}"/>
              </a:ext>
            </a:extLst>
          </p:cNvPr>
          <p:cNvSpPr txBox="1">
            <a:spLocks/>
          </p:cNvSpPr>
          <p:nvPr/>
        </p:nvSpPr>
        <p:spPr>
          <a:xfrm>
            <a:off x="3309408" y="1330185"/>
            <a:ext cx="4829459" cy="2143386"/>
          </a:xfrm>
          <a:prstGeom prst="rect">
            <a:avLst/>
          </a:prstGeom>
          <a:no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30200" algn="just">
              <a:lnSpc>
                <a:spcPct val="150000"/>
              </a:lnSpc>
              <a:buClr>
                <a:srgbClr val="6D78B9"/>
              </a:buClr>
              <a:buSzPts val="1600"/>
              <a:buFont typeface="Arial"/>
              <a:buChar char="●"/>
            </a:pPr>
            <a:r>
              <a:rPr lang="en-US" sz="1600">
                <a:latin typeface="Montserrat"/>
                <a:ea typeface="Montserrat"/>
                <a:cs typeface="Montserrat"/>
                <a:sym typeface="Montserrat"/>
              </a:rPr>
              <a:t>Tạo </a:t>
            </a:r>
            <a:r>
              <a:rPr lang="en-US" sz="1600" b="1">
                <a:solidFill>
                  <a:srgbClr val="6D78B9"/>
                </a:solidFill>
                <a:latin typeface="Montserrat"/>
                <a:ea typeface="Montserrat"/>
                <a:cs typeface="Montserrat"/>
                <a:sym typeface="Montserrat"/>
              </a:rPr>
              <a:t>nhân vật hoạt hình HERO </a:t>
            </a:r>
            <a:r>
              <a:rPr lang="en-US" sz="1600">
                <a:latin typeface="Montserrat"/>
                <a:ea typeface="Montserrat"/>
                <a:cs typeface="Montserrat"/>
                <a:sym typeface="Montserrat"/>
              </a:rPr>
              <a:t>từ nhiều khối hộp.</a:t>
            </a:r>
          </a:p>
          <a:p>
            <a:pPr marL="457200" indent="-330200" algn="just">
              <a:lnSpc>
                <a:spcPct val="150000"/>
              </a:lnSpc>
              <a:buClr>
                <a:srgbClr val="6D78B9"/>
              </a:buClr>
              <a:buSzPts val="1600"/>
              <a:buFont typeface="Arial"/>
              <a:buChar char="●"/>
            </a:pPr>
            <a:r>
              <a:rPr lang="en-US" sz="1600" b="1">
                <a:solidFill>
                  <a:srgbClr val="6D78B9"/>
                </a:solidFill>
                <a:latin typeface="Montserrat"/>
                <a:ea typeface="Montserrat"/>
                <a:cs typeface="Montserrat"/>
                <a:sym typeface="Montserrat"/>
              </a:rPr>
              <a:t>Lặp lại </a:t>
            </a:r>
            <a:r>
              <a:rPr lang="en-US" sz="1600">
                <a:latin typeface="Montserrat"/>
                <a:ea typeface="Montserrat"/>
                <a:cs typeface="Montserrat"/>
                <a:sym typeface="Montserrat"/>
              </a:rPr>
              <a:t>các chuyển động </a:t>
            </a:r>
            <a:r>
              <a:rPr lang="en-US" sz="1600" b="1">
                <a:solidFill>
                  <a:srgbClr val="6D78B9"/>
                </a:solidFill>
                <a:latin typeface="Montserrat"/>
                <a:ea typeface="Montserrat"/>
                <a:cs typeface="Montserrat"/>
                <a:sym typeface="Montserrat"/>
              </a:rPr>
              <a:t>theo 1 tiến trình chính.</a:t>
            </a:r>
          </a:p>
        </p:txBody>
      </p:sp>
      <p:sp>
        <p:nvSpPr>
          <p:cNvPr id="31" name="Google Shape;1659;g229406c0573_0_12">
            <a:extLst>
              <a:ext uri="{FF2B5EF4-FFF2-40B4-BE49-F238E27FC236}">
                <a16:creationId xmlns:a16="http://schemas.microsoft.com/office/drawing/2014/main" id="{8D126B0B-6627-BA33-9CE6-444CEB303A46}"/>
              </a:ext>
            </a:extLst>
          </p:cNvPr>
          <p:cNvSpPr txBox="1">
            <a:spLocks/>
          </p:cNvSpPr>
          <p:nvPr/>
        </p:nvSpPr>
        <p:spPr>
          <a:xfrm>
            <a:off x="177709" y="3570265"/>
            <a:ext cx="4665900"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pitchFamily="2" charset="0"/>
              </a:rPr>
              <a:t>2. </a:t>
            </a:r>
            <a:r>
              <a:rPr lang="en-US" sz="2800">
                <a:solidFill>
                  <a:schemeClr val="lt1"/>
                </a:solidFill>
                <a:latin typeface="Montserrat SemiBold" pitchFamily="2" charset="0"/>
                <a:sym typeface="Montserrat"/>
              </a:rPr>
              <a:t>Thư viện</a:t>
            </a:r>
            <a:endParaRPr lang="en-US" sz="2800">
              <a:solidFill>
                <a:schemeClr val="lt1"/>
              </a:solidFill>
              <a:latin typeface="Montserrat SemiBold" pitchFamily="2" charset="0"/>
              <a:ea typeface="Montserrat"/>
              <a:cs typeface="Montserrat"/>
              <a:sym typeface="Montserrat"/>
            </a:endParaRPr>
          </a:p>
          <a:p>
            <a:pPr marL="914400" indent="-330200">
              <a:buClr>
                <a:schemeClr val="lt1"/>
              </a:buClr>
              <a:buSzPts val="1600"/>
              <a:buFont typeface="Montserrat"/>
              <a:buChar char="●"/>
            </a:pPr>
            <a:endParaRPr lang="en-US" sz="1600">
              <a:solidFill>
                <a:schemeClr val="lt1"/>
              </a:solidFill>
              <a:latin typeface="Montserrat"/>
              <a:ea typeface="Montserrat"/>
              <a:cs typeface="Montserrat"/>
              <a:sym typeface="Montserrat"/>
            </a:endParaRPr>
          </a:p>
        </p:txBody>
      </p:sp>
      <p:sp>
        <p:nvSpPr>
          <p:cNvPr id="32" name="TextBox 3">
            <a:extLst>
              <a:ext uri="{FF2B5EF4-FFF2-40B4-BE49-F238E27FC236}">
                <a16:creationId xmlns:a16="http://schemas.microsoft.com/office/drawing/2014/main" id="{8277734F-D9EC-412A-8147-67EF0219803E}"/>
              </a:ext>
            </a:extLst>
          </p:cNvPr>
          <p:cNvSpPr txBox="1"/>
          <p:nvPr/>
        </p:nvSpPr>
        <p:spPr>
          <a:xfrm>
            <a:off x="3312876" y="3448632"/>
            <a:ext cx="2411261" cy="1158651"/>
          </a:xfrm>
          <a:prstGeom prst="rect">
            <a:avLst/>
          </a:prstGeom>
          <a:noFill/>
        </p:spPr>
        <p:txBody>
          <a:bodyPr wrap="square" lIns="91440" tIns="45720" rIns="91440" bIns="45720" anchor="t">
            <a:spAutoFit/>
          </a:bodyPr>
          <a:lstStyle/>
          <a:p>
            <a:pPr marL="457200" lvl="0" indent="-330200" algn="just" rtl="0">
              <a:lnSpc>
                <a:spcPct val="150000"/>
              </a:lnSpc>
              <a:spcBef>
                <a:spcPts val="0"/>
              </a:spcBef>
              <a:spcAft>
                <a:spcPts val="0"/>
              </a:spcAft>
              <a:buClr>
                <a:srgbClr val="6D78B9"/>
              </a:buClr>
              <a:buSzPct val="150000"/>
              <a:buFont typeface="Arial"/>
              <a:buChar char="•"/>
            </a:pPr>
            <a:r>
              <a:rPr lang="en-US" sz="1600">
                <a:solidFill>
                  <a:schemeClr val="tx1"/>
                </a:solidFill>
                <a:latin typeface="Montserrat"/>
                <a:ea typeface="Montserrat"/>
                <a:cs typeface="Montserrat"/>
                <a:sym typeface="Montserrat"/>
              </a:rPr>
              <a:t>WebGL</a:t>
            </a:r>
            <a:endParaRPr lang="vi-VN" sz="1600">
              <a:solidFill>
                <a:schemeClr val="tx1"/>
              </a:solidFill>
              <a:latin typeface="Montserrat"/>
            </a:endParaRPr>
          </a:p>
          <a:p>
            <a:pPr marL="457200" indent="-330200" algn="just">
              <a:lnSpc>
                <a:spcPct val="150000"/>
              </a:lnSpc>
              <a:buClr>
                <a:srgbClr val="6D78B9"/>
              </a:buClr>
              <a:buSzPct val="150000"/>
              <a:buFont typeface="Arial"/>
              <a:buChar char="•"/>
            </a:pPr>
            <a:r>
              <a:rPr lang="en-US" sz="1600">
                <a:solidFill>
                  <a:schemeClr val="tx1"/>
                </a:solidFill>
                <a:latin typeface="Montserrat"/>
                <a:ea typeface="Montserrat"/>
                <a:cs typeface="Montserrat"/>
                <a:sym typeface="Montserrat"/>
              </a:rPr>
              <a:t>Three.js</a:t>
            </a:r>
            <a:endParaRPr lang="en-US" sz="1600">
              <a:solidFill>
                <a:schemeClr val="tx1"/>
              </a:solidFill>
              <a:latin typeface="Montserrat"/>
              <a:ea typeface="Montserrat"/>
              <a:cs typeface="Montserrat"/>
            </a:endParaRPr>
          </a:p>
          <a:p>
            <a:pPr marL="457200" indent="-330200" algn="just">
              <a:lnSpc>
                <a:spcPct val="150000"/>
              </a:lnSpc>
              <a:buClr>
                <a:srgbClr val="6D78B9"/>
              </a:buClr>
              <a:buSzPct val="150000"/>
              <a:buFont typeface="Arial"/>
              <a:buChar char="•"/>
            </a:pPr>
            <a:r>
              <a:rPr lang="en-US" sz="1600">
                <a:solidFill>
                  <a:schemeClr val="tx1"/>
                </a:solidFill>
                <a:latin typeface="Montserrat"/>
                <a:ea typeface="Montserrat"/>
                <a:cs typeface="Montserrat"/>
              </a:rPr>
              <a:t>SVG namespace</a:t>
            </a:r>
          </a:p>
        </p:txBody>
      </p:sp>
    </p:spTree>
    <p:extLst>
      <p:ext uri="{BB962C8B-B14F-4D97-AF65-F5344CB8AC3E}">
        <p14:creationId xmlns:p14="http://schemas.microsoft.com/office/powerpoint/2010/main" val="1793478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2"/>
          <p:cNvSpPr txBox="1">
            <a:spLocks noGrp="1"/>
          </p:cNvSpPr>
          <p:nvPr>
            <p:ph type="title"/>
          </p:nvPr>
        </p:nvSpPr>
        <p:spPr>
          <a:xfrm>
            <a:off x="720000" y="659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500"/>
              <a:buNone/>
            </a:pPr>
            <a:r>
              <a:rPr lang="en" b="1">
                <a:latin typeface="Montserrat"/>
                <a:ea typeface="Montserrat"/>
                <a:cs typeface="Montserrat"/>
                <a:sym typeface="Montserrat"/>
              </a:rPr>
              <a:t>NHÓM </a:t>
            </a:r>
            <a:r>
              <a:rPr lang="en" b="1">
                <a:solidFill>
                  <a:srgbClr val="FFC800"/>
                </a:solidFill>
                <a:latin typeface="Montserrat"/>
                <a:ea typeface="Montserrat"/>
                <a:cs typeface="Montserrat"/>
                <a:sym typeface="Montserrat"/>
              </a:rPr>
              <a:t>THREE</a:t>
            </a:r>
            <a:endParaRPr b="1">
              <a:solidFill>
                <a:srgbClr val="FFC800"/>
              </a:solidFill>
              <a:latin typeface="Montserrat"/>
              <a:ea typeface="Montserrat"/>
              <a:cs typeface="Montserrat"/>
              <a:sym typeface="Montserrat"/>
            </a:endParaRPr>
          </a:p>
        </p:txBody>
      </p:sp>
      <p:sp>
        <p:nvSpPr>
          <p:cNvPr id="1100" name="Google Shape;1100;p2"/>
          <p:cNvSpPr txBox="1"/>
          <p:nvPr/>
        </p:nvSpPr>
        <p:spPr>
          <a:xfrm>
            <a:off x="3086728" y="3445141"/>
            <a:ext cx="3102142" cy="3945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1"/>
              </a:buClr>
              <a:buSzPts val="2400"/>
              <a:buFont typeface="Bebas Neue"/>
              <a:buNone/>
            </a:pPr>
            <a:r>
              <a:rPr lang="en" sz="1800" b="0" i="0" u="none" strike="noStrike" cap="none">
                <a:solidFill>
                  <a:srgbClr val="243885"/>
                </a:solidFill>
                <a:latin typeface="Montserrat SemiBold"/>
                <a:ea typeface="Montserrat SemiBold"/>
                <a:cs typeface="Montserrat SemiBold"/>
                <a:sym typeface="Montserrat SemiBold"/>
              </a:rPr>
              <a:t>Lê Ngọc Mỹ Trang</a:t>
            </a:r>
            <a:endParaRPr sz="1800" b="0" i="0" u="none" strike="noStrike" cap="none">
              <a:solidFill>
                <a:srgbClr val="243885"/>
              </a:solidFill>
              <a:latin typeface="Montserrat SemiBold"/>
              <a:ea typeface="Montserrat SemiBold"/>
              <a:cs typeface="Montserrat SemiBold"/>
              <a:sym typeface="Montserrat SemiBold"/>
            </a:endParaRPr>
          </a:p>
        </p:txBody>
      </p:sp>
      <p:pic>
        <p:nvPicPr>
          <p:cNvPr id="1101" name="Google Shape;1101;p2"/>
          <p:cNvPicPr preferRelativeResize="0"/>
          <p:nvPr/>
        </p:nvPicPr>
        <p:blipFill rotWithShape="1">
          <a:blip r:embed="rId3">
            <a:alphaModFix/>
          </a:blip>
          <a:srcRect l="204" r="204"/>
          <a:stretch/>
        </p:blipFill>
        <p:spPr>
          <a:xfrm>
            <a:off x="3833799" y="1643758"/>
            <a:ext cx="1608000" cy="1608000"/>
          </a:xfrm>
          <a:prstGeom prst="ellipse">
            <a:avLst/>
          </a:prstGeom>
          <a:noFill/>
          <a:ln w="28575" cap="flat" cmpd="sng">
            <a:solidFill>
              <a:srgbClr val="FFC800"/>
            </a:solidFill>
            <a:prstDash val="solid"/>
            <a:round/>
            <a:headEnd type="none" w="sm" len="sm"/>
            <a:tailEnd type="none" w="sm" len="sm"/>
          </a:ln>
        </p:spPr>
      </p:pic>
      <p:sp>
        <p:nvSpPr>
          <p:cNvPr id="1102" name="Google Shape;1102;p2"/>
          <p:cNvSpPr txBox="1"/>
          <p:nvPr/>
        </p:nvSpPr>
        <p:spPr>
          <a:xfrm>
            <a:off x="3384999" y="3788110"/>
            <a:ext cx="2505600" cy="572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800"/>
              <a:buFont typeface="Bellota Text"/>
              <a:buNone/>
            </a:pPr>
            <a:r>
              <a:rPr lang="en" sz="1600" b="0" i="0" u="none" strike="noStrike" cap="none">
                <a:solidFill>
                  <a:schemeClr val="dk1"/>
                </a:solidFill>
                <a:latin typeface="Montserrat Medium"/>
                <a:ea typeface="Montserrat Medium"/>
                <a:cs typeface="Montserrat Medium"/>
                <a:sym typeface="Montserrat Medium"/>
              </a:rPr>
              <a:t>20520817</a:t>
            </a:r>
            <a:endParaRPr/>
          </a:p>
        </p:txBody>
      </p:sp>
      <p:sp>
        <p:nvSpPr>
          <p:cNvPr id="1103" name="Google Shape;1103;p2"/>
          <p:cNvSpPr txBox="1"/>
          <p:nvPr/>
        </p:nvSpPr>
        <p:spPr>
          <a:xfrm>
            <a:off x="5717308" y="3445141"/>
            <a:ext cx="3102142" cy="3945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chemeClr val="dk1"/>
              </a:buClr>
              <a:buSzPts val="2400"/>
              <a:buFont typeface="Bebas Neue"/>
              <a:buNone/>
            </a:pPr>
            <a:r>
              <a:rPr lang="en" sz="1800" b="0" i="0" u="none" strike="noStrike" cap="none">
                <a:solidFill>
                  <a:srgbClr val="243885"/>
                </a:solidFill>
                <a:latin typeface="Montserrat SemiBold"/>
                <a:ea typeface="Montserrat SemiBold"/>
                <a:cs typeface="Montserrat SemiBold"/>
                <a:sym typeface="Montserrat SemiBold"/>
              </a:rPr>
              <a:t>Ngô Ngọc Sương</a:t>
            </a:r>
            <a:endParaRPr sz="1800" b="0" i="0" u="none" strike="noStrike" cap="none">
              <a:solidFill>
                <a:srgbClr val="243885"/>
              </a:solidFill>
              <a:latin typeface="Montserrat SemiBold"/>
              <a:ea typeface="Montserrat SemiBold"/>
              <a:cs typeface="Montserrat SemiBold"/>
              <a:sym typeface="Montserrat SemiBold"/>
            </a:endParaRPr>
          </a:p>
        </p:txBody>
      </p:sp>
      <p:pic>
        <p:nvPicPr>
          <p:cNvPr id="1104" name="Google Shape;1104;p2"/>
          <p:cNvPicPr preferRelativeResize="0"/>
          <p:nvPr/>
        </p:nvPicPr>
        <p:blipFill rotWithShape="1">
          <a:blip r:embed="rId4">
            <a:alphaModFix/>
          </a:blip>
          <a:srcRect/>
          <a:stretch/>
        </p:blipFill>
        <p:spPr>
          <a:xfrm>
            <a:off x="6464379" y="1635506"/>
            <a:ext cx="1608000" cy="1608000"/>
          </a:xfrm>
          <a:prstGeom prst="ellipse">
            <a:avLst/>
          </a:prstGeom>
          <a:noFill/>
          <a:ln w="28575" cap="flat" cmpd="sng">
            <a:solidFill>
              <a:srgbClr val="FFC800"/>
            </a:solidFill>
            <a:prstDash val="solid"/>
            <a:round/>
            <a:headEnd type="none" w="sm" len="sm"/>
            <a:tailEnd type="none" w="sm" len="sm"/>
          </a:ln>
        </p:spPr>
      </p:pic>
      <p:sp>
        <p:nvSpPr>
          <p:cNvPr id="1105" name="Google Shape;1105;p2"/>
          <p:cNvSpPr txBox="1"/>
          <p:nvPr/>
        </p:nvSpPr>
        <p:spPr>
          <a:xfrm>
            <a:off x="6015579" y="3788110"/>
            <a:ext cx="2505600" cy="572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800"/>
              <a:buFont typeface="Bellota Text"/>
              <a:buNone/>
            </a:pPr>
            <a:r>
              <a:rPr lang="en" sz="1600" b="0" i="0" u="none" strike="noStrike" cap="none">
                <a:solidFill>
                  <a:schemeClr val="dk1"/>
                </a:solidFill>
                <a:latin typeface="Montserrat Medium"/>
                <a:ea typeface="Montserrat Medium"/>
                <a:cs typeface="Montserrat Medium"/>
                <a:sym typeface="Montserrat Medium"/>
              </a:rPr>
              <a:t>20521852</a:t>
            </a:r>
            <a:endParaRPr/>
          </a:p>
        </p:txBody>
      </p:sp>
      <p:sp>
        <p:nvSpPr>
          <p:cNvPr id="1106" name="Google Shape;1106;p2"/>
          <p:cNvSpPr txBox="1">
            <a:spLocks noGrp="1"/>
          </p:cNvSpPr>
          <p:nvPr>
            <p:ph type="subTitle" idx="1"/>
          </p:nvPr>
        </p:nvSpPr>
        <p:spPr>
          <a:xfrm>
            <a:off x="603890" y="3788110"/>
            <a:ext cx="2505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b="0">
                <a:latin typeface="Montserrat Medium"/>
                <a:ea typeface="Montserrat Medium"/>
                <a:cs typeface="Montserrat Medium"/>
                <a:sym typeface="Montserrat Medium"/>
              </a:rPr>
              <a:t>20521443</a:t>
            </a:r>
            <a:endParaRPr b="0">
              <a:latin typeface="Montserrat Medium"/>
              <a:ea typeface="Montserrat Medium"/>
              <a:cs typeface="Montserrat Medium"/>
              <a:sym typeface="Montserrat Medium"/>
            </a:endParaRPr>
          </a:p>
        </p:txBody>
      </p:sp>
      <p:sp>
        <p:nvSpPr>
          <p:cNvPr id="1107" name="Google Shape;1107;p2"/>
          <p:cNvSpPr txBox="1">
            <a:spLocks noGrp="1"/>
          </p:cNvSpPr>
          <p:nvPr>
            <p:ph type="subTitle" idx="2"/>
          </p:nvPr>
        </p:nvSpPr>
        <p:spPr>
          <a:xfrm>
            <a:off x="305619" y="3445141"/>
            <a:ext cx="3102142" cy="3945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800"/>
              <a:buNone/>
            </a:pPr>
            <a:r>
              <a:rPr lang="en" sz="1800" b="0">
                <a:solidFill>
                  <a:srgbClr val="243885"/>
                </a:solidFill>
                <a:latin typeface="Montserrat SemiBold"/>
                <a:ea typeface="Montserrat SemiBold"/>
                <a:cs typeface="Montserrat SemiBold"/>
                <a:sym typeface="Montserrat SemiBold"/>
              </a:rPr>
              <a:t>Đoàn Phương Khanh</a:t>
            </a:r>
            <a:endParaRPr sz="1800" b="0">
              <a:solidFill>
                <a:srgbClr val="243885"/>
              </a:solidFill>
              <a:latin typeface="Montserrat SemiBold"/>
              <a:ea typeface="Montserrat SemiBold"/>
              <a:cs typeface="Montserrat SemiBold"/>
              <a:sym typeface="Montserrat SemiBold"/>
            </a:endParaRPr>
          </a:p>
        </p:txBody>
      </p:sp>
      <p:pic>
        <p:nvPicPr>
          <p:cNvPr id="1108" name="Google Shape;1108;p2"/>
          <p:cNvPicPr preferRelativeResize="0"/>
          <p:nvPr/>
        </p:nvPicPr>
        <p:blipFill rotWithShape="1">
          <a:blip r:embed="rId5">
            <a:alphaModFix/>
          </a:blip>
          <a:srcRect/>
          <a:stretch/>
        </p:blipFill>
        <p:spPr>
          <a:xfrm>
            <a:off x="1052690" y="1643758"/>
            <a:ext cx="1608000" cy="1608000"/>
          </a:xfrm>
          <a:prstGeom prst="ellipse">
            <a:avLst/>
          </a:prstGeom>
          <a:noFill/>
          <a:ln w="28575" cap="flat" cmpd="sng">
            <a:solidFill>
              <a:srgbClr val="FFC800"/>
            </a:solidFill>
            <a:prstDash val="solid"/>
            <a:round/>
            <a:headEnd type="none" w="sm" len="sm"/>
            <a:tailEnd type="none" w="sm" len="sm"/>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3" name="Google Shape;3308;p58">
            <a:extLst>
              <a:ext uri="{FF2B5EF4-FFF2-40B4-BE49-F238E27FC236}">
                <a16:creationId xmlns:a16="http://schemas.microsoft.com/office/drawing/2014/main" id="{1A83DF8F-F8E9-5A29-8BE6-0942D0B92A3D}"/>
              </a:ext>
            </a:extLst>
          </p:cNvPr>
          <p:cNvSpPr txBox="1"/>
          <p:nvPr/>
        </p:nvSpPr>
        <p:spPr>
          <a:xfrm>
            <a:off x="669929" y="1108502"/>
            <a:ext cx="5523053" cy="3313868"/>
          </a:xfrm>
          <a:prstGeom prst="rect">
            <a:avLst/>
          </a:prstGeom>
          <a:noFill/>
          <a:ln>
            <a:noFill/>
          </a:ln>
        </p:spPr>
        <p:txBody>
          <a:bodyPr spcFirstLastPara="1" wrap="square" lIns="91425" tIns="91425" rIns="91425" bIns="91425" anchor="t" anchorCtr="0">
            <a:noAutofit/>
          </a:bodyPr>
          <a:lstStyle/>
          <a:p>
            <a:pPr lvl="0" algn="just" rtl="0">
              <a:lnSpc>
                <a:spcPct val="150000"/>
              </a:lnSpc>
              <a:spcBef>
                <a:spcPts val="0"/>
              </a:spcBef>
              <a:spcAft>
                <a:spcPts val="0"/>
              </a:spcAft>
            </a:pPr>
            <a:endParaRPr lang="en-US">
              <a:solidFill>
                <a:schemeClr val="dk1"/>
              </a:solidFill>
              <a:latin typeface="Montserrat" pitchFamily="2" charset="0"/>
              <a:ea typeface="Bellota Text"/>
              <a:cs typeface="Bellota Text"/>
            </a:endParaRPr>
          </a:p>
          <a:p>
            <a:pPr marL="285750" indent="-285750" algn="just">
              <a:lnSpc>
                <a:spcPct val="150000"/>
              </a:lnSpc>
              <a:buClr>
                <a:srgbClr val="6D78B9"/>
              </a:buClr>
              <a:buChar char="•"/>
            </a:pPr>
            <a:r>
              <a:rPr lang="en-US" b="1">
                <a:solidFill>
                  <a:srgbClr val="6D78B9"/>
                </a:solidFill>
                <a:latin typeface="Montserrat"/>
                <a:ea typeface="Bellota Text"/>
                <a:cs typeface="Bellota Text"/>
              </a:rPr>
              <a:t>Hero:</a:t>
            </a:r>
          </a:p>
          <a:p>
            <a:pPr marL="285750" lvl="3" indent="-285750" algn="just">
              <a:lnSpc>
                <a:spcPct val="150000"/>
              </a:lnSpc>
              <a:buClr>
                <a:srgbClr val="243885"/>
              </a:buClr>
              <a:buFont typeface="Courier New" panose="02070309020205020404" pitchFamily="49" charset="0"/>
              <a:buChar char="o"/>
            </a:pPr>
            <a:r>
              <a:rPr lang="en-US" err="1">
                <a:solidFill>
                  <a:schemeClr val="dk1"/>
                </a:solidFill>
                <a:latin typeface="Montserrat"/>
                <a:ea typeface="Bellota Text"/>
              </a:rPr>
              <a:t>Được</a:t>
            </a:r>
            <a:r>
              <a:rPr lang="en-US">
                <a:solidFill>
                  <a:schemeClr val="dk1"/>
                </a:solidFill>
                <a:latin typeface="Montserrat"/>
                <a:ea typeface="Bellota Text"/>
              </a:rPr>
              <a:t> </a:t>
            </a:r>
            <a:r>
              <a:rPr lang="en-US" err="1">
                <a:solidFill>
                  <a:schemeClr val="dk1"/>
                </a:solidFill>
                <a:latin typeface="Montserrat"/>
                <a:ea typeface="Bellota Text"/>
              </a:rPr>
              <a:t>tạo</a:t>
            </a:r>
            <a:r>
              <a:rPr lang="en-US">
                <a:solidFill>
                  <a:schemeClr val="dk1"/>
                </a:solidFill>
                <a:latin typeface="Montserrat"/>
                <a:ea typeface="Bellota Text"/>
              </a:rPr>
              <a:t> </a:t>
            </a:r>
            <a:r>
              <a:rPr lang="en-US" err="1">
                <a:solidFill>
                  <a:schemeClr val="dk1"/>
                </a:solidFill>
                <a:latin typeface="Montserrat"/>
                <a:ea typeface="Bellota Text"/>
              </a:rPr>
              <a:t>ra</a:t>
            </a:r>
            <a:r>
              <a:rPr lang="en-US">
                <a:solidFill>
                  <a:schemeClr val="dk1"/>
                </a:solidFill>
                <a:latin typeface="Montserrat"/>
                <a:ea typeface="Bellota Text"/>
              </a:rPr>
              <a:t> </a:t>
            </a:r>
            <a:r>
              <a:rPr lang="en-US" err="1">
                <a:solidFill>
                  <a:schemeClr val="dk1"/>
                </a:solidFill>
                <a:latin typeface="Montserrat"/>
                <a:ea typeface="Bellota Text"/>
              </a:rPr>
              <a:t>bằng</a:t>
            </a:r>
            <a:r>
              <a:rPr lang="en-US">
                <a:solidFill>
                  <a:schemeClr val="dk1"/>
                </a:solidFill>
                <a:latin typeface="Montserrat"/>
                <a:ea typeface="Bellota Text"/>
              </a:rPr>
              <a:t> </a:t>
            </a:r>
            <a:r>
              <a:rPr lang="en-US" err="1">
                <a:solidFill>
                  <a:schemeClr val="dk1"/>
                </a:solidFill>
                <a:latin typeface="Montserrat"/>
                <a:ea typeface="Bellota Text"/>
              </a:rPr>
              <a:t>một</a:t>
            </a:r>
            <a:r>
              <a:rPr lang="en-US">
                <a:solidFill>
                  <a:schemeClr val="dk1"/>
                </a:solidFill>
                <a:latin typeface="Montserrat"/>
                <a:ea typeface="Bellota Text"/>
              </a:rPr>
              <a:t> </a:t>
            </a:r>
            <a:r>
              <a:rPr lang="en-US" err="1">
                <a:solidFill>
                  <a:schemeClr val="dk1"/>
                </a:solidFill>
                <a:latin typeface="Montserrat"/>
                <a:ea typeface="Bellota Text"/>
              </a:rPr>
              <a:t>tổ</a:t>
            </a:r>
            <a:r>
              <a:rPr lang="en-US">
                <a:solidFill>
                  <a:schemeClr val="dk1"/>
                </a:solidFill>
                <a:latin typeface="Montserrat"/>
                <a:ea typeface="Bellota Text"/>
              </a:rPr>
              <a:t> </a:t>
            </a:r>
            <a:r>
              <a:rPr lang="en-US" err="1">
                <a:solidFill>
                  <a:schemeClr val="dk1"/>
                </a:solidFill>
                <a:latin typeface="Montserrat"/>
                <a:ea typeface="Bellota Text"/>
              </a:rPr>
              <a:t>hợp</a:t>
            </a:r>
            <a:r>
              <a:rPr lang="en-US">
                <a:solidFill>
                  <a:schemeClr val="dk1"/>
                </a:solidFill>
                <a:latin typeface="Montserrat"/>
                <a:ea typeface="Bellota Text"/>
              </a:rPr>
              <a:t> </a:t>
            </a:r>
            <a:r>
              <a:rPr lang="en-US" err="1">
                <a:solidFill>
                  <a:schemeClr val="dk1"/>
                </a:solidFill>
                <a:latin typeface="Montserrat"/>
                <a:ea typeface="Bellota Text"/>
              </a:rPr>
              <a:t>gồm</a:t>
            </a:r>
            <a:r>
              <a:rPr lang="en-US">
                <a:solidFill>
                  <a:schemeClr val="dk1"/>
                </a:solidFill>
                <a:latin typeface="Montserrat"/>
                <a:ea typeface="Bellota Text"/>
              </a:rPr>
              <a:t> </a:t>
            </a:r>
            <a:r>
              <a:rPr lang="en-US" err="1">
                <a:solidFill>
                  <a:schemeClr val="dk1"/>
                </a:solidFill>
                <a:latin typeface="Montserrat"/>
                <a:ea typeface="Bellota Text"/>
              </a:rPr>
              <a:t>nhiều</a:t>
            </a:r>
            <a:r>
              <a:rPr lang="en-US">
                <a:solidFill>
                  <a:schemeClr val="dk1"/>
                </a:solidFill>
                <a:latin typeface="Montserrat"/>
                <a:ea typeface="Bellota Text"/>
              </a:rPr>
              <a:t> </a:t>
            </a:r>
            <a:r>
              <a:rPr lang="en-US" err="1">
                <a:solidFill>
                  <a:schemeClr val="dk1"/>
                </a:solidFill>
                <a:latin typeface="Montserrat"/>
                <a:ea typeface="Bellota Text"/>
              </a:rPr>
              <a:t>boxgeometry</a:t>
            </a:r>
            <a:r>
              <a:rPr lang="en-US">
                <a:solidFill>
                  <a:schemeClr val="dk1"/>
                </a:solidFill>
                <a:latin typeface="Montserrat"/>
                <a:ea typeface="Bellota Text"/>
              </a:rPr>
              <a:t> </a:t>
            </a:r>
            <a:r>
              <a:rPr lang="en-US" err="1">
                <a:solidFill>
                  <a:schemeClr val="dk1"/>
                </a:solidFill>
                <a:latin typeface="Montserrat"/>
                <a:ea typeface="Bellota Text"/>
              </a:rPr>
              <a:t>được</a:t>
            </a:r>
            <a:r>
              <a:rPr lang="en-US">
                <a:solidFill>
                  <a:schemeClr val="dk1"/>
                </a:solidFill>
                <a:latin typeface="Montserrat"/>
                <a:ea typeface="Bellota Text"/>
              </a:rPr>
              <a:t> </a:t>
            </a:r>
            <a:r>
              <a:rPr lang="en-US" err="1">
                <a:solidFill>
                  <a:schemeClr val="dk1"/>
                </a:solidFill>
                <a:latin typeface="Montserrat"/>
                <a:ea typeface="Bellota Text"/>
              </a:rPr>
              <a:t>đặt</a:t>
            </a:r>
            <a:r>
              <a:rPr lang="en-US">
                <a:solidFill>
                  <a:schemeClr val="dk1"/>
                </a:solidFill>
                <a:latin typeface="Montserrat"/>
                <a:ea typeface="Bellota Text"/>
              </a:rPr>
              <a:t> </a:t>
            </a:r>
            <a:r>
              <a:rPr lang="en-US" err="1">
                <a:solidFill>
                  <a:schemeClr val="dk1"/>
                </a:solidFill>
                <a:latin typeface="Montserrat"/>
                <a:ea typeface="Bellota Text"/>
              </a:rPr>
              <a:t>với</a:t>
            </a:r>
            <a:r>
              <a:rPr lang="en-US">
                <a:solidFill>
                  <a:schemeClr val="dk1"/>
                </a:solidFill>
                <a:latin typeface="Montserrat"/>
                <a:ea typeface="Bellota Text"/>
              </a:rPr>
              <a:t> </a:t>
            </a:r>
            <a:r>
              <a:rPr lang="en-US" err="1">
                <a:solidFill>
                  <a:schemeClr val="dk1"/>
                </a:solidFill>
                <a:latin typeface="Montserrat"/>
                <a:ea typeface="Bellota Text"/>
              </a:rPr>
              <a:t>nhau</a:t>
            </a:r>
            <a:r>
              <a:rPr lang="en-US">
                <a:solidFill>
                  <a:schemeClr val="dk1"/>
                </a:solidFill>
                <a:latin typeface="Montserrat"/>
                <a:ea typeface="Bellota Text"/>
              </a:rPr>
              <a:t> </a:t>
            </a:r>
            <a:r>
              <a:rPr lang="en-US" err="1">
                <a:solidFill>
                  <a:schemeClr val="dk1"/>
                </a:solidFill>
                <a:latin typeface="Montserrat"/>
                <a:ea typeface="Bellota Text"/>
              </a:rPr>
              <a:t>theo</a:t>
            </a:r>
            <a:r>
              <a:rPr lang="en-US">
                <a:solidFill>
                  <a:schemeClr val="dk1"/>
                </a:solidFill>
                <a:latin typeface="Montserrat"/>
                <a:ea typeface="Bellota Text"/>
              </a:rPr>
              <a:t> </a:t>
            </a:r>
            <a:r>
              <a:rPr lang="en-US" err="1">
                <a:solidFill>
                  <a:schemeClr val="dk1"/>
                </a:solidFill>
                <a:latin typeface="Montserrat"/>
                <a:ea typeface="Bellota Text"/>
              </a:rPr>
              <a:t>một</a:t>
            </a:r>
            <a:r>
              <a:rPr lang="en-US">
                <a:solidFill>
                  <a:schemeClr val="dk1"/>
                </a:solidFill>
                <a:latin typeface="Montserrat"/>
                <a:ea typeface="Bellota Text"/>
              </a:rPr>
              <a:t> </a:t>
            </a:r>
            <a:r>
              <a:rPr lang="en-US" err="1">
                <a:solidFill>
                  <a:schemeClr val="dk1"/>
                </a:solidFill>
                <a:latin typeface="Montserrat"/>
                <a:ea typeface="Bellota Text"/>
              </a:rPr>
              <a:t>thứ</a:t>
            </a:r>
            <a:r>
              <a:rPr lang="en-US">
                <a:solidFill>
                  <a:schemeClr val="dk1"/>
                </a:solidFill>
                <a:latin typeface="Montserrat"/>
                <a:ea typeface="Bellota Text"/>
              </a:rPr>
              <a:t> </a:t>
            </a:r>
            <a:r>
              <a:rPr lang="en-US" err="1">
                <a:solidFill>
                  <a:schemeClr val="dk1"/>
                </a:solidFill>
                <a:latin typeface="Montserrat"/>
                <a:ea typeface="Bellota Text"/>
              </a:rPr>
              <a:t>tự</a:t>
            </a:r>
            <a:r>
              <a:rPr lang="en-US">
                <a:solidFill>
                  <a:schemeClr val="dk1"/>
                </a:solidFill>
                <a:latin typeface="Montserrat"/>
                <a:ea typeface="Bellota Text"/>
              </a:rPr>
              <a:t> </a:t>
            </a:r>
            <a:r>
              <a:rPr lang="en-US" err="1">
                <a:solidFill>
                  <a:schemeClr val="dk1"/>
                </a:solidFill>
                <a:latin typeface="Montserrat"/>
                <a:ea typeface="Bellota Text"/>
              </a:rPr>
              <a:t>nhất</a:t>
            </a:r>
            <a:r>
              <a:rPr lang="en-US">
                <a:solidFill>
                  <a:schemeClr val="dk1"/>
                </a:solidFill>
                <a:latin typeface="Montserrat"/>
                <a:ea typeface="Bellota Text"/>
              </a:rPr>
              <a:t> </a:t>
            </a:r>
            <a:r>
              <a:rPr lang="en-US" err="1">
                <a:solidFill>
                  <a:schemeClr val="dk1"/>
                </a:solidFill>
                <a:latin typeface="Montserrat"/>
                <a:ea typeface="Bellota Text"/>
              </a:rPr>
              <a:t>định</a:t>
            </a:r>
            <a:r>
              <a:rPr lang="en-US">
                <a:solidFill>
                  <a:schemeClr val="dk1"/>
                </a:solidFill>
                <a:latin typeface="Montserrat"/>
                <a:ea typeface="Bellota Text"/>
              </a:rPr>
              <a:t> </a:t>
            </a:r>
            <a:r>
              <a:rPr lang="en-US" err="1">
                <a:solidFill>
                  <a:schemeClr val="dk1"/>
                </a:solidFill>
                <a:latin typeface="Montserrat"/>
                <a:ea typeface="Bellota Text"/>
              </a:rPr>
              <a:t>tương</a:t>
            </a:r>
            <a:r>
              <a:rPr lang="en-US">
                <a:solidFill>
                  <a:schemeClr val="dk1"/>
                </a:solidFill>
                <a:latin typeface="Montserrat"/>
                <a:ea typeface="Bellota Text"/>
              </a:rPr>
              <a:t> </a:t>
            </a:r>
            <a:r>
              <a:rPr lang="en-US" err="1">
                <a:solidFill>
                  <a:schemeClr val="dk1"/>
                </a:solidFill>
                <a:latin typeface="Montserrat"/>
                <a:ea typeface="Bellota Text"/>
              </a:rPr>
              <a:t>ứng</a:t>
            </a:r>
            <a:r>
              <a:rPr lang="en-US">
                <a:solidFill>
                  <a:schemeClr val="dk1"/>
                </a:solidFill>
                <a:latin typeface="Montserrat"/>
                <a:ea typeface="Bellota Text"/>
              </a:rPr>
              <a:t> </a:t>
            </a:r>
            <a:r>
              <a:rPr lang="en-US" err="1">
                <a:solidFill>
                  <a:schemeClr val="dk1"/>
                </a:solidFill>
                <a:latin typeface="Montserrat"/>
                <a:ea typeface="Bellota Text"/>
              </a:rPr>
              <a:t>với</a:t>
            </a:r>
            <a:r>
              <a:rPr lang="en-US">
                <a:solidFill>
                  <a:schemeClr val="dk1"/>
                </a:solidFill>
                <a:latin typeface="Montserrat"/>
                <a:ea typeface="Bellota Text"/>
              </a:rPr>
              <a:t> </a:t>
            </a:r>
            <a:r>
              <a:rPr lang="en-US" err="1">
                <a:solidFill>
                  <a:schemeClr val="dk1"/>
                </a:solidFill>
                <a:latin typeface="Montserrat"/>
                <a:ea typeface="Bellota Text"/>
              </a:rPr>
              <a:t>các</a:t>
            </a:r>
            <a:r>
              <a:rPr lang="en-US">
                <a:solidFill>
                  <a:schemeClr val="dk1"/>
                </a:solidFill>
                <a:latin typeface="Montserrat"/>
                <a:ea typeface="Bellota Text"/>
              </a:rPr>
              <a:t> </a:t>
            </a:r>
            <a:r>
              <a:rPr lang="en-US" err="1">
                <a:solidFill>
                  <a:schemeClr val="dk1"/>
                </a:solidFill>
                <a:latin typeface="Montserrat"/>
                <a:ea typeface="Bellota Text"/>
              </a:rPr>
              <a:t>bộ</a:t>
            </a:r>
            <a:r>
              <a:rPr lang="en-US">
                <a:solidFill>
                  <a:schemeClr val="dk1"/>
                </a:solidFill>
                <a:latin typeface="Montserrat"/>
                <a:ea typeface="Bellota Text"/>
              </a:rPr>
              <a:t> </a:t>
            </a:r>
            <a:r>
              <a:rPr lang="en-US" err="1">
                <a:solidFill>
                  <a:schemeClr val="dk1"/>
                </a:solidFill>
                <a:latin typeface="Montserrat"/>
                <a:ea typeface="Bellota Text"/>
              </a:rPr>
              <a:t>phận</a:t>
            </a:r>
            <a:r>
              <a:rPr lang="en-US">
                <a:solidFill>
                  <a:schemeClr val="dk1"/>
                </a:solidFill>
                <a:latin typeface="Montserrat"/>
                <a:ea typeface="Bellota Text"/>
              </a:rPr>
              <a:t> </a:t>
            </a:r>
            <a:r>
              <a:rPr lang="en-US" err="1">
                <a:solidFill>
                  <a:schemeClr val="dk1"/>
                </a:solidFill>
                <a:latin typeface="Montserrat"/>
                <a:ea typeface="Bellota Text"/>
              </a:rPr>
              <a:t>của</a:t>
            </a:r>
            <a:r>
              <a:rPr lang="en-US">
                <a:solidFill>
                  <a:schemeClr val="dk1"/>
                </a:solidFill>
                <a:latin typeface="Montserrat"/>
                <a:ea typeface="Bellota Text"/>
              </a:rPr>
              <a:t> con </a:t>
            </a:r>
            <a:r>
              <a:rPr lang="en-US" err="1">
                <a:solidFill>
                  <a:schemeClr val="dk1"/>
                </a:solidFill>
                <a:latin typeface="Montserrat"/>
                <a:ea typeface="Bellota Text"/>
              </a:rPr>
              <a:t>người</a:t>
            </a:r>
            <a:r>
              <a:rPr lang="en-US">
                <a:solidFill>
                  <a:schemeClr val="dk1"/>
                </a:solidFill>
                <a:latin typeface="Montserrat"/>
                <a:ea typeface="Bellota Text"/>
              </a:rPr>
              <a:t>.</a:t>
            </a:r>
          </a:p>
          <a:p>
            <a:pPr lvl="3" algn="just">
              <a:lnSpc>
                <a:spcPct val="150000"/>
              </a:lnSpc>
              <a:buClr>
                <a:srgbClr val="243885"/>
              </a:buClr>
            </a:pPr>
            <a:endParaRPr lang="en-US">
              <a:solidFill>
                <a:schemeClr val="dk1"/>
              </a:solidFill>
              <a:latin typeface="Montserrat"/>
              <a:ea typeface="Bellota Text"/>
            </a:endParaRPr>
          </a:p>
          <a:p>
            <a:pPr marL="285750" lvl="3" indent="-285750" algn="just">
              <a:lnSpc>
                <a:spcPct val="150000"/>
              </a:lnSpc>
              <a:buClr>
                <a:srgbClr val="243885"/>
              </a:buClr>
              <a:buFont typeface="Arial" panose="02070309020205020404" pitchFamily="49" charset="0"/>
              <a:buChar char="•"/>
            </a:pPr>
            <a:r>
              <a:rPr lang="en-US" b="1">
                <a:solidFill>
                  <a:schemeClr val="accent4"/>
                </a:solidFill>
                <a:latin typeface="Montserrat"/>
                <a:ea typeface="Bellota Text"/>
                <a:cs typeface="Bellota Text"/>
              </a:rPr>
              <a:t>Walking Hero</a:t>
            </a:r>
          </a:p>
          <a:p>
            <a:pPr marL="285750" lvl="3" indent="-285750" algn="just">
              <a:lnSpc>
                <a:spcPct val="150000"/>
              </a:lnSpc>
              <a:buClr>
                <a:srgbClr val="243885"/>
              </a:buClr>
              <a:buFont typeface="Courier New" panose="02070309020205020404" pitchFamily="49" charset="0"/>
              <a:buChar char="o"/>
            </a:pPr>
            <a:r>
              <a:rPr lang="en-US" err="1">
                <a:solidFill>
                  <a:schemeClr val="dk1"/>
                </a:solidFill>
                <a:latin typeface="Montserrat"/>
                <a:ea typeface="Bellota Text"/>
                <a:cs typeface="Bellota Text"/>
                <a:sym typeface="Bellota Text"/>
              </a:rPr>
              <a:t>Kết</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hợp</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các</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phép</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xoay</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với</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từng</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boxgeometry</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để</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tạo</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ra</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một</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đối</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tượng</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đang</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đi</a:t>
            </a:r>
            <a:r>
              <a:rPr lang="en-US">
                <a:solidFill>
                  <a:schemeClr val="dk1"/>
                </a:solidFill>
                <a:latin typeface="Montserrat"/>
                <a:ea typeface="Bellota Text"/>
                <a:cs typeface="Bellota Text"/>
                <a:sym typeface="Bellota Text"/>
              </a:rPr>
              <a:t> </a:t>
            </a:r>
            <a:r>
              <a:rPr lang="en-US" err="1">
                <a:solidFill>
                  <a:schemeClr val="dk1"/>
                </a:solidFill>
                <a:latin typeface="Montserrat"/>
                <a:ea typeface="Bellota Text"/>
                <a:cs typeface="Bellota Text"/>
                <a:sym typeface="Bellota Text"/>
              </a:rPr>
              <a:t>bộ</a:t>
            </a:r>
            <a:endParaRPr lang="en-US">
              <a:solidFill>
                <a:schemeClr val="dk1"/>
              </a:solidFill>
              <a:latin typeface="Montserrat"/>
              <a:ea typeface="Bellota Text"/>
              <a:cs typeface="Bellota Text"/>
            </a:endParaRPr>
          </a:p>
        </p:txBody>
      </p:sp>
      <p:sp>
        <p:nvSpPr>
          <p:cNvPr id="16" name="Google Shape;1659;g229406c0573_0_12">
            <a:extLst>
              <a:ext uri="{FF2B5EF4-FFF2-40B4-BE49-F238E27FC236}">
                <a16:creationId xmlns:a16="http://schemas.microsoft.com/office/drawing/2014/main" id="{4390B2E9-CE5F-61B3-7C41-02064F66BE06}"/>
              </a:ext>
            </a:extLst>
          </p:cNvPr>
          <p:cNvSpPr txBox="1">
            <a:spLocks/>
          </p:cNvSpPr>
          <p:nvPr/>
        </p:nvSpPr>
        <p:spPr>
          <a:xfrm>
            <a:off x="144458" y="489558"/>
            <a:ext cx="5876002" cy="7353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a:rPr>
              <a:t>3. </a:t>
            </a:r>
            <a:r>
              <a:rPr lang="en-US" sz="2800" err="1">
                <a:solidFill>
                  <a:schemeClr val="lt1"/>
                </a:solidFill>
                <a:latin typeface="Montserrat SemiBold"/>
                <a:sym typeface="Montserrat"/>
              </a:rPr>
              <a:t>Giới</a:t>
            </a:r>
            <a:r>
              <a:rPr lang="en-US" sz="2800">
                <a:solidFill>
                  <a:schemeClr val="lt1"/>
                </a:solidFill>
                <a:latin typeface="Montserrat SemiBold"/>
                <a:sym typeface="Montserrat"/>
              </a:rPr>
              <a:t> thiệu Walking Hero</a:t>
            </a:r>
            <a:endParaRPr lang="en-US" sz="2800" err="1">
              <a:solidFill>
                <a:schemeClr val="lt1"/>
              </a:solidFill>
              <a:latin typeface="Montserrat SemiBold"/>
              <a:ea typeface="Montserrat"/>
              <a:cs typeface="Montserrat"/>
              <a:sym typeface="Montserrat"/>
            </a:endParaRPr>
          </a:p>
          <a:p>
            <a:pPr marL="914400" indent="-330200">
              <a:buClr>
                <a:schemeClr val="lt1"/>
              </a:buClr>
              <a:buSzPts val="1600"/>
              <a:buFont typeface="Montserrat"/>
              <a:buChar char="●"/>
            </a:pPr>
            <a:endParaRPr lang="en-US" sz="1600">
              <a:solidFill>
                <a:schemeClr val="lt1"/>
              </a:solidFill>
              <a:latin typeface="Montserrat"/>
              <a:ea typeface="Montserrat"/>
              <a:cs typeface="Montserrat"/>
              <a:sym typeface="Montserrat"/>
            </a:endParaRPr>
          </a:p>
        </p:txBody>
      </p:sp>
      <p:pic>
        <p:nvPicPr>
          <p:cNvPr id="2" name="Hình ảnh 4" descr="Ảnh có chứa Hình chữ nhật, ảnh chụp màn hình, thiết kế&#10;&#10;Mô tả được tự động tạo">
            <a:extLst>
              <a:ext uri="{FF2B5EF4-FFF2-40B4-BE49-F238E27FC236}">
                <a16:creationId xmlns:a16="http://schemas.microsoft.com/office/drawing/2014/main" id="{621FAC8F-6F8D-6C09-DB55-0038DD630AEC}"/>
              </a:ext>
            </a:extLst>
          </p:cNvPr>
          <p:cNvPicPr>
            <a:picLocks noChangeAspect="1"/>
          </p:cNvPicPr>
          <p:nvPr/>
        </p:nvPicPr>
        <p:blipFill>
          <a:blip r:embed="rId3"/>
          <a:stretch>
            <a:fillRect/>
          </a:stretch>
        </p:blipFill>
        <p:spPr>
          <a:xfrm>
            <a:off x="6444041" y="1356625"/>
            <a:ext cx="2145343" cy="3065745"/>
          </a:xfrm>
          <a:prstGeom prst="rect">
            <a:avLst/>
          </a:prstGeom>
          <a:ln w="12700">
            <a:solidFill>
              <a:srgbClr val="FFC800"/>
            </a:solidFill>
          </a:ln>
        </p:spPr>
      </p:pic>
    </p:spTree>
    <p:extLst>
      <p:ext uri="{BB962C8B-B14F-4D97-AF65-F5344CB8AC3E}">
        <p14:creationId xmlns:p14="http://schemas.microsoft.com/office/powerpoint/2010/main" val="3407715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pic>
        <p:nvPicPr>
          <p:cNvPr id="32" name="Picture 31">
            <a:extLst>
              <a:ext uri="{FF2B5EF4-FFF2-40B4-BE49-F238E27FC236}">
                <a16:creationId xmlns:a16="http://schemas.microsoft.com/office/drawing/2014/main" id="{3F100BD2-C4E8-3681-DFE4-3AE89FF3228F}"/>
              </a:ext>
            </a:extLst>
          </p:cNvPr>
          <p:cNvPicPr>
            <a:picLocks noChangeAspect="1"/>
          </p:cNvPicPr>
          <p:nvPr/>
        </p:nvPicPr>
        <p:blipFill>
          <a:blip r:embed="rId3"/>
          <a:stretch>
            <a:fillRect/>
          </a:stretch>
        </p:blipFill>
        <p:spPr>
          <a:xfrm>
            <a:off x="3464375" y="1188977"/>
            <a:ext cx="4970396" cy="3300343"/>
          </a:xfrm>
          <a:prstGeom prst="rect">
            <a:avLst/>
          </a:prstGeom>
          <a:ln w="12700">
            <a:solidFill>
              <a:srgbClr val="FFC800"/>
            </a:solidFill>
          </a:ln>
        </p:spPr>
      </p:pic>
      <p:sp>
        <p:nvSpPr>
          <p:cNvPr id="2" name="Google Shape;1659;g229406c0573_0_12">
            <a:extLst>
              <a:ext uri="{FF2B5EF4-FFF2-40B4-BE49-F238E27FC236}">
                <a16:creationId xmlns:a16="http://schemas.microsoft.com/office/drawing/2014/main" id="{FCA00EA8-2609-5298-13E5-1C2FABDC9B02}"/>
              </a:ext>
            </a:extLst>
          </p:cNvPr>
          <p:cNvSpPr txBox="1">
            <a:spLocks/>
          </p:cNvSpPr>
          <p:nvPr/>
        </p:nvSpPr>
        <p:spPr>
          <a:xfrm>
            <a:off x="162050" y="390292"/>
            <a:ext cx="6015827" cy="7353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a:rPr>
              <a:t>4. </a:t>
            </a:r>
            <a:r>
              <a:rPr lang="en-US" sz="2800">
                <a:solidFill>
                  <a:schemeClr val="lt1"/>
                </a:solidFill>
                <a:latin typeface="Montserrat SemiBold"/>
                <a:sym typeface="Montserrat"/>
              </a:rPr>
              <a:t>Các </a:t>
            </a:r>
            <a:r>
              <a:rPr lang="en-US" sz="2800" err="1">
                <a:solidFill>
                  <a:schemeClr val="lt1"/>
                </a:solidFill>
                <a:latin typeface="Montserrat SemiBold"/>
                <a:sym typeface="Montserrat"/>
              </a:rPr>
              <a:t>kỹ</a:t>
            </a:r>
            <a:r>
              <a:rPr lang="en-US" sz="2800">
                <a:solidFill>
                  <a:schemeClr val="lt1"/>
                </a:solidFill>
                <a:latin typeface="Montserrat SemiBold"/>
                <a:sym typeface="Montserrat"/>
              </a:rPr>
              <a:t> </a:t>
            </a:r>
            <a:r>
              <a:rPr lang="en-US" sz="2800" err="1">
                <a:solidFill>
                  <a:schemeClr val="lt1"/>
                </a:solidFill>
                <a:latin typeface="Montserrat SemiBold"/>
                <a:sym typeface="Montserrat"/>
              </a:rPr>
              <a:t>thuật</a:t>
            </a:r>
            <a:r>
              <a:rPr lang="en-US" sz="2800">
                <a:solidFill>
                  <a:schemeClr val="lt1"/>
                </a:solidFill>
                <a:latin typeface="Montserrat SemiBold"/>
                <a:sym typeface="Montserrat"/>
              </a:rPr>
              <a:t> </a:t>
            </a:r>
            <a:r>
              <a:rPr lang="en-US" sz="2800" err="1">
                <a:solidFill>
                  <a:schemeClr val="lt1"/>
                </a:solidFill>
                <a:latin typeface="Montserrat SemiBold"/>
                <a:sym typeface="Montserrat"/>
              </a:rPr>
              <a:t>ứng</a:t>
            </a:r>
            <a:r>
              <a:rPr lang="en-US" sz="2800">
                <a:solidFill>
                  <a:schemeClr val="lt1"/>
                </a:solidFill>
                <a:latin typeface="Montserrat SemiBold"/>
                <a:sym typeface="Montserrat"/>
              </a:rPr>
              <a:t> </a:t>
            </a:r>
            <a:r>
              <a:rPr lang="en-US" sz="2800" err="1">
                <a:solidFill>
                  <a:schemeClr val="lt1"/>
                </a:solidFill>
                <a:latin typeface="Montserrat SemiBold"/>
                <a:sym typeface="Montserrat"/>
              </a:rPr>
              <a:t>dụng</a:t>
            </a:r>
            <a:endParaRPr lang="en-US" sz="2800" err="1">
              <a:solidFill>
                <a:schemeClr val="lt1"/>
              </a:solidFill>
              <a:latin typeface="Montserrat SemiBold"/>
              <a:ea typeface="Montserrat"/>
              <a:cs typeface="Montserrat"/>
              <a:sym typeface="Montserrat"/>
            </a:endParaRPr>
          </a:p>
          <a:p>
            <a:pPr marL="914400" indent="-330200">
              <a:buClr>
                <a:schemeClr val="lt1"/>
              </a:buClr>
              <a:buSzPts val="1600"/>
              <a:buFont typeface="Montserrat"/>
              <a:buChar char="●"/>
            </a:pPr>
            <a:endParaRPr lang="en-US" sz="1600">
              <a:solidFill>
                <a:schemeClr val="lt1"/>
              </a:solidFill>
              <a:latin typeface="Montserrat"/>
              <a:ea typeface="Montserrat"/>
              <a:cs typeface="Montserrat"/>
              <a:sym typeface="Montserrat"/>
            </a:endParaRPr>
          </a:p>
        </p:txBody>
      </p:sp>
      <p:sp>
        <p:nvSpPr>
          <p:cNvPr id="35" name="TextBox 3">
            <a:extLst>
              <a:ext uri="{FF2B5EF4-FFF2-40B4-BE49-F238E27FC236}">
                <a16:creationId xmlns:a16="http://schemas.microsoft.com/office/drawing/2014/main" id="{D3556FD8-5723-ABA5-1859-A58DA1014AE3}"/>
              </a:ext>
            </a:extLst>
          </p:cNvPr>
          <p:cNvSpPr txBox="1"/>
          <p:nvPr/>
        </p:nvSpPr>
        <p:spPr>
          <a:xfrm>
            <a:off x="282633" y="1521159"/>
            <a:ext cx="3091199" cy="2635978"/>
          </a:xfrm>
          <a:prstGeom prst="rect">
            <a:avLst/>
          </a:prstGeom>
          <a:noFill/>
        </p:spPr>
        <p:txBody>
          <a:bodyPr wrap="square" lIns="91440" tIns="45720" rIns="91440" bIns="45720" anchor="t">
            <a:spAutoFit/>
          </a:bodyPr>
          <a:lstStyle/>
          <a:p>
            <a:pPr marL="457200" lvl="0" indent="-330200" algn="just" rtl="0">
              <a:lnSpc>
                <a:spcPct val="150000"/>
              </a:lnSpc>
              <a:spcBef>
                <a:spcPts val="0"/>
              </a:spcBef>
              <a:spcAft>
                <a:spcPts val="0"/>
              </a:spcAft>
              <a:buClr>
                <a:srgbClr val="6D78B9"/>
              </a:buClr>
              <a:buSzPct val="150000"/>
              <a:buFont typeface="Arial"/>
              <a:buChar char="•"/>
            </a:pPr>
            <a:r>
              <a:rPr lang="en-US" sz="1600">
                <a:solidFill>
                  <a:schemeClr val="tx1"/>
                </a:solidFill>
                <a:latin typeface="Montserrat"/>
                <a:ea typeface="Montserrat"/>
                <a:cs typeface="Montserrat"/>
                <a:sym typeface="Montserrat"/>
              </a:rPr>
              <a:t>Sử dụng </a:t>
            </a:r>
            <a:r>
              <a:rPr lang="en-US" sz="1600" b="1">
                <a:solidFill>
                  <a:srgbClr val="6D78B9"/>
                </a:solidFill>
                <a:latin typeface="Montserrat"/>
                <a:ea typeface="Montserrat"/>
                <a:cs typeface="Montserrat"/>
                <a:sym typeface="Montserrat"/>
              </a:rPr>
              <a:t>chuyển động tuyến tính </a:t>
            </a:r>
            <a:r>
              <a:rPr lang="en-US" sz="1600">
                <a:solidFill>
                  <a:schemeClr val="tx1"/>
                </a:solidFill>
                <a:latin typeface="Montserrat"/>
                <a:ea typeface="Montserrat"/>
                <a:cs typeface="Montserrat"/>
                <a:sym typeface="Montserrat"/>
              </a:rPr>
              <a:t>để xây dựng chuyển động các bộ phận nhân vật.</a:t>
            </a:r>
          </a:p>
          <a:p>
            <a:pPr marL="457200" lvl="0" indent="-330200" algn="just" rtl="0">
              <a:lnSpc>
                <a:spcPct val="150000"/>
              </a:lnSpc>
              <a:spcBef>
                <a:spcPts val="0"/>
              </a:spcBef>
              <a:spcAft>
                <a:spcPts val="0"/>
              </a:spcAft>
              <a:buClr>
                <a:srgbClr val="6D78B9"/>
              </a:buClr>
              <a:buSzPct val="150000"/>
              <a:buFont typeface="Arial"/>
              <a:buChar char="•"/>
            </a:pPr>
            <a:r>
              <a:rPr lang="en-US" sz="1600">
                <a:solidFill>
                  <a:schemeClr val="tx1"/>
                </a:solidFill>
                <a:latin typeface="Montserrat"/>
                <a:ea typeface="Montserrat"/>
                <a:cs typeface="Montserrat"/>
                <a:sym typeface="Montserrat"/>
              </a:rPr>
              <a:t>Ở đây nhóm áp dụng </a:t>
            </a:r>
            <a:r>
              <a:rPr lang="en-US" sz="1600" b="1">
                <a:solidFill>
                  <a:srgbClr val="6D78B9"/>
                </a:solidFill>
                <a:latin typeface="Montserrat"/>
                <a:ea typeface="Montserrat"/>
                <a:cs typeface="Montserrat"/>
                <a:sym typeface="Montserrat"/>
              </a:rPr>
              <a:t>công thức lượng giác </a:t>
            </a:r>
            <a:r>
              <a:rPr lang="en-US" sz="1600">
                <a:solidFill>
                  <a:schemeClr val="tx1"/>
                </a:solidFill>
                <a:latin typeface="Montserrat"/>
                <a:ea typeface="Montserrat"/>
                <a:cs typeface="Montserrat"/>
                <a:sym typeface="Montserrat"/>
              </a:rPr>
              <a:t>để thực hiện.</a:t>
            </a:r>
            <a:endParaRPr lang="en-US" sz="1600">
              <a:solidFill>
                <a:schemeClr val="tx1"/>
              </a:solidFill>
              <a:latin typeface="Montserrat"/>
              <a:ea typeface="Montserrat"/>
              <a:cs typeface="Montserrat"/>
            </a:endParaRPr>
          </a:p>
        </p:txBody>
      </p:sp>
    </p:spTree>
    <p:extLst>
      <p:ext uri="{BB962C8B-B14F-4D97-AF65-F5344CB8AC3E}">
        <p14:creationId xmlns:p14="http://schemas.microsoft.com/office/powerpoint/2010/main" val="20458833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10" name="Google Shape;1659;g229406c0573_0_12">
            <a:extLst>
              <a:ext uri="{FF2B5EF4-FFF2-40B4-BE49-F238E27FC236}">
                <a16:creationId xmlns:a16="http://schemas.microsoft.com/office/drawing/2014/main" id="{465A9CC7-F04A-BDDB-08F9-35E60AB95D17}"/>
              </a:ext>
            </a:extLst>
          </p:cNvPr>
          <p:cNvSpPr txBox="1">
            <a:spLocks/>
          </p:cNvSpPr>
          <p:nvPr/>
        </p:nvSpPr>
        <p:spPr>
          <a:xfrm>
            <a:off x="177708" y="562525"/>
            <a:ext cx="6015827"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a:rPr>
              <a:t>5. </a:t>
            </a:r>
            <a:r>
              <a:rPr lang="en-US" sz="2800" err="1">
                <a:solidFill>
                  <a:schemeClr val="lt1"/>
                </a:solidFill>
                <a:latin typeface="Montserrat SemiBold"/>
                <a:sym typeface="Montserrat"/>
              </a:rPr>
              <a:t>Quá</a:t>
            </a:r>
            <a:r>
              <a:rPr lang="en-US" sz="2800">
                <a:solidFill>
                  <a:schemeClr val="lt1"/>
                </a:solidFill>
                <a:latin typeface="Montserrat SemiBold"/>
                <a:sym typeface="Montserrat"/>
              </a:rPr>
              <a:t> </a:t>
            </a:r>
            <a:r>
              <a:rPr lang="en-US" sz="2800" err="1">
                <a:solidFill>
                  <a:schemeClr val="lt1"/>
                </a:solidFill>
                <a:latin typeface="Montserrat SemiBold"/>
                <a:sym typeface="Montserrat"/>
              </a:rPr>
              <a:t>trình</a:t>
            </a:r>
            <a:endParaRPr lang="en-US" sz="1600" err="1">
              <a:solidFill>
                <a:schemeClr val="lt1"/>
              </a:solidFill>
              <a:latin typeface="Montserrat SemiBold"/>
              <a:ea typeface="Montserrat"/>
              <a:cs typeface="Montserrat"/>
              <a:sym typeface="Montserrat"/>
            </a:endParaRPr>
          </a:p>
        </p:txBody>
      </p:sp>
      <p:sp>
        <p:nvSpPr>
          <p:cNvPr id="2" name="Google Shape;3307;p58">
            <a:extLst>
              <a:ext uri="{FF2B5EF4-FFF2-40B4-BE49-F238E27FC236}">
                <a16:creationId xmlns:a16="http://schemas.microsoft.com/office/drawing/2014/main" id="{8AB354C2-5564-72C1-1CC1-7AB3A6F2C63F}"/>
              </a:ext>
            </a:extLst>
          </p:cNvPr>
          <p:cNvSpPr txBox="1"/>
          <p:nvPr/>
        </p:nvSpPr>
        <p:spPr>
          <a:xfrm>
            <a:off x="670560" y="1279514"/>
            <a:ext cx="3006194" cy="527700"/>
          </a:xfrm>
          <a:prstGeom prst="rect">
            <a:avLst/>
          </a:prstGeom>
          <a:noFill/>
          <a:ln>
            <a:noFill/>
          </a:ln>
        </p:spPr>
        <p:txBody>
          <a:bodyPr spcFirstLastPara="1" wrap="square" lIns="91425" tIns="91425" rIns="91425" bIns="91425" anchor="b" anchorCtr="0">
            <a:noAutofit/>
          </a:bodyPr>
          <a:lstStyle/>
          <a:p>
            <a:pPr marL="342900" lvl="0" indent="-342900" algn="l">
              <a:spcBef>
                <a:spcPts val="0"/>
              </a:spcBef>
              <a:spcAft>
                <a:spcPts val="0"/>
              </a:spcAft>
              <a:buFont typeface="Wingdings" panose="05000000000000000000" pitchFamily="2" charset="2"/>
              <a:buChar char="q"/>
            </a:pPr>
            <a:r>
              <a:rPr lang="en" sz="2000" b="1">
                <a:solidFill>
                  <a:schemeClr val="lt1"/>
                </a:solidFill>
                <a:latin typeface="Montserrat" pitchFamily="2" charset="0"/>
                <a:ea typeface="Catamaran"/>
                <a:cs typeface="Catamaran"/>
                <a:sym typeface="Catamaran"/>
              </a:rPr>
              <a:t>Step 01</a:t>
            </a:r>
            <a:endParaRPr sz="2000" b="1">
              <a:solidFill>
                <a:schemeClr val="lt1"/>
              </a:solidFill>
              <a:latin typeface="Montserrat" pitchFamily="2" charset="0"/>
              <a:ea typeface="Catamaran"/>
              <a:cs typeface="Catamaran"/>
              <a:sym typeface="Catamaran"/>
            </a:endParaRPr>
          </a:p>
        </p:txBody>
      </p:sp>
      <p:sp>
        <p:nvSpPr>
          <p:cNvPr id="3" name="Google Shape;3308;p58">
            <a:extLst>
              <a:ext uri="{FF2B5EF4-FFF2-40B4-BE49-F238E27FC236}">
                <a16:creationId xmlns:a16="http://schemas.microsoft.com/office/drawing/2014/main" id="{55185CD7-F61D-3BA6-9B71-54881D7189D4}"/>
              </a:ext>
            </a:extLst>
          </p:cNvPr>
          <p:cNvSpPr txBox="1"/>
          <p:nvPr/>
        </p:nvSpPr>
        <p:spPr>
          <a:xfrm>
            <a:off x="2111053" y="1353070"/>
            <a:ext cx="3790310" cy="460759"/>
          </a:xfrm>
          <a:prstGeom prst="rect">
            <a:avLst/>
          </a:prstGeom>
          <a:noFill/>
          <a:ln>
            <a:noFill/>
          </a:ln>
        </p:spPr>
        <p:txBody>
          <a:bodyPr spcFirstLastPara="1" wrap="square" lIns="91425" tIns="91425" rIns="91425" bIns="91425" anchor="t" anchorCtr="0">
            <a:noAutofit/>
          </a:bodyPr>
          <a:lstStyle/>
          <a:p>
            <a:pPr marL="0" lvl="0" indent="0" algn="l">
              <a:lnSpc>
                <a:spcPts val="2000"/>
              </a:lnSpc>
              <a:spcBef>
                <a:spcPts val="0"/>
              </a:spcBef>
              <a:spcAft>
                <a:spcPts val="0"/>
              </a:spcAft>
              <a:buNone/>
            </a:pPr>
            <a:r>
              <a:rPr lang="en" sz="1200">
                <a:solidFill>
                  <a:schemeClr val="dk1"/>
                </a:solidFill>
                <a:latin typeface="Montserrat" pitchFamily="2" charset="0"/>
                <a:ea typeface="Bellota Text"/>
                <a:cs typeface="Bellota Text"/>
                <a:sym typeface="Bellota Text"/>
              </a:rPr>
              <a:t>Khởi tạo và cấu hình </a:t>
            </a:r>
            <a:r>
              <a:rPr lang="en" sz="1200" b="1">
                <a:solidFill>
                  <a:srgbClr val="6D78B9"/>
                </a:solidFill>
                <a:latin typeface="Montserrat" pitchFamily="2" charset="0"/>
                <a:ea typeface="Bellota Text"/>
                <a:cs typeface="Bellota Text"/>
                <a:sym typeface="Bellota Text"/>
              </a:rPr>
              <a:t>scene, camera, renderer</a:t>
            </a:r>
            <a:endParaRPr sz="1200" b="1">
              <a:solidFill>
                <a:srgbClr val="6D78B9"/>
              </a:solidFill>
              <a:latin typeface="Montserrat" pitchFamily="2" charset="0"/>
              <a:ea typeface="Bellota Text"/>
              <a:cs typeface="Bellota Text"/>
              <a:sym typeface="Bellota Text"/>
            </a:endParaRPr>
          </a:p>
        </p:txBody>
      </p:sp>
      <p:sp>
        <p:nvSpPr>
          <p:cNvPr id="4" name="Google Shape;3312;p58">
            <a:extLst>
              <a:ext uri="{FF2B5EF4-FFF2-40B4-BE49-F238E27FC236}">
                <a16:creationId xmlns:a16="http://schemas.microsoft.com/office/drawing/2014/main" id="{E129E84B-BD0E-6C6D-358D-F5CD729D99BE}"/>
              </a:ext>
            </a:extLst>
          </p:cNvPr>
          <p:cNvSpPr txBox="1"/>
          <p:nvPr/>
        </p:nvSpPr>
        <p:spPr>
          <a:xfrm>
            <a:off x="670560" y="1770923"/>
            <a:ext cx="4021047" cy="519872"/>
          </a:xfrm>
          <a:prstGeom prst="rect">
            <a:avLst/>
          </a:prstGeom>
          <a:noFill/>
          <a:ln>
            <a:noFill/>
          </a:ln>
        </p:spPr>
        <p:txBody>
          <a:bodyPr spcFirstLastPara="1" wrap="square" lIns="91425" tIns="91425" rIns="91425" bIns="91425" anchor="b" anchorCtr="0">
            <a:noAutofit/>
          </a:bodyPr>
          <a:lstStyle/>
          <a:p>
            <a:pPr marL="342900" indent="-342900">
              <a:buFont typeface="Wingdings" panose="05000000000000000000" pitchFamily="2" charset="2"/>
              <a:buChar char="q"/>
            </a:pPr>
            <a:r>
              <a:rPr lang="en" sz="2000" b="1">
                <a:solidFill>
                  <a:schemeClr val="lt1"/>
                </a:solidFill>
                <a:latin typeface="Montserrat"/>
                <a:ea typeface="Catamaran"/>
                <a:cs typeface="Catamaran"/>
                <a:sym typeface="Catamaran"/>
              </a:rPr>
              <a:t>Step 02: </a:t>
            </a:r>
            <a:r>
              <a:rPr lang="en" sz="2000" b="1" err="1">
                <a:solidFill>
                  <a:schemeClr val="lt1"/>
                </a:solidFill>
                <a:latin typeface="Montserrat"/>
                <a:ea typeface="Catamaran"/>
                <a:cs typeface="Catamaran"/>
                <a:sym typeface="Catamaran"/>
              </a:rPr>
              <a:t>Tạo</a:t>
            </a:r>
            <a:r>
              <a:rPr lang="en" sz="2000" b="1">
                <a:solidFill>
                  <a:schemeClr val="lt1"/>
                </a:solidFill>
                <a:latin typeface="Montserrat"/>
                <a:ea typeface="Catamaran"/>
                <a:cs typeface="Catamaran"/>
                <a:sym typeface="Catamaran"/>
              </a:rPr>
              <a:t> </a:t>
            </a:r>
            <a:r>
              <a:rPr lang="en" sz="2000" b="1" err="1">
                <a:solidFill>
                  <a:schemeClr val="lt1"/>
                </a:solidFill>
                <a:latin typeface="Montserrat"/>
                <a:ea typeface="Catamaran"/>
                <a:cs typeface="Catamaran"/>
                <a:sym typeface="Catamaran"/>
              </a:rPr>
              <a:t>các</a:t>
            </a:r>
            <a:r>
              <a:rPr lang="en" sz="2000" b="1">
                <a:solidFill>
                  <a:schemeClr val="lt1"/>
                </a:solidFill>
                <a:latin typeface="Montserrat"/>
                <a:ea typeface="Catamaran"/>
                <a:cs typeface="Catamaran"/>
                <a:sym typeface="Catamaran"/>
              </a:rPr>
              <a:t> </a:t>
            </a:r>
            <a:r>
              <a:rPr lang="en" sz="2000" b="1" err="1">
                <a:solidFill>
                  <a:schemeClr val="lt1"/>
                </a:solidFill>
                <a:latin typeface="Montserrat"/>
                <a:ea typeface="Catamaran"/>
                <a:cs typeface="Catamaran"/>
                <a:sym typeface="Catamaran"/>
              </a:rPr>
              <a:t>hình</a:t>
            </a:r>
            <a:r>
              <a:rPr lang="en" sz="2000" b="1">
                <a:solidFill>
                  <a:schemeClr val="lt1"/>
                </a:solidFill>
                <a:latin typeface="Montserrat"/>
                <a:ea typeface="Catamaran"/>
                <a:cs typeface="Catamaran"/>
                <a:sym typeface="Catamaran"/>
              </a:rPr>
              <a:t> </a:t>
            </a:r>
            <a:r>
              <a:rPr lang="en" sz="2000" b="1" err="1">
                <a:solidFill>
                  <a:schemeClr val="lt1"/>
                </a:solidFill>
                <a:latin typeface="Montserrat"/>
                <a:ea typeface="Catamaran"/>
                <a:cs typeface="Catamaran"/>
                <a:sym typeface="Catamaran"/>
              </a:rPr>
              <a:t>khối</a:t>
            </a:r>
            <a:endParaRPr lang="vi-VN" sz="2000" b="1" err="1">
              <a:solidFill>
                <a:schemeClr val="lt1"/>
              </a:solidFill>
              <a:latin typeface="Montserrat" pitchFamily="2" charset="0"/>
              <a:ea typeface="Catamaran"/>
              <a:cs typeface="Catamaran"/>
              <a:sym typeface="Catamaran"/>
            </a:endParaRPr>
          </a:p>
        </p:txBody>
      </p:sp>
      <p:sp>
        <p:nvSpPr>
          <p:cNvPr id="5" name="Google Shape;3313;p58">
            <a:extLst>
              <a:ext uri="{FF2B5EF4-FFF2-40B4-BE49-F238E27FC236}">
                <a16:creationId xmlns:a16="http://schemas.microsoft.com/office/drawing/2014/main" id="{CA8B5090-5957-4CA0-F8FE-C5A17538B0AB}"/>
              </a:ext>
            </a:extLst>
          </p:cNvPr>
          <p:cNvSpPr txBox="1"/>
          <p:nvPr/>
        </p:nvSpPr>
        <p:spPr>
          <a:xfrm>
            <a:off x="886112" y="2207218"/>
            <a:ext cx="4921452" cy="2597540"/>
          </a:xfrm>
          <a:prstGeom prst="rect">
            <a:avLst/>
          </a:prstGeom>
          <a:noFill/>
          <a:ln>
            <a:noFill/>
          </a:ln>
        </p:spPr>
        <p:txBody>
          <a:bodyPr spcFirstLastPara="1" wrap="square" lIns="91425" tIns="91425" rIns="91425" bIns="91425" anchor="t" anchorCtr="0">
            <a:noAutofit/>
          </a:bodyPr>
          <a:lstStyle/>
          <a:p>
            <a:pPr marL="171450" indent="-171450">
              <a:lnSpc>
                <a:spcPts val="2000"/>
              </a:lnSpc>
              <a:buClr>
                <a:srgbClr val="6D78B9"/>
              </a:buClr>
              <a:buFont typeface="Arial"/>
              <a:buChar char="•"/>
            </a:pPr>
            <a:r>
              <a:rPr lang="en" sz="1200" b="1" err="1">
                <a:solidFill>
                  <a:srgbClr val="6D78B9"/>
                </a:solidFill>
                <a:latin typeface="Montserrat"/>
                <a:ea typeface="Bellota Text"/>
                <a:cs typeface="Bellota Text"/>
              </a:rPr>
              <a:t>Tạo</a:t>
            </a:r>
            <a:r>
              <a:rPr lang="en" sz="1200" b="1">
                <a:solidFill>
                  <a:srgbClr val="6D78B9"/>
                </a:solidFill>
                <a:latin typeface="Montserrat"/>
                <a:ea typeface="Bellota Text"/>
                <a:cs typeface="Bellota Text"/>
              </a:rPr>
              <a:t> </a:t>
            </a:r>
            <a:r>
              <a:rPr lang="en" sz="1200" b="1" err="1">
                <a:solidFill>
                  <a:srgbClr val="6D78B9"/>
                </a:solidFill>
                <a:latin typeface="Montserrat"/>
                <a:ea typeface="Bellota Text"/>
                <a:cs typeface="Bellota Text"/>
              </a:rPr>
              <a:t>phần</a:t>
            </a:r>
            <a:r>
              <a:rPr lang="en" sz="1200" b="1">
                <a:solidFill>
                  <a:srgbClr val="6D78B9"/>
                </a:solidFill>
                <a:latin typeface="Montserrat"/>
                <a:ea typeface="Bellota Text"/>
                <a:cs typeface="Bellota Text"/>
              </a:rPr>
              <a:t> background</a:t>
            </a:r>
            <a:endParaRPr lang="en" sz="1200" b="1">
              <a:solidFill>
                <a:srgbClr val="6D78B9"/>
              </a:solidFill>
              <a:latin typeface="Montserrat" pitchFamily="2" charset="0"/>
              <a:ea typeface="Bellota Text"/>
              <a:cs typeface="Bellota Text"/>
            </a:endParaRPr>
          </a:p>
          <a:p>
            <a:pPr marL="171450" indent="-171450">
              <a:lnSpc>
                <a:spcPts val="2000"/>
              </a:lnSpc>
              <a:buClr>
                <a:srgbClr val="6D78B9"/>
              </a:buClr>
              <a:buFont typeface="Courier New" panose="02070309020205020404" pitchFamily="49" charset="0"/>
              <a:buChar char="o"/>
            </a:pPr>
            <a:r>
              <a:rPr lang="en" sz="1200" err="1">
                <a:solidFill>
                  <a:schemeClr val="dk1"/>
                </a:solidFill>
                <a:latin typeface="Montserrat"/>
                <a:ea typeface="Bellota Text"/>
                <a:cs typeface="Bellota Text"/>
                <a:sym typeface="Bellota Text"/>
              </a:rPr>
              <a:t>Là</a:t>
            </a:r>
            <a:r>
              <a:rPr lang="en" sz="1200">
                <a:solidFill>
                  <a:schemeClr val="dk1"/>
                </a:solidFill>
                <a:latin typeface="Montserrat"/>
                <a:ea typeface="Bellota Text"/>
                <a:cs typeface="Bellota Text"/>
                <a:sym typeface="Bellota Text"/>
              </a:rPr>
              <a:t> </a:t>
            </a:r>
            <a:r>
              <a:rPr lang="en" sz="1200" err="1">
                <a:solidFill>
                  <a:schemeClr val="dk1"/>
                </a:solidFill>
                <a:latin typeface="Montserrat"/>
                <a:ea typeface="Bellota Text"/>
                <a:cs typeface="Bellota Text"/>
                <a:sym typeface="Bellota Text"/>
              </a:rPr>
              <a:t>một</a:t>
            </a:r>
            <a:r>
              <a:rPr lang="en" sz="1200">
                <a:solidFill>
                  <a:schemeClr val="dk1"/>
                </a:solidFill>
                <a:latin typeface="Montserrat"/>
                <a:ea typeface="Bellota Text"/>
                <a:cs typeface="Bellota Text"/>
                <a:sym typeface="Bellota Text"/>
              </a:rPr>
              <a:t> sphere geometry </a:t>
            </a:r>
            <a:r>
              <a:rPr lang="en" sz="1200" err="1">
                <a:solidFill>
                  <a:schemeClr val="dk1"/>
                </a:solidFill>
                <a:latin typeface="Montserrat"/>
                <a:ea typeface="Bellota Text"/>
                <a:cs typeface="Bellota Text"/>
                <a:sym typeface="Bellota Text"/>
              </a:rPr>
              <a:t>màu</a:t>
            </a:r>
            <a:r>
              <a:rPr lang="en" sz="1200">
                <a:solidFill>
                  <a:schemeClr val="dk1"/>
                </a:solidFill>
                <a:latin typeface="Montserrat"/>
                <a:ea typeface="Bellota Text"/>
                <a:cs typeface="Bellota Text"/>
                <a:sym typeface="Bellota Text"/>
              </a:rPr>
              <a:t> </a:t>
            </a:r>
            <a:r>
              <a:rPr lang="en" sz="1200" err="1">
                <a:solidFill>
                  <a:schemeClr val="dk1"/>
                </a:solidFill>
                <a:latin typeface="Montserrat"/>
                <a:ea typeface="Bellota Text"/>
                <a:cs typeface="Bellota Text"/>
                <a:sym typeface="Bellota Text"/>
              </a:rPr>
              <a:t>xanh</a:t>
            </a:r>
            <a:r>
              <a:rPr lang="en" sz="1200">
                <a:solidFill>
                  <a:schemeClr val="dk1"/>
                </a:solidFill>
                <a:latin typeface="Montserrat"/>
                <a:ea typeface="Bellota Text"/>
                <a:cs typeface="Bellota Text"/>
                <a:sym typeface="Bellota Text"/>
              </a:rPr>
              <a:t> </a:t>
            </a:r>
            <a:endParaRPr lang="en" sz="1200">
              <a:solidFill>
                <a:schemeClr val="dk1"/>
              </a:solidFill>
              <a:latin typeface="Montserrat" pitchFamily="2" charset="0"/>
              <a:ea typeface="Bellota Text"/>
              <a:cs typeface="Bellota Text"/>
            </a:endParaRPr>
          </a:p>
          <a:p>
            <a:pPr marL="171450" indent="-171450">
              <a:lnSpc>
                <a:spcPts val="2000"/>
              </a:lnSpc>
              <a:buClr>
                <a:srgbClr val="6D78B9"/>
              </a:buClr>
              <a:buFont typeface="Courier New" panose="02070309020205020404" pitchFamily="49" charset="0"/>
              <a:buChar char="o"/>
            </a:pPr>
            <a:r>
              <a:rPr lang="en" sz="1200" err="1">
                <a:solidFill>
                  <a:schemeClr val="dk1"/>
                </a:solidFill>
                <a:latin typeface="Montserrat"/>
                <a:ea typeface="Bellota Text"/>
                <a:cs typeface="Bellota Text"/>
                <a:sym typeface="Bellota Text"/>
              </a:rPr>
              <a:t>Có</a:t>
            </a:r>
            <a:r>
              <a:rPr lang="en" sz="1200">
                <a:solidFill>
                  <a:schemeClr val="dk1"/>
                </a:solidFill>
                <a:latin typeface="Montserrat"/>
                <a:ea typeface="Bellota Text"/>
                <a:cs typeface="Bellota Text"/>
                <a:sym typeface="Bellota Text"/>
              </a:rPr>
              <a:t> </a:t>
            </a:r>
            <a:r>
              <a:rPr lang="en" sz="1200" err="1">
                <a:solidFill>
                  <a:schemeClr val="dk1"/>
                </a:solidFill>
                <a:latin typeface="Montserrat"/>
                <a:ea typeface="Bellota Text"/>
                <a:cs typeface="Bellota Text"/>
                <a:sym typeface="Bellota Text"/>
              </a:rPr>
              <a:t>thêm</a:t>
            </a:r>
            <a:r>
              <a:rPr lang="en" sz="1200">
                <a:solidFill>
                  <a:schemeClr val="dk1"/>
                </a:solidFill>
                <a:latin typeface="Montserrat"/>
                <a:ea typeface="Bellota Text"/>
                <a:cs typeface="Bellota Text"/>
                <a:sym typeface="Bellota Text"/>
              </a:rPr>
              <a:t> </a:t>
            </a:r>
            <a:r>
              <a:rPr lang="en" sz="1200" err="1">
                <a:solidFill>
                  <a:schemeClr val="dk1"/>
                </a:solidFill>
                <a:latin typeface="Montserrat"/>
                <a:ea typeface="Bellota Text"/>
                <a:cs typeface="Bellota Text"/>
                <a:sym typeface="Bellota Text"/>
              </a:rPr>
              <a:t>các</a:t>
            </a:r>
            <a:r>
              <a:rPr lang="en" sz="1200">
                <a:solidFill>
                  <a:schemeClr val="dk1"/>
                </a:solidFill>
                <a:latin typeface="Montserrat"/>
                <a:ea typeface="Bellota Text"/>
                <a:cs typeface="Bellota Text"/>
                <a:sym typeface="Bellota Text"/>
              </a:rPr>
              <a:t> cone sphere trên </a:t>
            </a:r>
            <a:r>
              <a:rPr lang="en" sz="1200" err="1">
                <a:solidFill>
                  <a:schemeClr val="dk1"/>
                </a:solidFill>
                <a:latin typeface="Montserrat"/>
                <a:ea typeface="Bellota Text"/>
                <a:cs typeface="Bellota Text"/>
                <a:sym typeface="Bellota Text"/>
              </a:rPr>
              <a:t>bề</a:t>
            </a:r>
            <a:r>
              <a:rPr lang="en" sz="1200">
                <a:solidFill>
                  <a:schemeClr val="dk1"/>
                </a:solidFill>
                <a:latin typeface="Montserrat"/>
                <a:ea typeface="Bellota Text"/>
                <a:cs typeface="Bellota Text"/>
                <a:sym typeface="Bellota Text"/>
              </a:rPr>
              <a:t> </a:t>
            </a:r>
            <a:r>
              <a:rPr lang="en" sz="1200" err="1">
                <a:solidFill>
                  <a:schemeClr val="dk1"/>
                </a:solidFill>
                <a:latin typeface="Montserrat"/>
                <a:ea typeface="Bellota Text"/>
                <a:cs typeface="Bellota Text"/>
                <a:sym typeface="Bellota Text"/>
              </a:rPr>
              <a:t>mặt</a:t>
            </a:r>
            <a:r>
              <a:rPr lang="en" sz="1200">
                <a:solidFill>
                  <a:schemeClr val="dk1"/>
                </a:solidFill>
                <a:latin typeface="Montserrat"/>
                <a:ea typeface="Bellota Text"/>
                <a:cs typeface="Bellota Text"/>
                <a:sym typeface="Bellota Text"/>
              </a:rPr>
              <a:t> </a:t>
            </a:r>
            <a:endParaRPr lang="en" sz="1200">
              <a:solidFill>
                <a:schemeClr val="dk1"/>
              </a:solidFill>
              <a:latin typeface="Montserrat" pitchFamily="2" charset="0"/>
              <a:ea typeface="Bellota Text"/>
              <a:cs typeface="Bellota Text"/>
            </a:endParaRPr>
          </a:p>
          <a:p>
            <a:pPr marL="171450" indent="-171450">
              <a:lnSpc>
                <a:spcPts val="2000"/>
              </a:lnSpc>
              <a:buClr>
                <a:srgbClr val="6D78B9"/>
              </a:buClr>
              <a:buFont typeface="Arial"/>
              <a:buChar char="•"/>
            </a:pPr>
            <a:r>
              <a:rPr lang="en" sz="1200" b="1">
                <a:solidFill>
                  <a:schemeClr val="accent4"/>
                </a:solidFill>
                <a:latin typeface="Montserrat"/>
                <a:ea typeface="Bellota Text"/>
                <a:cs typeface="Bellota Text"/>
              </a:rPr>
              <a:t>Tạo hero: </a:t>
            </a:r>
            <a:r>
              <a:rPr lang="en" sz="1200">
                <a:solidFill>
                  <a:schemeClr val="dk1"/>
                </a:solidFill>
                <a:latin typeface="Montserrat"/>
                <a:ea typeface="Bellota Text"/>
              </a:rPr>
              <a:t>Là một tập hợp gồm 6 khối box geometry</a:t>
            </a:r>
            <a:endParaRPr lang="en" sz="1200" b="1">
              <a:solidFill>
                <a:schemeClr val="dk1"/>
              </a:solidFill>
              <a:latin typeface="Montserrat" pitchFamily="2" charset="0"/>
              <a:ea typeface="Bellota Text"/>
            </a:endParaRPr>
          </a:p>
          <a:p>
            <a:pPr marL="285750" lvl="3" indent="-285750" algn="just">
              <a:lnSpc>
                <a:spcPts val="2000"/>
              </a:lnSpc>
              <a:buClr>
                <a:srgbClr val="6D78B9"/>
              </a:buClr>
              <a:buFont typeface="Courier New" panose="02070309020205020404" pitchFamily="49" charset="0"/>
              <a:buChar char="o"/>
            </a:pPr>
            <a:r>
              <a:rPr lang="en-US" sz="1200" b="1">
                <a:solidFill>
                  <a:srgbClr val="6D78B9"/>
                </a:solidFill>
                <a:latin typeface="Montserrat" pitchFamily="2" charset="0"/>
                <a:ea typeface="Bellota Text"/>
                <a:cs typeface="Bellota Text"/>
                <a:sym typeface="Bellota Text"/>
              </a:rPr>
              <a:t>Torso: </a:t>
            </a:r>
            <a:r>
              <a:rPr lang="en-US" sz="1200">
                <a:solidFill>
                  <a:schemeClr val="tx1"/>
                </a:solidFill>
                <a:latin typeface="Montserrat" pitchFamily="2" charset="0"/>
                <a:ea typeface="Bellota Text"/>
                <a:cs typeface="Bellota Text"/>
                <a:sym typeface="Bellota Text"/>
              </a:rPr>
              <a:t>phần thân</a:t>
            </a:r>
          </a:p>
          <a:p>
            <a:pPr marL="285750" lvl="3" indent="-285750" algn="just">
              <a:lnSpc>
                <a:spcPts val="2000"/>
              </a:lnSpc>
              <a:buClr>
                <a:srgbClr val="6D78B9"/>
              </a:buClr>
              <a:buFont typeface="Courier New" panose="02070309020205020404" pitchFamily="49" charset="0"/>
              <a:buChar char="o"/>
            </a:pPr>
            <a:r>
              <a:rPr lang="en-US" sz="1200" b="1">
                <a:solidFill>
                  <a:srgbClr val="6D78B9"/>
                </a:solidFill>
                <a:latin typeface="Montserrat" pitchFamily="2" charset="0"/>
                <a:ea typeface="Bellota Text"/>
                <a:cs typeface="Bellota Text"/>
                <a:sym typeface="Bellota Text"/>
              </a:rPr>
              <a:t>handR, handL: </a:t>
            </a:r>
            <a:r>
              <a:rPr lang="en-US" sz="1200">
                <a:solidFill>
                  <a:schemeClr val="tx1"/>
                </a:solidFill>
                <a:latin typeface="Montserrat" pitchFamily="2" charset="0"/>
                <a:ea typeface="Bellota Text"/>
                <a:cs typeface="Bellota Text"/>
                <a:sym typeface="Bellota Text"/>
              </a:rPr>
              <a:t>tay phải, tay trái</a:t>
            </a:r>
          </a:p>
          <a:p>
            <a:pPr marL="285750" lvl="3" indent="-285750" algn="just">
              <a:lnSpc>
                <a:spcPts val="2000"/>
              </a:lnSpc>
              <a:buClr>
                <a:srgbClr val="6D78B9"/>
              </a:buClr>
              <a:buFont typeface="Courier New" panose="02070309020205020404" pitchFamily="49" charset="0"/>
              <a:buChar char="o"/>
            </a:pPr>
            <a:r>
              <a:rPr lang="en-US" sz="1200" b="1">
                <a:solidFill>
                  <a:srgbClr val="6D78B9"/>
                </a:solidFill>
                <a:latin typeface="Montserrat" pitchFamily="2" charset="0"/>
                <a:ea typeface="Bellota Text"/>
                <a:cs typeface="Bellota Text"/>
                <a:sym typeface="Bellota Text"/>
              </a:rPr>
              <a:t>head: </a:t>
            </a:r>
            <a:r>
              <a:rPr lang="en-US" sz="1200">
                <a:solidFill>
                  <a:schemeClr val="tx1"/>
                </a:solidFill>
                <a:latin typeface="Montserrat" pitchFamily="2" charset="0"/>
                <a:ea typeface="Bellota Text"/>
                <a:cs typeface="Bellota Text"/>
                <a:sym typeface="Bellota Text"/>
              </a:rPr>
              <a:t>đầu</a:t>
            </a:r>
          </a:p>
          <a:p>
            <a:pPr marL="285750" lvl="3" indent="-285750" algn="just">
              <a:lnSpc>
                <a:spcPts val="2000"/>
              </a:lnSpc>
              <a:buClr>
                <a:srgbClr val="6D78B9"/>
              </a:buClr>
              <a:buFont typeface="Courier New" panose="02070309020205020404" pitchFamily="49" charset="0"/>
              <a:buChar char="o"/>
            </a:pPr>
            <a:r>
              <a:rPr lang="en-US" sz="1200" b="1">
                <a:solidFill>
                  <a:srgbClr val="6D78B9"/>
                </a:solidFill>
                <a:latin typeface="Montserrat" pitchFamily="2" charset="0"/>
                <a:ea typeface="Bellota Text"/>
                <a:cs typeface="Bellota Text"/>
                <a:sym typeface="Bellota Text"/>
              </a:rPr>
              <a:t>legR, legL: </a:t>
            </a:r>
            <a:r>
              <a:rPr lang="en-US" sz="1200">
                <a:solidFill>
                  <a:schemeClr val="tx1"/>
                </a:solidFill>
                <a:latin typeface="Montserrat" pitchFamily="2" charset="0"/>
                <a:ea typeface="Bellota Text"/>
                <a:cs typeface="Bellota Text"/>
                <a:sym typeface="Bellota Text"/>
              </a:rPr>
              <a:t>chân phải, chân trái</a:t>
            </a:r>
          </a:p>
          <a:p>
            <a:pPr marL="171450" indent="-171450">
              <a:lnSpc>
                <a:spcPts val="2000"/>
              </a:lnSpc>
              <a:buClr>
                <a:srgbClr val="6D78B9"/>
              </a:buClr>
              <a:buFont typeface="Arial" panose="020B0604020202020204" pitchFamily="34" charset="0"/>
              <a:buChar char="•"/>
            </a:pPr>
            <a:r>
              <a:rPr lang="en" sz="1200">
                <a:solidFill>
                  <a:schemeClr val="dk1"/>
                </a:solidFill>
                <a:latin typeface="Montserrat"/>
                <a:ea typeface="Bellota Text"/>
              </a:rPr>
              <a:t>Thêm đối tượng vào scene</a:t>
            </a:r>
          </a:p>
          <a:p>
            <a:pPr marL="171450" indent="-171450">
              <a:lnSpc>
                <a:spcPts val="2000"/>
              </a:lnSpc>
              <a:buFont typeface="Wingdings,Sans-Serif"/>
              <a:buChar char="§"/>
            </a:pPr>
            <a:endParaRPr lang="vi-VN">
              <a:solidFill>
                <a:schemeClr val="dk1"/>
              </a:solidFill>
              <a:latin typeface="Montserrat"/>
            </a:endParaRPr>
          </a:p>
        </p:txBody>
      </p:sp>
      <p:pic>
        <p:nvPicPr>
          <p:cNvPr id="7" name="Hình ảnh 7" descr="Ảnh có chứa màu xanh lá cây, hình vẽ, ảnh chụp màn hình, thiết kế&#10;&#10;Mô tả được tự động tạo">
            <a:extLst>
              <a:ext uri="{FF2B5EF4-FFF2-40B4-BE49-F238E27FC236}">
                <a16:creationId xmlns:a16="http://schemas.microsoft.com/office/drawing/2014/main" id="{8EC9A5EB-221E-50D2-9A7E-9850727B78C5}"/>
              </a:ext>
            </a:extLst>
          </p:cNvPr>
          <p:cNvPicPr>
            <a:picLocks noChangeAspect="1"/>
          </p:cNvPicPr>
          <p:nvPr/>
        </p:nvPicPr>
        <p:blipFill>
          <a:blip r:embed="rId3"/>
          <a:stretch>
            <a:fillRect/>
          </a:stretch>
        </p:blipFill>
        <p:spPr>
          <a:xfrm>
            <a:off x="5948298" y="1093955"/>
            <a:ext cx="2805831" cy="1350691"/>
          </a:xfrm>
          <a:prstGeom prst="rect">
            <a:avLst/>
          </a:prstGeom>
          <a:ln w="12700">
            <a:solidFill>
              <a:srgbClr val="FFC800"/>
            </a:solidFill>
          </a:ln>
        </p:spPr>
      </p:pic>
      <p:pic>
        <p:nvPicPr>
          <p:cNvPr id="9" name="Hình ảnh 4" descr="Ảnh có chứa Hình chữ nhật, ảnh chụp màn hình, thiết kế&#10;&#10;Mô tả được tự động tạo">
            <a:extLst>
              <a:ext uri="{FF2B5EF4-FFF2-40B4-BE49-F238E27FC236}">
                <a16:creationId xmlns:a16="http://schemas.microsoft.com/office/drawing/2014/main" id="{52E1FAFA-D003-6B94-E3BD-EBDE5E321E7A}"/>
              </a:ext>
            </a:extLst>
          </p:cNvPr>
          <p:cNvPicPr>
            <a:picLocks noChangeAspect="1"/>
          </p:cNvPicPr>
          <p:nvPr/>
        </p:nvPicPr>
        <p:blipFill>
          <a:blip r:embed="rId4"/>
          <a:stretch>
            <a:fillRect/>
          </a:stretch>
        </p:blipFill>
        <p:spPr>
          <a:xfrm>
            <a:off x="6404896" y="2789289"/>
            <a:ext cx="1221549" cy="1750513"/>
          </a:xfrm>
          <a:prstGeom prst="rect">
            <a:avLst/>
          </a:prstGeom>
          <a:ln w="12700">
            <a:solidFill>
              <a:srgbClr val="FFC800"/>
            </a:solidFill>
          </a:ln>
        </p:spPr>
      </p:pic>
    </p:spTree>
    <p:extLst>
      <p:ext uri="{BB962C8B-B14F-4D97-AF65-F5344CB8AC3E}">
        <p14:creationId xmlns:p14="http://schemas.microsoft.com/office/powerpoint/2010/main" val="36520202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10" name="Google Shape;1659;g229406c0573_0_12">
            <a:extLst>
              <a:ext uri="{FF2B5EF4-FFF2-40B4-BE49-F238E27FC236}">
                <a16:creationId xmlns:a16="http://schemas.microsoft.com/office/drawing/2014/main" id="{465A9CC7-F04A-BDDB-08F9-35E60AB95D17}"/>
              </a:ext>
            </a:extLst>
          </p:cNvPr>
          <p:cNvSpPr txBox="1">
            <a:spLocks/>
          </p:cNvSpPr>
          <p:nvPr/>
        </p:nvSpPr>
        <p:spPr>
          <a:xfrm>
            <a:off x="177708" y="562525"/>
            <a:ext cx="6015827"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pitchFamily="2" charset="0"/>
              </a:rPr>
              <a:t>5. </a:t>
            </a:r>
            <a:r>
              <a:rPr lang="en-US" sz="2800">
                <a:solidFill>
                  <a:schemeClr val="lt1"/>
                </a:solidFill>
                <a:latin typeface="Montserrat SemiBold" pitchFamily="2" charset="0"/>
                <a:sym typeface="Montserrat"/>
              </a:rPr>
              <a:t>Quá trình</a:t>
            </a:r>
            <a:endParaRPr lang="en-US" sz="1600">
              <a:solidFill>
                <a:schemeClr val="lt1"/>
              </a:solidFill>
              <a:latin typeface="Montserrat"/>
              <a:ea typeface="Montserrat"/>
              <a:cs typeface="Montserrat"/>
              <a:sym typeface="Montserrat"/>
            </a:endParaRPr>
          </a:p>
        </p:txBody>
      </p:sp>
      <p:sp>
        <p:nvSpPr>
          <p:cNvPr id="4" name="Google Shape;3312;p58">
            <a:extLst>
              <a:ext uri="{FF2B5EF4-FFF2-40B4-BE49-F238E27FC236}">
                <a16:creationId xmlns:a16="http://schemas.microsoft.com/office/drawing/2014/main" id="{E129E84B-BD0E-6C6D-358D-F5CD729D99BE}"/>
              </a:ext>
            </a:extLst>
          </p:cNvPr>
          <p:cNvSpPr txBox="1"/>
          <p:nvPr/>
        </p:nvSpPr>
        <p:spPr>
          <a:xfrm>
            <a:off x="662731" y="1301197"/>
            <a:ext cx="4021047" cy="519872"/>
          </a:xfrm>
          <a:prstGeom prst="rect">
            <a:avLst/>
          </a:prstGeom>
          <a:noFill/>
          <a:ln>
            <a:noFill/>
          </a:ln>
        </p:spPr>
        <p:txBody>
          <a:bodyPr spcFirstLastPara="1" wrap="square" lIns="91425" tIns="91425" rIns="91425" bIns="91425" anchor="b" anchorCtr="0">
            <a:noAutofit/>
          </a:bodyPr>
          <a:lstStyle/>
          <a:p>
            <a:pPr marL="342900" indent="-342900">
              <a:buFont typeface="Wingdings" panose="05000000000000000000" pitchFamily="2" charset="2"/>
              <a:buChar char="q"/>
            </a:pPr>
            <a:r>
              <a:rPr lang="en" sz="2000" b="1">
                <a:solidFill>
                  <a:schemeClr val="lt1"/>
                </a:solidFill>
                <a:latin typeface="Montserrat"/>
                <a:ea typeface="Catamaran"/>
                <a:cs typeface="Catamaran"/>
                <a:sym typeface="Catamaran"/>
              </a:rPr>
              <a:t>Step 02: </a:t>
            </a:r>
            <a:r>
              <a:rPr lang="en" sz="2000" b="1" err="1">
                <a:solidFill>
                  <a:schemeClr val="lt1"/>
                </a:solidFill>
                <a:latin typeface="Montserrat"/>
                <a:ea typeface="Catamaran"/>
                <a:cs typeface="Catamaran"/>
                <a:sym typeface="Catamaran"/>
              </a:rPr>
              <a:t>Tạo</a:t>
            </a:r>
            <a:r>
              <a:rPr lang="en" sz="2000" b="1">
                <a:solidFill>
                  <a:schemeClr val="lt1"/>
                </a:solidFill>
                <a:latin typeface="Montserrat"/>
                <a:ea typeface="Catamaran"/>
                <a:cs typeface="Catamaran"/>
                <a:sym typeface="Catamaran"/>
              </a:rPr>
              <a:t> </a:t>
            </a:r>
            <a:r>
              <a:rPr lang="en" sz="2000" b="1" err="1">
                <a:solidFill>
                  <a:schemeClr val="lt1"/>
                </a:solidFill>
                <a:latin typeface="Montserrat"/>
                <a:ea typeface="Catamaran"/>
                <a:cs typeface="Catamaran"/>
                <a:sym typeface="Catamaran"/>
              </a:rPr>
              <a:t>các</a:t>
            </a:r>
            <a:r>
              <a:rPr lang="en" sz="2000" b="1">
                <a:solidFill>
                  <a:schemeClr val="lt1"/>
                </a:solidFill>
                <a:latin typeface="Montserrat"/>
                <a:ea typeface="Catamaran"/>
                <a:cs typeface="Catamaran"/>
                <a:sym typeface="Catamaran"/>
              </a:rPr>
              <a:t> </a:t>
            </a:r>
            <a:r>
              <a:rPr lang="en" sz="2000" b="1" err="1">
                <a:solidFill>
                  <a:schemeClr val="lt1"/>
                </a:solidFill>
                <a:latin typeface="Montserrat"/>
                <a:ea typeface="Catamaran"/>
                <a:cs typeface="Catamaran"/>
                <a:sym typeface="Catamaran"/>
              </a:rPr>
              <a:t>hình</a:t>
            </a:r>
            <a:r>
              <a:rPr lang="en" sz="2000" b="1">
                <a:solidFill>
                  <a:schemeClr val="lt1"/>
                </a:solidFill>
                <a:latin typeface="Montserrat"/>
                <a:ea typeface="Catamaran"/>
                <a:cs typeface="Catamaran"/>
                <a:sym typeface="Catamaran"/>
              </a:rPr>
              <a:t> </a:t>
            </a:r>
            <a:r>
              <a:rPr lang="en" sz="2000" b="1" err="1">
                <a:solidFill>
                  <a:schemeClr val="lt1"/>
                </a:solidFill>
                <a:latin typeface="Montserrat"/>
                <a:ea typeface="Catamaran"/>
                <a:cs typeface="Catamaran"/>
                <a:sym typeface="Catamaran"/>
              </a:rPr>
              <a:t>khối</a:t>
            </a:r>
            <a:endParaRPr lang="vi-VN" sz="2000" b="1" err="1">
              <a:solidFill>
                <a:schemeClr val="lt1"/>
              </a:solidFill>
              <a:latin typeface="Montserrat" pitchFamily="2" charset="0"/>
              <a:ea typeface="Catamaran"/>
              <a:cs typeface="Catamaran"/>
              <a:sym typeface="Catamaran"/>
            </a:endParaRPr>
          </a:p>
        </p:txBody>
      </p:sp>
      <p:sp>
        <p:nvSpPr>
          <p:cNvPr id="5" name="Google Shape;3313;p58">
            <a:extLst>
              <a:ext uri="{FF2B5EF4-FFF2-40B4-BE49-F238E27FC236}">
                <a16:creationId xmlns:a16="http://schemas.microsoft.com/office/drawing/2014/main" id="{CA8B5090-5957-4CA0-F8FE-C5A17538B0AB}"/>
              </a:ext>
            </a:extLst>
          </p:cNvPr>
          <p:cNvSpPr txBox="1"/>
          <p:nvPr/>
        </p:nvSpPr>
        <p:spPr>
          <a:xfrm>
            <a:off x="917427" y="1828450"/>
            <a:ext cx="4921452" cy="527603"/>
          </a:xfrm>
          <a:prstGeom prst="rect">
            <a:avLst/>
          </a:prstGeom>
          <a:noFill/>
          <a:ln>
            <a:noFill/>
          </a:ln>
        </p:spPr>
        <p:txBody>
          <a:bodyPr spcFirstLastPara="1" wrap="square" lIns="91425" tIns="91425" rIns="91425" bIns="91425" anchor="t" anchorCtr="0">
            <a:noAutofit/>
          </a:bodyPr>
          <a:lstStyle/>
          <a:p>
            <a:pPr marL="171450" indent="-171450">
              <a:lnSpc>
                <a:spcPts val="2000"/>
              </a:lnSpc>
              <a:buClr>
                <a:srgbClr val="6D78B9"/>
              </a:buClr>
              <a:buFont typeface="Arial"/>
              <a:buChar char="•"/>
            </a:pPr>
            <a:r>
              <a:rPr lang="en" b="1" err="1">
                <a:solidFill>
                  <a:srgbClr val="6D78B9"/>
                </a:solidFill>
                <a:latin typeface="Montserrat"/>
                <a:ea typeface="Bellota Text"/>
                <a:cs typeface="Bellota Text"/>
              </a:rPr>
              <a:t>Đặt</a:t>
            </a:r>
            <a:r>
              <a:rPr lang="en" b="1">
                <a:solidFill>
                  <a:srgbClr val="6D78B9"/>
                </a:solidFill>
                <a:latin typeface="Montserrat"/>
                <a:ea typeface="Bellota Text"/>
                <a:cs typeface="Bellota Text"/>
              </a:rPr>
              <a:t> Hero </a:t>
            </a:r>
            <a:r>
              <a:rPr lang="en" b="1" err="1">
                <a:solidFill>
                  <a:srgbClr val="6D78B9"/>
                </a:solidFill>
                <a:latin typeface="Montserrat"/>
                <a:ea typeface="Bellota Text"/>
                <a:cs typeface="Bellota Text"/>
              </a:rPr>
              <a:t>lên</a:t>
            </a:r>
            <a:r>
              <a:rPr lang="en" b="1">
                <a:solidFill>
                  <a:srgbClr val="6D78B9"/>
                </a:solidFill>
                <a:latin typeface="Montserrat"/>
                <a:ea typeface="Bellota Text"/>
                <a:cs typeface="Bellota Text"/>
              </a:rPr>
              <a:t> </a:t>
            </a:r>
            <a:r>
              <a:rPr lang="en" b="1" err="1">
                <a:solidFill>
                  <a:srgbClr val="6D78B9"/>
                </a:solidFill>
                <a:latin typeface="Montserrat"/>
                <a:ea typeface="Bellota Text"/>
                <a:cs typeface="Bellota Text"/>
              </a:rPr>
              <a:t>trên</a:t>
            </a:r>
            <a:r>
              <a:rPr lang="en" b="1">
                <a:solidFill>
                  <a:srgbClr val="6D78B9"/>
                </a:solidFill>
                <a:latin typeface="Montserrat"/>
                <a:ea typeface="Bellota Text"/>
                <a:cs typeface="Bellota Text"/>
              </a:rPr>
              <a:t> Sphere</a:t>
            </a:r>
            <a:endParaRPr lang="en" b="1">
              <a:solidFill>
                <a:srgbClr val="6D78B9"/>
              </a:solidFill>
              <a:latin typeface="Montserrat" pitchFamily="2" charset="0"/>
              <a:ea typeface="Bellota Text"/>
              <a:cs typeface="Bellota Text"/>
            </a:endParaRPr>
          </a:p>
          <a:p>
            <a:pPr marL="171450" indent="-171450">
              <a:lnSpc>
                <a:spcPts val="2000"/>
              </a:lnSpc>
              <a:buClr>
                <a:srgbClr val="6D78B9"/>
              </a:buClr>
              <a:buChar char="•"/>
            </a:pPr>
            <a:endParaRPr lang="en">
              <a:solidFill>
                <a:schemeClr val="dk1"/>
              </a:solidFill>
              <a:latin typeface="Montserrat" pitchFamily="2" charset="0"/>
              <a:ea typeface="Bellota Text"/>
            </a:endParaRPr>
          </a:p>
          <a:p>
            <a:pPr marL="171450" indent="-171450">
              <a:lnSpc>
                <a:spcPts val="2000"/>
              </a:lnSpc>
              <a:buClr>
                <a:srgbClr val="6D78B9"/>
              </a:buClr>
              <a:buFont typeface="Wingdings,Sans-Serif"/>
              <a:buChar char="§"/>
            </a:pPr>
            <a:endParaRPr lang="vi-VN" sz="1600">
              <a:solidFill>
                <a:schemeClr val="dk1"/>
              </a:solidFill>
              <a:latin typeface="Montserrat"/>
              <a:ea typeface="Bellota Text"/>
            </a:endParaRPr>
          </a:p>
        </p:txBody>
      </p:sp>
      <p:pic>
        <p:nvPicPr>
          <p:cNvPr id="7" name="Hình ảnh 7" descr="Ảnh có chứa màu xanh lá cây, hình vẽ, ảnh chụp màn hình, thiết kế&#10;&#10;Mô tả được tự động tạo">
            <a:extLst>
              <a:ext uri="{FF2B5EF4-FFF2-40B4-BE49-F238E27FC236}">
                <a16:creationId xmlns:a16="http://schemas.microsoft.com/office/drawing/2014/main" id="{8EC9A5EB-221E-50D2-9A7E-9850727B78C5}"/>
              </a:ext>
            </a:extLst>
          </p:cNvPr>
          <p:cNvPicPr>
            <a:picLocks noChangeAspect="1"/>
          </p:cNvPicPr>
          <p:nvPr/>
        </p:nvPicPr>
        <p:blipFill>
          <a:blip r:embed="rId3"/>
          <a:stretch>
            <a:fillRect/>
          </a:stretch>
        </p:blipFill>
        <p:spPr>
          <a:xfrm>
            <a:off x="374216" y="2824111"/>
            <a:ext cx="2445707" cy="1139314"/>
          </a:xfrm>
          <a:prstGeom prst="rect">
            <a:avLst/>
          </a:prstGeom>
          <a:ln w="12700">
            <a:solidFill>
              <a:srgbClr val="FFC800"/>
            </a:solidFill>
          </a:ln>
        </p:spPr>
      </p:pic>
      <p:pic>
        <p:nvPicPr>
          <p:cNvPr id="9" name="Hình ảnh 4" descr="Ảnh có chứa Hình chữ nhật, ảnh chụp màn hình, thiết kế&#10;&#10;Mô tả được tự động tạo">
            <a:extLst>
              <a:ext uri="{FF2B5EF4-FFF2-40B4-BE49-F238E27FC236}">
                <a16:creationId xmlns:a16="http://schemas.microsoft.com/office/drawing/2014/main" id="{52E1FAFA-D003-6B94-E3BD-EBDE5E321E7A}"/>
              </a:ext>
            </a:extLst>
          </p:cNvPr>
          <p:cNvPicPr>
            <a:picLocks noChangeAspect="1"/>
          </p:cNvPicPr>
          <p:nvPr/>
        </p:nvPicPr>
        <p:blipFill>
          <a:blip r:embed="rId4"/>
          <a:stretch>
            <a:fillRect/>
          </a:stretch>
        </p:blipFill>
        <p:spPr>
          <a:xfrm>
            <a:off x="3790088" y="2460479"/>
            <a:ext cx="1190234" cy="1633083"/>
          </a:xfrm>
          <a:prstGeom prst="rect">
            <a:avLst/>
          </a:prstGeom>
          <a:ln w="12700">
            <a:solidFill>
              <a:srgbClr val="FFC800"/>
            </a:solidFill>
          </a:ln>
        </p:spPr>
      </p:pic>
      <p:pic>
        <p:nvPicPr>
          <p:cNvPr id="6" name="Hình ảnh 7" descr="Ảnh có chứa màu xanh lá cây, phim hoạt hình, hình vẽ, minh họa&#10;&#10;Mô tả được tự động tạo">
            <a:extLst>
              <a:ext uri="{FF2B5EF4-FFF2-40B4-BE49-F238E27FC236}">
                <a16:creationId xmlns:a16="http://schemas.microsoft.com/office/drawing/2014/main" id="{61E7C35D-44E9-0644-99DE-EE1DB5F23D9E}"/>
              </a:ext>
            </a:extLst>
          </p:cNvPr>
          <p:cNvPicPr>
            <a:picLocks noChangeAspect="1"/>
          </p:cNvPicPr>
          <p:nvPr/>
        </p:nvPicPr>
        <p:blipFill>
          <a:blip r:embed="rId5"/>
          <a:stretch>
            <a:fillRect/>
          </a:stretch>
        </p:blipFill>
        <p:spPr>
          <a:xfrm>
            <a:off x="5721262" y="2801593"/>
            <a:ext cx="3040693" cy="1176527"/>
          </a:xfrm>
          <a:prstGeom prst="rect">
            <a:avLst/>
          </a:prstGeom>
          <a:ln w="12700">
            <a:solidFill>
              <a:srgbClr val="FFC800"/>
            </a:solidFill>
          </a:ln>
        </p:spPr>
      </p:pic>
      <p:sp>
        <p:nvSpPr>
          <p:cNvPr id="11" name="Dấu bằng 10">
            <a:extLst>
              <a:ext uri="{FF2B5EF4-FFF2-40B4-BE49-F238E27FC236}">
                <a16:creationId xmlns:a16="http://schemas.microsoft.com/office/drawing/2014/main" id="{068F0A1B-9C5A-36E2-7E04-B8631496871B}"/>
              </a:ext>
            </a:extLst>
          </p:cNvPr>
          <p:cNvSpPr/>
          <p:nvPr/>
        </p:nvSpPr>
        <p:spPr>
          <a:xfrm>
            <a:off x="5059340" y="3113891"/>
            <a:ext cx="665445" cy="461897"/>
          </a:xfrm>
          <a:prstGeom prst="mathEqua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3" name="Dấu Cộng 12">
            <a:extLst>
              <a:ext uri="{FF2B5EF4-FFF2-40B4-BE49-F238E27FC236}">
                <a16:creationId xmlns:a16="http://schemas.microsoft.com/office/drawing/2014/main" id="{16046EB5-B1C7-554A-46F4-8D89F254F762}"/>
              </a:ext>
            </a:extLst>
          </p:cNvPr>
          <p:cNvSpPr/>
          <p:nvPr/>
        </p:nvSpPr>
        <p:spPr>
          <a:xfrm>
            <a:off x="3008203" y="3031690"/>
            <a:ext cx="594986" cy="618472"/>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2191219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10" name="Google Shape;1659;g229406c0573_0_12">
            <a:extLst>
              <a:ext uri="{FF2B5EF4-FFF2-40B4-BE49-F238E27FC236}">
                <a16:creationId xmlns:a16="http://schemas.microsoft.com/office/drawing/2014/main" id="{465A9CC7-F04A-BDDB-08F9-35E60AB95D17}"/>
              </a:ext>
            </a:extLst>
          </p:cNvPr>
          <p:cNvSpPr txBox="1">
            <a:spLocks/>
          </p:cNvSpPr>
          <p:nvPr/>
        </p:nvSpPr>
        <p:spPr>
          <a:xfrm>
            <a:off x="177708" y="562525"/>
            <a:ext cx="6015827"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pitchFamily="2" charset="0"/>
              </a:rPr>
              <a:t>5. </a:t>
            </a:r>
            <a:r>
              <a:rPr lang="en-US" sz="2800">
                <a:solidFill>
                  <a:schemeClr val="lt1"/>
                </a:solidFill>
                <a:latin typeface="Montserrat SemiBold" pitchFamily="2" charset="0"/>
                <a:sym typeface="Montserrat"/>
              </a:rPr>
              <a:t>Quá trình</a:t>
            </a:r>
            <a:endParaRPr lang="en-US" sz="1600">
              <a:solidFill>
                <a:schemeClr val="lt1"/>
              </a:solidFill>
              <a:latin typeface="Montserrat"/>
              <a:ea typeface="Montserrat"/>
              <a:cs typeface="Montserrat"/>
              <a:sym typeface="Montserrat"/>
            </a:endParaRPr>
          </a:p>
        </p:txBody>
      </p:sp>
      <p:sp>
        <p:nvSpPr>
          <p:cNvPr id="6" name="Google Shape;3312;p58">
            <a:extLst>
              <a:ext uri="{FF2B5EF4-FFF2-40B4-BE49-F238E27FC236}">
                <a16:creationId xmlns:a16="http://schemas.microsoft.com/office/drawing/2014/main" id="{BB9EDD5E-88BA-BB13-4A0F-8AB706057C1A}"/>
              </a:ext>
            </a:extLst>
          </p:cNvPr>
          <p:cNvSpPr txBox="1"/>
          <p:nvPr/>
        </p:nvSpPr>
        <p:spPr>
          <a:xfrm>
            <a:off x="662731" y="1385295"/>
            <a:ext cx="4827410" cy="527700"/>
          </a:xfrm>
          <a:prstGeom prst="rect">
            <a:avLst/>
          </a:prstGeom>
          <a:noFill/>
          <a:ln>
            <a:noFill/>
          </a:ln>
        </p:spPr>
        <p:txBody>
          <a:bodyPr spcFirstLastPara="1" wrap="square" lIns="91425" tIns="91425" rIns="91425" bIns="91425" anchor="b" anchorCtr="0">
            <a:noAutofit/>
          </a:bodyPr>
          <a:lstStyle/>
          <a:p>
            <a:pPr marL="342900" indent="-342900">
              <a:buFont typeface="Wingdings" panose="05000000000000000000" pitchFamily="2" charset="2"/>
              <a:buChar char="q"/>
            </a:pPr>
            <a:r>
              <a:rPr lang="en" sz="2000" b="1">
                <a:solidFill>
                  <a:schemeClr val="lt1"/>
                </a:solidFill>
                <a:latin typeface="Montserrat"/>
                <a:ea typeface="Catamaran"/>
                <a:cs typeface="Catamaran"/>
                <a:sym typeface="Catamaran"/>
              </a:rPr>
              <a:t>Step 03: </a:t>
            </a:r>
            <a:r>
              <a:rPr lang="en" sz="2000" b="1" err="1">
                <a:solidFill>
                  <a:schemeClr val="lt1"/>
                </a:solidFill>
                <a:latin typeface="Montserrat"/>
                <a:ea typeface="Catamaran"/>
                <a:cs typeface="Catamaran"/>
                <a:sym typeface="Catamaran"/>
              </a:rPr>
              <a:t>Tạo</a:t>
            </a:r>
            <a:r>
              <a:rPr lang="en" sz="2000" b="1">
                <a:solidFill>
                  <a:schemeClr val="lt1"/>
                </a:solidFill>
                <a:latin typeface="Montserrat"/>
                <a:ea typeface="Catamaran"/>
                <a:cs typeface="Catamaran"/>
                <a:sym typeface="Catamaran"/>
              </a:rPr>
              <a:t> </a:t>
            </a:r>
            <a:r>
              <a:rPr lang="en" sz="2000" b="1" err="1">
                <a:solidFill>
                  <a:schemeClr val="lt1"/>
                </a:solidFill>
                <a:latin typeface="Montserrat"/>
                <a:ea typeface="Catamaran"/>
                <a:cs typeface="Catamaran"/>
                <a:sym typeface="Catamaran"/>
              </a:rPr>
              <a:t>chuyển</a:t>
            </a:r>
            <a:r>
              <a:rPr lang="en" sz="2000" b="1">
                <a:solidFill>
                  <a:schemeClr val="lt1"/>
                </a:solidFill>
                <a:latin typeface="Montserrat"/>
                <a:ea typeface="Catamaran"/>
                <a:cs typeface="Catamaran"/>
                <a:sym typeface="Catamaran"/>
              </a:rPr>
              <a:t> </a:t>
            </a:r>
            <a:r>
              <a:rPr lang="en" sz="2000" b="1" err="1">
                <a:solidFill>
                  <a:schemeClr val="lt1"/>
                </a:solidFill>
                <a:latin typeface="Montserrat"/>
                <a:ea typeface="Catamaran"/>
                <a:cs typeface="Catamaran"/>
                <a:sym typeface="Catamaran"/>
              </a:rPr>
              <a:t>động</a:t>
            </a:r>
            <a:endParaRPr lang="vi-VN" sz="2000" b="1" err="1">
              <a:solidFill>
                <a:schemeClr val="lt1"/>
              </a:solidFill>
              <a:latin typeface="Montserrat" pitchFamily="2" charset="0"/>
              <a:ea typeface="Catamaran"/>
              <a:cs typeface="Catamaran"/>
              <a:sym typeface="Catamaran"/>
            </a:endParaRPr>
          </a:p>
        </p:txBody>
      </p:sp>
      <p:sp>
        <p:nvSpPr>
          <p:cNvPr id="2" name="Google Shape;3308;p58">
            <a:extLst>
              <a:ext uri="{FF2B5EF4-FFF2-40B4-BE49-F238E27FC236}">
                <a16:creationId xmlns:a16="http://schemas.microsoft.com/office/drawing/2014/main" id="{E838028F-B516-0117-F3CD-C5E491C14E68}"/>
              </a:ext>
            </a:extLst>
          </p:cNvPr>
          <p:cNvSpPr txBox="1"/>
          <p:nvPr/>
        </p:nvSpPr>
        <p:spPr>
          <a:xfrm>
            <a:off x="837161" y="2066462"/>
            <a:ext cx="7608569" cy="2851518"/>
          </a:xfrm>
          <a:prstGeom prst="rect">
            <a:avLst/>
          </a:prstGeom>
          <a:noFill/>
          <a:ln>
            <a:noFill/>
          </a:ln>
        </p:spPr>
        <p:txBody>
          <a:bodyPr spcFirstLastPara="1" wrap="square" lIns="91425" tIns="91425" rIns="91425" bIns="91425" anchor="t" anchorCtr="0">
            <a:noAutofit/>
          </a:bodyPr>
          <a:lstStyle/>
          <a:p>
            <a:pPr marL="285750" lvl="0" indent="-285750" algn="just" rtl="0">
              <a:lnSpc>
                <a:spcPts val="2000"/>
              </a:lnSpc>
              <a:spcBef>
                <a:spcPts val="0"/>
              </a:spcBef>
              <a:spcAft>
                <a:spcPts val="0"/>
              </a:spcAft>
              <a:buClr>
                <a:srgbClr val="6D78B9"/>
              </a:buClr>
              <a:buFont typeface="Arial" panose="020B0604020202020204" pitchFamily="34" charset="0"/>
              <a:buChar char="•"/>
            </a:pPr>
            <a:r>
              <a:rPr lang="en-US" sz="1600">
                <a:solidFill>
                  <a:schemeClr val="tx1"/>
                </a:solidFill>
                <a:latin typeface="Montserrat" pitchFamily="2" charset="0"/>
                <a:ea typeface="Bellota Text"/>
                <a:cs typeface="Bellota Text"/>
                <a:sym typeface="Bellota Text"/>
              </a:rPr>
              <a:t>Cập nhật </a:t>
            </a:r>
            <a:r>
              <a:rPr lang="en-US" sz="1600" b="1">
                <a:solidFill>
                  <a:srgbClr val="6D78B9"/>
                </a:solidFill>
                <a:latin typeface="Montserrat" pitchFamily="2" charset="0"/>
                <a:ea typeface="Bellota Text"/>
                <a:cs typeface="Bellota Text"/>
                <a:sym typeface="Bellota Text"/>
              </a:rPr>
              <a:t>runningCycle</a:t>
            </a:r>
          </a:p>
          <a:p>
            <a:pPr marL="285750" lvl="0" indent="-285750" algn="just" rtl="0">
              <a:lnSpc>
                <a:spcPts val="2000"/>
              </a:lnSpc>
              <a:spcBef>
                <a:spcPts val="0"/>
              </a:spcBef>
              <a:spcAft>
                <a:spcPts val="0"/>
              </a:spcAft>
              <a:buClr>
                <a:srgbClr val="6D78B9"/>
              </a:buClr>
              <a:buFont typeface="Arial" panose="020B0604020202020204" pitchFamily="34" charset="0"/>
              <a:buChar char="•"/>
            </a:pPr>
            <a:endParaRPr lang="en-US" sz="1600" b="1">
              <a:solidFill>
                <a:srgbClr val="6D78B9"/>
              </a:solidFill>
              <a:latin typeface="Montserrat" pitchFamily="2" charset="0"/>
              <a:ea typeface="Bellota Text"/>
              <a:cs typeface="Bellota Text"/>
              <a:sym typeface="Bellota Text"/>
            </a:endParaRPr>
          </a:p>
          <a:p>
            <a:pPr marL="285750" lvl="0" indent="-285750" algn="just" rtl="0">
              <a:lnSpc>
                <a:spcPts val="2000"/>
              </a:lnSpc>
              <a:spcBef>
                <a:spcPts val="0"/>
              </a:spcBef>
              <a:spcAft>
                <a:spcPts val="0"/>
              </a:spcAft>
              <a:buClr>
                <a:srgbClr val="6D78B9"/>
              </a:buClr>
              <a:buFont typeface="Arial" panose="020B0604020202020204" pitchFamily="34" charset="0"/>
              <a:buChar char="•"/>
            </a:pPr>
            <a:r>
              <a:rPr lang="en-US" sz="1600">
                <a:solidFill>
                  <a:schemeClr val="tx1"/>
                </a:solidFill>
                <a:latin typeface="Montserrat" pitchFamily="2" charset="0"/>
                <a:ea typeface="Bellota Text"/>
                <a:cs typeface="Bellota Text"/>
                <a:sym typeface="Bellota Text"/>
              </a:rPr>
              <a:t>Khởi tạo góc quay </a:t>
            </a:r>
            <a:r>
              <a:rPr lang="en-US" sz="1600" b="1">
                <a:solidFill>
                  <a:srgbClr val="6D78B9"/>
                </a:solidFill>
                <a:latin typeface="Montserrat" pitchFamily="2" charset="0"/>
                <a:ea typeface="Bellota Text"/>
                <a:cs typeface="Bellota Text"/>
                <a:sym typeface="Bellota Text"/>
              </a:rPr>
              <a:t>t, </a:t>
            </a:r>
            <a:r>
              <a:rPr lang="en-US" sz="1600">
                <a:solidFill>
                  <a:schemeClr val="tx1"/>
                </a:solidFill>
                <a:latin typeface="Montserrat" pitchFamily="2" charset="0"/>
                <a:ea typeface="Bellota Text"/>
                <a:cs typeface="Bellota Text"/>
                <a:sym typeface="Bellota Text"/>
              </a:rPr>
              <a:t>biên độ bán kính của chuyển động leg</a:t>
            </a:r>
            <a:r>
              <a:rPr lang="en-US" sz="1600" b="1">
                <a:solidFill>
                  <a:schemeClr val="tx1"/>
                </a:solidFill>
                <a:latin typeface="Montserrat" pitchFamily="2" charset="0"/>
                <a:ea typeface="Bellota Text"/>
                <a:cs typeface="Bellota Text"/>
                <a:sym typeface="Bellota Text"/>
              </a:rPr>
              <a:t> </a:t>
            </a:r>
            <a:r>
              <a:rPr lang="en-US" sz="1600" b="1">
                <a:solidFill>
                  <a:srgbClr val="6D78B9"/>
                </a:solidFill>
                <a:latin typeface="Montserrat" pitchFamily="2" charset="0"/>
                <a:ea typeface="Bellota Text"/>
                <a:cs typeface="Bellota Text"/>
                <a:sym typeface="Bellota Text"/>
              </a:rPr>
              <a:t>amp</a:t>
            </a:r>
          </a:p>
          <a:p>
            <a:pPr marL="285750" lvl="0" indent="-285750" algn="just" rtl="0">
              <a:lnSpc>
                <a:spcPts val="2000"/>
              </a:lnSpc>
              <a:spcBef>
                <a:spcPts val="0"/>
              </a:spcBef>
              <a:spcAft>
                <a:spcPts val="0"/>
              </a:spcAft>
              <a:buClr>
                <a:srgbClr val="6D78B9"/>
              </a:buClr>
              <a:buFont typeface="Arial" panose="020B0604020202020204" pitchFamily="34" charset="0"/>
              <a:buChar char="•"/>
            </a:pPr>
            <a:endParaRPr lang="en-US" sz="1600">
              <a:solidFill>
                <a:schemeClr val="dk1"/>
              </a:solidFill>
              <a:latin typeface="Montserrat" pitchFamily="2" charset="0"/>
              <a:ea typeface="Bellota Text"/>
              <a:cs typeface="Bellota Text"/>
              <a:sym typeface="Bellota Text"/>
            </a:endParaRPr>
          </a:p>
          <a:p>
            <a:pPr marL="285750" lvl="0" indent="-285750" algn="just" rtl="0">
              <a:lnSpc>
                <a:spcPts val="2000"/>
              </a:lnSpc>
              <a:spcBef>
                <a:spcPts val="0"/>
              </a:spcBef>
              <a:spcAft>
                <a:spcPts val="0"/>
              </a:spcAft>
              <a:buClr>
                <a:srgbClr val="6D78B9"/>
              </a:buClr>
              <a:buFont typeface="Arial" panose="020B0604020202020204" pitchFamily="34" charset="0"/>
              <a:buChar char="•"/>
            </a:pPr>
            <a:r>
              <a:rPr lang="en-US" sz="1600">
                <a:solidFill>
                  <a:schemeClr val="tx1"/>
                </a:solidFill>
                <a:latin typeface="Montserrat" pitchFamily="2" charset="0"/>
                <a:ea typeface="Bellota Text"/>
                <a:cs typeface="Bellota Text"/>
                <a:sym typeface="Bellota Text"/>
              </a:rPr>
              <a:t>Cập nhật </a:t>
            </a:r>
            <a:r>
              <a:rPr lang="en-US" sz="1600" b="1">
                <a:solidFill>
                  <a:srgbClr val="6D78B9"/>
                </a:solidFill>
                <a:latin typeface="Montserrat" pitchFamily="2" charset="0"/>
                <a:ea typeface="Bellota Text"/>
                <a:cs typeface="Bellota Text"/>
                <a:sym typeface="Bellota Text"/>
              </a:rPr>
              <a:t>position, rotation </a:t>
            </a:r>
            <a:r>
              <a:rPr lang="en-US" sz="1600">
                <a:solidFill>
                  <a:schemeClr val="tx1"/>
                </a:solidFill>
                <a:latin typeface="Montserrat" pitchFamily="2" charset="0"/>
                <a:ea typeface="Bellota Text"/>
                <a:cs typeface="Bellota Text"/>
                <a:sym typeface="Bellota Text"/>
              </a:rPr>
              <a:t>cho các phần trong body bằng các phép biến đổi tuyến tính.</a:t>
            </a:r>
          </a:p>
        </p:txBody>
      </p:sp>
      <p:sp>
        <p:nvSpPr>
          <p:cNvPr id="3" name="Google Shape;3312;p58">
            <a:extLst>
              <a:ext uri="{FF2B5EF4-FFF2-40B4-BE49-F238E27FC236}">
                <a16:creationId xmlns:a16="http://schemas.microsoft.com/office/drawing/2014/main" id="{08DAE375-AD3C-9D00-8EFC-824F60DEF8E8}"/>
              </a:ext>
            </a:extLst>
          </p:cNvPr>
          <p:cNvSpPr txBox="1"/>
          <p:nvPr/>
        </p:nvSpPr>
        <p:spPr>
          <a:xfrm>
            <a:off x="662731" y="3937678"/>
            <a:ext cx="4827410" cy="527700"/>
          </a:xfrm>
          <a:prstGeom prst="rect">
            <a:avLst/>
          </a:prstGeom>
          <a:noFill/>
          <a:ln>
            <a:noFill/>
          </a:ln>
        </p:spPr>
        <p:txBody>
          <a:bodyPr spcFirstLastPara="1" wrap="square" lIns="91425" tIns="91425" rIns="91425" bIns="91425" anchor="b" anchorCtr="0">
            <a:noAutofit/>
          </a:bodyPr>
          <a:lstStyle/>
          <a:p>
            <a:pPr marL="342900" indent="-342900">
              <a:buFont typeface="Wingdings" panose="05000000000000000000" pitchFamily="2" charset="2"/>
              <a:buChar char="q"/>
            </a:pPr>
            <a:r>
              <a:rPr lang="en" sz="2000" b="1">
                <a:solidFill>
                  <a:schemeClr val="lt1"/>
                </a:solidFill>
                <a:latin typeface="Montserrat"/>
                <a:ea typeface="Catamaran"/>
                <a:cs typeface="Catamaran"/>
                <a:sym typeface="Catamaran"/>
              </a:rPr>
              <a:t>Step 04: </a:t>
            </a:r>
            <a:r>
              <a:rPr lang="en-US" sz="2000">
                <a:solidFill>
                  <a:schemeClr val="dk1"/>
                </a:solidFill>
                <a:latin typeface="Montserrat" pitchFamily="2" charset="0"/>
                <a:ea typeface="Bellota Text"/>
                <a:cs typeface="Bellota Text"/>
                <a:sym typeface="Bellota Text"/>
              </a:rPr>
              <a:t>Tạo vòng lặp Animation</a:t>
            </a:r>
          </a:p>
        </p:txBody>
      </p:sp>
    </p:spTree>
    <p:extLst>
      <p:ext uri="{BB962C8B-B14F-4D97-AF65-F5344CB8AC3E}">
        <p14:creationId xmlns:p14="http://schemas.microsoft.com/office/powerpoint/2010/main" val="14608735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92"/>
        <p:cNvGrpSpPr/>
        <p:nvPr/>
      </p:nvGrpSpPr>
      <p:grpSpPr>
        <a:xfrm>
          <a:off x="0" y="0"/>
          <a:ext cx="0" cy="0"/>
          <a:chOff x="0" y="0"/>
          <a:chExt cx="0" cy="0"/>
        </a:xfrm>
      </p:grpSpPr>
      <p:sp>
        <p:nvSpPr>
          <p:cNvPr id="1393" name="Google Shape;1393;p11"/>
          <p:cNvSpPr txBox="1">
            <a:spLocks noGrp="1"/>
          </p:cNvSpPr>
          <p:nvPr>
            <p:ph type="title"/>
          </p:nvPr>
        </p:nvSpPr>
        <p:spPr>
          <a:xfrm>
            <a:off x="4456453" y="2255358"/>
            <a:ext cx="4339200" cy="17100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3600"/>
              <a:buNone/>
            </a:pPr>
            <a:r>
              <a:rPr lang="en-US" sz="3600" b="1">
                <a:latin typeface="Montserrat"/>
                <a:ea typeface="Montserrat"/>
                <a:cs typeface="Montserrat"/>
                <a:sym typeface="Montserrat"/>
              </a:rPr>
              <a:t>DOMINO EFFECT</a:t>
            </a:r>
          </a:p>
        </p:txBody>
      </p:sp>
      <p:sp>
        <p:nvSpPr>
          <p:cNvPr id="1394" name="Google Shape;1394;p11"/>
          <p:cNvSpPr txBox="1">
            <a:spLocks noGrp="1"/>
          </p:cNvSpPr>
          <p:nvPr>
            <p:ph type="title" idx="2"/>
          </p:nvPr>
        </p:nvSpPr>
        <p:spPr>
          <a:xfrm>
            <a:off x="5754217" y="1625099"/>
            <a:ext cx="1666800" cy="1207500"/>
          </a:xfrm>
          <a:prstGeom prst="rect">
            <a:avLst/>
          </a:prstGeom>
          <a:solidFill>
            <a:srgbClr val="FFC800"/>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
              <a:t>05</a:t>
            </a:r>
            <a:endParaRPr/>
          </a:p>
        </p:txBody>
      </p:sp>
      <p:grpSp>
        <p:nvGrpSpPr>
          <p:cNvPr id="1395" name="Google Shape;1395;p11"/>
          <p:cNvGrpSpPr/>
          <p:nvPr/>
        </p:nvGrpSpPr>
        <p:grpSpPr>
          <a:xfrm>
            <a:off x="713217" y="1438873"/>
            <a:ext cx="3310195" cy="2896389"/>
            <a:chOff x="5167200" y="628075"/>
            <a:chExt cx="1596275" cy="1396725"/>
          </a:xfrm>
        </p:grpSpPr>
        <p:sp>
          <p:nvSpPr>
            <p:cNvPr id="1396" name="Google Shape;1396;p11"/>
            <p:cNvSpPr/>
            <p:nvPr/>
          </p:nvSpPr>
          <p:spPr>
            <a:xfrm>
              <a:off x="5380800" y="1814575"/>
              <a:ext cx="1142625" cy="210225"/>
            </a:xfrm>
            <a:custGeom>
              <a:avLst/>
              <a:gdLst/>
              <a:ahLst/>
              <a:cxnLst/>
              <a:rect l="l" t="t" r="r" b="b"/>
              <a:pathLst>
                <a:path w="45705" h="8409" extrusionOk="0">
                  <a:moveTo>
                    <a:pt x="22866" y="1"/>
                  </a:moveTo>
                  <a:cubicBezTo>
                    <a:pt x="14105" y="1"/>
                    <a:pt x="6510" y="896"/>
                    <a:pt x="2740" y="2225"/>
                  </a:cubicBezTo>
                  <a:cubicBezTo>
                    <a:pt x="1981" y="2442"/>
                    <a:pt x="1248" y="2821"/>
                    <a:pt x="624" y="3337"/>
                  </a:cubicBezTo>
                  <a:cubicBezTo>
                    <a:pt x="0" y="3744"/>
                    <a:pt x="0" y="4639"/>
                    <a:pt x="624" y="5073"/>
                  </a:cubicBezTo>
                  <a:cubicBezTo>
                    <a:pt x="1248" y="5561"/>
                    <a:pt x="1981" y="5941"/>
                    <a:pt x="2740" y="6185"/>
                  </a:cubicBezTo>
                  <a:cubicBezTo>
                    <a:pt x="6510" y="7487"/>
                    <a:pt x="14105" y="8409"/>
                    <a:pt x="22866" y="8409"/>
                  </a:cubicBezTo>
                  <a:cubicBezTo>
                    <a:pt x="31600" y="8409"/>
                    <a:pt x="39194" y="7487"/>
                    <a:pt x="42965" y="6185"/>
                  </a:cubicBezTo>
                  <a:cubicBezTo>
                    <a:pt x="43751" y="5941"/>
                    <a:pt x="44484" y="5561"/>
                    <a:pt x="45107" y="5073"/>
                  </a:cubicBezTo>
                  <a:cubicBezTo>
                    <a:pt x="45704" y="4639"/>
                    <a:pt x="45704" y="3744"/>
                    <a:pt x="45107" y="3337"/>
                  </a:cubicBezTo>
                  <a:cubicBezTo>
                    <a:pt x="44484" y="2821"/>
                    <a:pt x="43751" y="2442"/>
                    <a:pt x="42965" y="2225"/>
                  </a:cubicBezTo>
                  <a:cubicBezTo>
                    <a:pt x="39194" y="896"/>
                    <a:pt x="31627" y="1"/>
                    <a:pt x="22866" y="1"/>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7" name="Google Shape;1397;p11"/>
            <p:cNvSpPr/>
            <p:nvPr/>
          </p:nvSpPr>
          <p:spPr>
            <a:xfrm>
              <a:off x="6191800" y="1301250"/>
              <a:ext cx="571675" cy="608275"/>
            </a:xfrm>
            <a:custGeom>
              <a:avLst/>
              <a:gdLst/>
              <a:ahLst/>
              <a:cxnLst/>
              <a:rect l="l" t="t" r="r" b="b"/>
              <a:pathLst>
                <a:path w="22867" h="24331" extrusionOk="0">
                  <a:moveTo>
                    <a:pt x="1682" y="16546"/>
                  </a:moveTo>
                  <a:cubicBezTo>
                    <a:pt x="1682" y="16546"/>
                    <a:pt x="10769" y="24331"/>
                    <a:pt x="14051" y="20100"/>
                  </a:cubicBezTo>
                  <a:cubicBezTo>
                    <a:pt x="16166" y="17387"/>
                    <a:pt x="12342" y="16058"/>
                    <a:pt x="12450" y="15461"/>
                  </a:cubicBezTo>
                  <a:cubicBezTo>
                    <a:pt x="12586" y="14865"/>
                    <a:pt x="17577" y="17170"/>
                    <a:pt x="19665" y="14512"/>
                  </a:cubicBezTo>
                  <a:cubicBezTo>
                    <a:pt x="22079" y="11447"/>
                    <a:pt x="14756" y="9630"/>
                    <a:pt x="16872" y="9440"/>
                  </a:cubicBezTo>
                  <a:cubicBezTo>
                    <a:pt x="20750" y="9033"/>
                    <a:pt x="22866" y="5914"/>
                    <a:pt x="21374" y="4205"/>
                  </a:cubicBezTo>
                  <a:cubicBezTo>
                    <a:pt x="18797" y="1194"/>
                    <a:pt x="14431" y="7514"/>
                    <a:pt x="14702" y="6456"/>
                  </a:cubicBezTo>
                  <a:cubicBezTo>
                    <a:pt x="16004" y="1249"/>
                    <a:pt x="12125" y="1"/>
                    <a:pt x="9982" y="4395"/>
                  </a:cubicBezTo>
                  <a:cubicBezTo>
                    <a:pt x="9602" y="5154"/>
                    <a:pt x="9141" y="7297"/>
                    <a:pt x="8165" y="6809"/>
                  </a:cubicBezTo>
                  <a:cubicBezTo>
                    <a:pt x="6782" y="6077"/>
                    <a:pt x="8545" y="3880"/>
                    <a:pt x="7216" y="3012"/>
                  </a:cubicBezTo>
                  <a:cubicBezTo>
                    <a:pt x="4368" y="1113"/>
                    <a:pt x="1" y="7487"/>
                    <a:pt x="1682" y="16546"/>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8" name="Google Shape;1398;p11"/>
            <p:cNvSpPr/>
            <p:nvPr/>
          </p:nvSpPr>
          <p:spPr>
            <a:xfrm>
              <a:off x="6224350" y="1423325"/>
              <a:ext cx="484859" cy="302445"/>
            </a:xfrm>
            <a:custGeom>
              <a:avLst/>
              <a:gdLst/>
              <a:ahLst/>
              <a:cxnLst/>
              <a:rect l="l" t="t" r="r" b="b"/>
              <a:pathLst>
                <a:path w="22758" h="14322" extrusionOk="0">
                  <a:moveTo>
                    <a:pt x="28" y="14240"/>
                  </a:moveTo>
                  <a:cubicBezTo>
                    <a:pt x="109" y="14294"/>
                    <a:pt x="28" y="14294"/>
                    <a:pt x="136" y="14321"/>
                  </a:cubicBezTo>
                  <a:cubicBezTo>
                    <a:pt x="163" y="14321"/>
                    <a:pt x="163" y="14294"/>
                    <a:pt x="190" y="14267"/>
                  </a:cubicBezTo>
                  <a:cubicBezTo>
                    <a:pt x="570" y="14104"/>
                    <a:pt x="923" y="13942"/>
                    <a:pt x="1275" y="13752"/>
                  </a:cubicBezTo>
                  <a:cubicBezTo>
                    <a:pt x="2713" y="13019"/>
                    <a:pt x="4151" y="12287"/>
                    <a:pt x="5561" y="11555"/>
                  </a:cubicBezTo>
                  <a:cubicBezTo>
                    <a:pt x="7704" y="10416"/>
                    <a:pt x="9792" y="9222"/>
                    <a:pt x="11854" y="7974"/>
                  </a:cubicBezTo>
                  <a:cubicBezTo>
                    <a:pt x="14159" y="6591"/>
                    <a:pt x="16383" y="5126"/>
                    <a:pt x="18553" y="3526"/>
                  </a:cubicBezTo>
                  <a:cubicBezTo>
                    <a:pt x="19421" y="2875"/>
                    <a:pt x="20262" y="2224"/>
                    <a:pt x="21076" y="1519"/>
                  </a:cubicBezTo>
                  <a:cubicBezTo>
                    <a:pt x="21645" y="1085"/>
                    <a:pt x="22188" y="597"/>
                    <a:pt x="22703" y="136"/>
                  </a:cubicBezTo>
                  <a:cubicBezTo>
                    <a:pt x="22757" y="81"/>
                    <a:pt x="22703" y="0"/>
                    <a:pt x="22622" y="27"/>
                  </a:cubicBezTo>
                  <a:cubicBezTo>
                    <a:pt x="22052" y="461"/>
                    <a:pt x="21510" y="895"/>
                    <a:pt x="20940" y="1329"/>
                  </a:cubicBezTo>
                  <a:cubicBezTo>
                    <a:pt x="20072" y="1980"/>
                    <a:pt x="19204" y="2604"/>
                    <a:pt x="18336" y="3228"/>
                  </a:cubicBezTo>
                  <a:cubicBezTo>
                    <a:pt x="16899" y="4286"/>
                    <a:pt x="15434" y="5262"/>
                    <a:pt x="13942" y="6238"/>
                  </a:cubicBezTo>
                  <a:cubicBezTo>
                    <a:pt x="11040" y="8083"/>
                    <a:pt x="8083" y="9765"/>
                    <a:pt x="5073" y="11419"/>
                  </a:cubicBezTo>
                  <a:cubicBezTo>
                    <a:pt x="4313" y="11826"/>
                    <a:pt x="3581" y="12233"/>
                    <a:pt x="2821" y="12640"/>
                  </a:cubicBezTo>
                  <a:cubicBezTo>
                    <a:pt x="1981" y="13074"/>
                    <a:pt x="1113" y="13535"/>
                    <a:pt x="272" y="13996"/>
                  </a:cubicBezTo>
                  <a:cubicBezTo>
                    <a:pt x="190" y="14023"/>
                    <a:pt x="109" y="14050"/>
                    <a:pt x="28" y="14104"/>
                  </a:cubicBezTo>
                  <a:cubicBezTo>
                    <a:pt x="28" y="14104"/>
                    <a:pt x="28" y="14104"/>
                    <a:pt x="28" y="14104"/>
                  </a:cubicBezTo>
                  <a:cubicBezTo>
                    <a:pt x="1" y="14159"/>
                    <a:pt x="28" y="14132"/>
                    <a:pt x="28" y="14213"/>
                  </a:cubicBezTo>
                  <a:cubicBezTo>
                    <a:pt x="28" y="14213"/>
                    <a:pt x="28" y="14213"/>
                    <a:pt x="28" y="14240"/>
                  </a:cubicBezTo>
                  <a:cubicBezTo>
                    <a:pt x="28" y="14240"/>
                    <a:pt x="28" y="14240"/>
                    <a:pt x="28" y="1424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9" name="Google Shape;1399;p11"/>
            <p:cNvSpPr/>
            <p:nvPr/>
          </p:nvSpPr>
          <p:spPr>
            <a:xfrm>
              <a:off x="6338275" y="1390438"/>
              <a:ext cx="168850" cy="281434"/>
            </a:xfrm>
            <a:custGeom>
              <a:avLst/>
              <a:gdLst/>
              <a:ahLst/>
              <a:cxnLst/>
              <a:rect l="l" t="t" r="r" b="b"/>
              <a:pathLst>
                <a:path w="6754" h="13346" extrusionOk="0">
                  <a:moveTo>
                    <a:pt x="54" y="13291"/>
                  </a:moveTo>
                  <a:cubicBezTo>
                    <a:pt x="163" y="13346"/>
                    <a:pt x="54" y="13346"/>
                    <a:pt x="136" y="13318"/>
                  </a:cubicBezTo>
                  <a:cubicBezTo>
                    <a:pt x="244" y="13318"/>
                    <a:pt x="244" y="13210"/>
                    <a:pt x="298" y="13156"/>
                  </a:cubicBezTo>
                  <a:cubicBezTo>
                    <a:pt x="787" y="12532"/>
                    <a:pt x="1193" y="11881"/>
                    <a:pt x="1546" y="11176"/>
                  </a:cubicBezTo>
                  <a:cubicBezTo>
                    <a:pt x="1953" y="10253"/>
                    <a:pt x="2306" y="9304"/>
                    <a:pt x="2604" y="8355"/>
                  </a:cubicBezTo>
                  <a:cubicBezTo>
                    <a:pt x="2902" y="7405"/>
                    <a:pt x="3228" y="6456"/>
                    <a:pt x="3635" y="5561"/>
                  </a:cubicBezTo>
                  <a:cubicBezTo>
                    <a:pt x="3879" y="4991"/>
                    <a:pt x="4177" y="4449"/>
                    <a:pt x="4475" y="3879"/>
                  </a:cubicBezTo>
                  <a:cubicBezTo>
                    <a:pt x="5181" y="2605"/>
                    <a:pt x="5994" y="1384"/>
                    <a:pt x="6727" y="109"/>
                  </a:cubicBezTo>
                  <a:cubicBezTo>
                    <a:pt x="6754" y="55"/>
                    <a:pt x="6673" y="1"/>
                    <a:pt x="6618" y="55"/>
                  </a:cubicBezTo>
                  <a:cubicBezTo>
                    <a:pt x="5940" y="1113"/>
                    <a:pt x="5208" y="2143"/>
                    <a:pt x="4530" y="3201"/>
                  </a:cubicBezTo>
                  <a:cubicBezTo>
                    <a:pt x="4069" y="3906"/>
                    <a:pt x="3662" y="4639"/>
                    <a:pt x="3282" y="5398"/>
                  </a:cubicBezTo>
                  <a:cubicBezTo>
                    <a:pt x="2875" y="6320"/>
                    <a:pt x="2550" y="7270"/>
                    <a:pt x="2251" y="8246"/>
                  </a:cubicBezTo>
                  <a:cubicBezTo>
                    <a:pt x="1953" y="9196"/>
                    <a:pt x="1627" y="10118"/>
                    <a:pt x="1248" y="11040"/>
                  </a:cubicBezTo>
                  <a:cubicBezTo>
                    <a:pt x="949" y="11745"/>
                    <a:pt x="570" y="12396"/>
                    <a:pt x="136" y="13020"/>
                  </a:cubicBezTo>
                  <a:cubicBezTo>
                    <a:pt x="81" y="13074"/>
                    <a:pt x="0" y="13129"/>
                    <a:pt x="0" y="13210"/>
                  </a:cubicBezTo>
                  <a:cubicBezTo>
                    <a:pt x="0" y="13264"/>
                    <a:pt x="0" y="13210"/>
                    <a:pt x="27" y="13264"/>
                  </a:cubicBezTo>
                  <a:cubicBezTo>
                    <a:pt x="27" y="13264"/>
                    <a:pt x="27" y="13291"/>
                    <a:pt x="27" y="13291"/>
                  </a:cubicBezTo>
                  <a:cubicBezTo>
                    <a:pt x="54" y="13291"/>
                    <a:pt x="54" y="13291"/>
                    <a:pt x="54" y="13291"/>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0" name="Google Shape;1400;p11"/>
            <p:cNvSpPr/>
            <p:nvPr/>
          </p:nvSpPr>
          <p:spPr>
            <a:xfrm>
              <a:off x="6266400" y="1699300"/>
              <a:ext cx="238358" cy="98350"/>
            </a:xfrm>
            <a:custGeom>
              <a:avLst/>
              <a:gdLst/>
              <a:ahLst/>
              <a:cxnLst/>
              <a:rect l="l" t="t" r="r" b="b"/>
              <a:pathLst>
                <a:path w="11501" h="3934" extrusionOk="0">
                  <a:moveTo>
                    <a:pt x="0" y="218"/>
                  </a:moveTo>
                  <a:cubicBezTo>
                    <a:pt x="54" y="272"/>
                    <a:pt x="0" y="272"/>
                    <a:pt x="82" y="299"/>
                  </a:cubicBezTo>
                  <a:cubicBezTo>
                    <a:pt x="136" y="326"/>
                    <a:pt x="163" y="299"/>
                    <a:pt x="190" y="299"/>
                  </a:cubicBezTo>
                  <a:cubicBezTo>
                    <a:pt x="733" y="299"/>
                    <a:pt x="1275" y="353"/>
                    <a:pt x="1790" y="516"/>
                  </a:cubicBezTo>
                  <a:cubicBezTo>
                    <a:pt x="2035" y="597"/>
                    <a:pt x="2306" y="706"/>
                    <a:pt x="2550" y="814"/>
                  </a:cubicBezTo>
                  <a:cubicBezTo>
                    <a:pt x="3174" y="1031"/>
                    <a:pt x="3770" y="1330"/>
                    <a:pt x="4313" y="1574"/>
                  </a:cubicBezTo>
                  <a:cubicBezTo>
                    <a:pt x="5642" y="2143"/>
                    <a:pt x="6998" y="2821"/>
                    <a:pt x="8436" y="3310"/>
                  </a:cubicBezTo>
                  <a:cubicBezTo>
                    <a:pt x="8815" y="3445"/>
                    <a:pt x="9195" y="3554"/>
                    <a:pt x="9575" y="3635"/>
                  </a:cubicBezTo>
                  <a:cubicBezTo>
                    <a:pt x="10172" y="3798"/>
                    <a:pt x="10768" y="3879"/>
                    <a:pt x="11365" y="3906"/>
                  </a:cubicBezTo>
                  <a:cubicBezTo>
                    <a:pt x="11501" y="3934"/>
                    <a:pt x="11501" y="3662"/>
                    <a:pt x="11365" y="3662"/>
                  </a:cubicBezTo>
                  <a:cubicBezTo>
                    <a:pt x="10796" y="3608"/>
                    <a:pt x="10226" y="3472"/>
                    <a:pt x="9656" y="3310"/>
                  </a:cubicBezTo>
                  <a:cubicBezTo>
                    <a:pt x="9277" y="3201"/>
                    <a:pt x="8897" y="3093"/>
                    <a:pt x="8544" y="2957"/>
                  </a:cubicBezTo>
                  <a:cubicBezTo>
                    <a:pt x="7134" y="2442"/>
                    <a:pt x="5778" y="1764"/>
                    <a:pt x="4476" y="1194"/>
                  </a:cubicBezTo>
                  <a:cubicBezTo>
                    <a:pt x="3906" y="950"/>
                    <a:pt x="3309" y="652"/>
                    <a:pt x="2686" y="435"/>
                  </a:cubicBezTo>
                  <a:cubicBezTo>
                    <a:pt x="2414" y="326"/>
                    <a:pt x="2143" y="245"/>
                    <a:pt x="1872" y="190"/>
                  </a:cubicBezTo>
                  <a:cubicBezTo>
                    <a:pt x="1302" y="28"/>
                    <a:pt x="733" y="1"/>
                    <a:pt x="163" y="55"/>
                  </a:cubicBezTo>
                  <a:cubicBezTo>
                    <a:pt x="136" y="55"/>
                    <a:pt x="82" y="55"/>
                    <a:pt x="54" y="82"/>
                  </a:cubicBezTo>
                  <a:cubicBezTo>
                    <a:pt x="0" y="109"/>
                    <a:pt x="27" y="109"/>
                    <a:pt x="0" y="163"/>
                  </a:cubicBezTo>
                  <a:lnTo>
                    <a:pt x="0" y="190"/>
                  </a:lnTo>
                  <a:cubicBezTo>
                    <a:pt x="0" y="190"/>
                    <a:pt x="0" y="218"/>
                    <a:pt x="0" y="218"/>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1" name="Google Shape;1401;p11"/>
            <p:cNvSpPr/>
            <p:nvPr/>
          </p:nvSpPr>
          <p:spPr>
            <a:xfrm>
              <a:off x="6469150" y="1589450"/>
              <a:ext cx="137680" cy="56975"/>
            </a:xfrm>
            <a:custGeom>
              <a:avLst/>
              <a:gdLst/>
              <a:ahLst/>
              <a:cxnLst/>
              <a:rect l="l" t="t" r="r" b="b"/>
              <a:pathLst>
                <a:path w="11230" h="2279" extrusionOk="0">
                  <a:moveTo>
                    <a:pt x="55" y="217"/>
                  </a:moveTo>
                  <a:lnTo>
                    <a:pt x="82" y="245"/>
                  </a:lnTo>
                  <a:cubicBezTo>
                    <a:pt x="109" y="272"/>
                    <a:pt x="163" y="245"/>
                    <a:pt x="217" y="245"/>
                  </a:cubicBezTo>
                  <a:cubicBezTo>
                    <a:pt x="678" y="272"/>
                    <a:pt x="1167" y="380"/>
                    <a:pt x="1628" y="516"/>
                  </a:cubicBezTo>
                  <a:cubicBezTo>
                    <a:pt x="2143" y="651"/>
                    <a:pt x="2631" y="841"/>
                    <a:pt x="3147" y="977"/>
                  </a:cubicBezTo>
                  <a:cubicBezTo>
                    <a:pt x="3906" y="1194"/>
                    <a:pt x="4693" y="1438"/>
                    <a:pt x="5506" y="1628"/>
                  </a:cubicBezTo>
                  <a:cubicBezTo>
                    <a:pt x="6293" y="1818"/>
                    <a:pt x="7080" y="1981"/>
                    <a:pt x="7893" y="2116"/>
                  </a:cubicBezTo>
                  <a:cubicBezTo>
                    <a:pt x="8978" y="2279"/>
                    <a:pt x="10063" y="2279"/>
                    <a:pt x="11148" y="2170"/>
                  </a:cubicBezTo>
                  <a:cubicBezTo>
                    <a:pt x="11202" y="2170"/>
                    <a:pt x="11230" y="2116"/>
                    <a:pt x="11230" y="2089"/>
                  </a:cubicBezTo>
                  <a:cubicBezTo>
                    <a:pt x="11202" y="2035"/>
                    <a:pt x="11175" y="2008"/>
                    <a:pt x="11121" y="2008"/>
                  </a:cubicBezTo>
                  <a:cubicBezTo>
                    <a:pt x="10063" y="2062"/>
                    <a:pt x="8978" y="2008"/>
                    <a:pt x="7948" y="1791"/>
                  </a:cubicBezTo>
                  <a:cubicBezTo>
                    <a:pt x="7134" y="1655"/>
                    <a:pt x="6347" y="1492"/>
                    <a:pt x="5588" y="1302"/>
                  </a:cubicBezTo>
                  <a:cubicBezTo>
                    <a:pt x="4801" y="1085"/>
                    <a:pt x="3987" y="868"/>
                    <a:pt x="3228" y="679"/>
                  </a:cubicBezTo>
                  <a:cubicBezTo>
                    <a:pt x="2496" y="462"/>
                    <a:pt x="1790" y="245"/>
                    <a:pt x="1031" y="109"/>
                  </a:cubicBezTo>
                  <a:cubicBezTo>
                    <a:pt x="760" y="55"/>
                    <a:pt x="461" y="28"/>
                    <a:pt x="163" y="28"/>
                  </a:cubicBezTo>
                  <a:lnTo>
                    <a:pt x="82" y="28"/>
                  </a:lnTo>
                  <a:cubicBezTo>
                    <a:pt x="0" y="82"/>
                    <a:pt x="82" y="1"/>
                    <a:pt x="55" y="109"/>
                  </a:cubicBezTo>
                  <a:cubicBezTo>
                    <a:pt x="55" y="82"/>
                    <a:pt x="55" y="82"/>
                    <a:pt x="27" y="109"/>
                  </a:cubicBezTo>
                  <a:cubicBezTo>
                    <a:pt x="27" y="109"/>
                    <a:pt x="55" y="109"/>
                    <a:pt x="55" y="109"/>
                  </a:cubicBezTo>
                  <a:cubicBezTo>
                    <a:pt x="55" y="190"/>
                    <a:pt x="55" y="217"/>
                    <a:pt x="55" y="217"/>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11"/>
            <p:cNvSpPr/>
            <p:nvPr/>
          </p:nvSpPr>
          <p:spPr>
            <a:xfrm>
              <a:off x="6591200" y="1484675"/>
              <a:ext cx="118000" cy="35300"/>
            </a:xfrm>
            <a:custGeom>
              <a:avLst/>
              <a:gdLst/>
              <a:ahLst/>
              <a:cxnLst/>
              <a:rect l="l" t="t" r="r" b="b"/>
              <a:pathLst>
                <a:path w="4720" h="1412" extrusionOk="0">
                  <a:moveTo>
                    <a:pt x="28" y="1330"/>
                  </a:moveTo>
                  <a:cubicBezTo>
                    <a:pt x="55" y="1357"/>
                    <a:pt x="28" y="1357"/>
                    <a:pt x="82" y="1384"/>
                  </a:cubicBezTo>
                  <a:cubicBezTo>
                    <a:pt x="136" y="1411"/>
                    <a:pt x="217" y="1384"/>
                    <a:pt x="272" y="1384"/>
                  </a:cubicBezTo>
                  <a:cubicBezTo>
                    <a:pt x="651" y="1357"/>
                    <a:pt x="1004" y="1303"/>
                    <a:pt x="1357" y="1248"/>
                  </a:cubicBezTo>
                  <a:cubicBezTo>
                    <a:pt x="1709" y="1194"/>
                    <a:pt x="2062" y="1086"/>
                    <a:pt x="2414" y="1004"/>
                  </a:cubicBezTo>
                  <a:cubicBezTo>
                    <a:pt x="2659" y="950"/>
                    <a:pt x="2876" y="869"/>
                    <a:pt x="3120" y="787"/>
                  </a:cubicBezTo>
                  <a:cubicBezTo>
                    <a:pt x="3635" y="624"/>
                    <a:pt x="4123" y="407"/>
                    <a:pt x="4666" y="163"/>
                  </a:cubicBezTo>
                  <a:cubicBezTo>
                    <a:pt x="4720" y="136"/>
                    <a:pt x="4720" y="82"/>
                    <a:pt x="4720" y="55"/>
                  </a:cubicBezTo>
                  <a:cubicBezTo>
                    <a:pt x="4693" y="28"/>
                    <a:pt x="4639" y="1"/>
                    <a:pt x="4611" y="1"/>
                  </a:cubicBezTo>
                  <a:cubicBezTo>
                    <a:pt x="4069" y="190"/>
                    <a:pt x="3527" y="353"/>
                    <a:pt x="3011" y="489"/>
                  </a:cubicBezTo>
                  <a:cubicBezTo>
                    <a:pt x="2794" y="570"/>
                    <a:pt x="2550" y="624"/>
                    <a:pt x="2333" y="706"/>
                  </a:cubicBezTo>
                  <a:cubicBezTo>
                    <a:pt x="2008" y="787"/>
                    <a:pt x="1655" y="869"/>
                    <a:pt x="1302" y="950"/>
                  </a:cubicBezTo>
                  <a:cubicBezTo>
                    <a:pt x="950" y="1031"/>
                    <a:pt x="624" y="1113"/>
                    <a:pt x="245" y="1194"/>
                  </a:cubicBezTo>
                  <a:cubicBezTo>
                    <a:pt x="190" y="1194"/>
                    <a:pt x="109" y="1194"/>
                    <a:pt x="55" y="1221"/>
                  </a:cubicBezTo>
                  <a:cubicBezTo>
                    <a:pt x="28" y="1275"/>
                    <a:pt x="55" y="1248"/>
                    <a:pt x="28" y="1303"/>
                  </a:cubicBezTo>
                  <a:cubicBezTo>
                    <a:pt x="28" y="1303"/>
                    <a:pt x="0" y="1303"/>
                    <a:pt x="0" y="1303"/>
                  </a:cubicBezTo>
                  <a:cubicBezTo>
                    <a:pt x="0" y="1303"/>
                    <a:pt x="0" y="1330"/>
                    <a:pt x="28" y="133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3" name="Google Shape;1403;p11"/>
            <p:cNvSpPr/>
            <p:nvPr/>
          </p:nvSpPr>
          <p:spPr>
            <a:xfrm>
              <a:off x="6538300" y="1430800"/>
              <a:ext cx="89550" cy="118669"/>
            </a:xfrm>
            <a:custGeom>
              <a:avLst/>
              <a:gdLst/>
              <a:ahLst/>
              <a:cxnLst/>
              <a:rect l="l" t="t" r="r" b="b"/>
              <a:pathLst>
                <a:path w="3582" h="6077" extrusionOk="0">
                  <a:moveTo>
                    <a:pt x="28" y="6076"/>
                  </a:moveTo>
                  <a:cubicBezTo>
                    <a:pt x="164" y="5995"/>
                    <a:pt x="299" y="5886"/>
                    <a:pt x="408" y="5751"/>
                  </a:cubicBezTo>
                  <a:cubicBezTo>
                    <a:pt x="679" y="5479"/>
                    <a:pt x="896" y="5154"/>
                    <a:pt x="1086" y="4829"/>
                  </a:cubicBezTo>
                  <a:cubicBezTo>
                    <a:pt x="1520" y="4150"/>
                    <a:pt x="1872" y="3418"/>
                    <a:pt x="2252" y="2686"/>
                  </a:cubicBezTo>
                  <a:cubicBezTo>
                    <a:pt x="2551" y="2089"/>
                    <a:pt x="2876" y="1465"/>
                    <a:pt x="3174" y="868"/>
                  </a:cubicBezTo>
                  <a:cubicBezTo>
                    <a:pt x="3310" y="597"/>
                    <a:pt x="3446" y="353"/>
                    <a:pt x="3581" y="82"/>
                  </a:cubicBezTo>
                  <a:cubicBezTo>
                    <a:pt x="3581" y="28"/>
                    <a:pt x="3527" y="0"/>
                    <a:pt x="3500" y="28"/>
                  </a:cubicBezTo>
                  <a:cubicBezTo>
                    <a:pt x="3364" y="299"/>
                    <a:pt x="3202" y="543"/>
                    <a:pt x="3066" y="787"/>
                  </a:cubicBezTo>
                  <a:cubicBezTo>
                    <a:pt x="2713" y="1384"/>
                    <a:pt x="2334" y="1953"/>
                    <a:pt x="1981" y="2550"/>
                  </a:cubicBezTo>
                  <a:cubicBezTo>
                    <a:pt x="1628" y="3147"/>
                    <a:pt x="1357" y="3744"/>
                    <a:pt x="1032" y="4313"/>
                  </a:cubicBezTo>
                  <a:cubicBezTo>
                    <a:pt x="788" y="4720"/>
                    <a:pt x="571" y="5127"/>
                    <a:pt x="299" y="5507"/>
                  </a:cubicBezTo>
                  <a:cubicBezTo>
                    <a:pt x="272" y="5534"/>
                    <a:pt x="245" y="5588"/>
                    <a:pt x="218" y="5615"/>
                  </a:cubicBezTo>
                  <a:cubicBezTo>
                    <a:pt x="137" y="5751"/>
                    <a:pt x="82" y="5913"/>
                    <a:pt x="1" y="6049"/>
                  </a:cubicBezTo>
                  <a:cubicBezTo>
                    <a:pt x="1" y="6049"/>
                    <a:pt x="1" y="6076"/>
                    <a:pt x="1" y="6076"/>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4" name="Google Shape;1404;p11"/>
            <p:cNvSpPr/>
            <p:nvPr/>
          </p:nvSpPr>
          <p:spPr>
            <a:xfrm>
              <a:off x="6637300" y="1399997"/>
              <a:ext cx="54950" cy="78273"/>
            </a:xfrm>
            <a:custGeom>
              <a:avLst/>
              <a:gdLst/>
              <a:ahLst/>
              <a:cxnLst/>
              <a:rect l="l" t="t" r="r" b="b"/>
              <a:pathLst>
                <a:path w="2198" h="4042" extrusionOk="0">
                  <a:moveTo>
                    <a:pt x="28" y="4041"/>
                  </a:moveTo>
                  <a:cubicBezTo>
                    <a:pt x="82" y="3987"/>
                    <a:pt x="136" y="3933"/>
                    <a:pt x="190" y="3879"/>
                  </a:cubicBezTo>
                  <a:cubicBezTo>
                    <a:pt x="245" y="3824"/>
                    <a:pt x="272" y="3743"/>
                    <a:pt x="299" y="3689"/>
                  </a:cubicBezTo>
                  <a:lnTo>
                    <a:pt x="679" y="2957"/>
                  </a:lnTo>
                  <a:lnTo>
                    <a:pt x="1221" y="1899"/>
                  </a:lnTo>
                  <a:cubicBezTo>
                    <a:pt x="1520" y="1329"/>
                    <a:pt x="1818" y="732"/>
                    <a:pt x="2170" y="163"/>
                  </a:cubicBezTo>
                  <a:cubicBezTo>
                    <a:pt x="2198" y="109"/>
                    <a:pt x="2170" y="54"/>
                    <a:pt x="2143" y="27"/>
                  </a:cubicBezTo>
                  <a:cubicBezTo>
                    <a:pt x="2089" y="0"/>
                    <a:pt x="2035" y="0"/>
                    <a:pt x="2008" y="54"/>
                  </a:cubicBezTo>
                  <a:cubicBezTo>
                    <a:pt x="1737" y="434"/>
                    <a:pt x="1492" y="787"/>
                    <a:pt x="1275" y="1193"/>
                  </a:cubicBezTo>
                  <a:cubicBezTo>
                    <a:pt x="1113" y="1438"/>
                    <a:pt x="977" y="1709"/>
                    <a:pt x="841" y="1953"/>
                  </a:cubicBezTo>
                  <a:cubicBezTo>
                    <a:pt x="570" y="2495"/>
                    <a:pt x="326" y="3038"/>
                    <a:pt x="82" y="3580"/>
                  </a:cubicBezTo>
                  <a:cubicBezTo>
                    <a:pt x="55" y="3662"/>
                    <a:pt x="28" y="3716"/>
                    <a:pt x="28" y="3797"/>
                  </a:cubicBezTo>
                  <a:cubicBezTo>
                    <a:pt x="1" y="3879"/>
                    <a:pt x="1" y="3960"/>
                    <a:pt x="1" y="4014"/>
                  </a:cubicBezTo>
                  <a:cubicBezTo>
                    <a:pt x="1" y="4041"/>
                    <a:pt x="28" y="4041"/>
                    <a:pt x="28" y="4014"/>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5" name="Google Shape;1405;p11"/>
            <p:cNvSpPr/>
            <p:nvPr/>
          </p:nvSpPr>
          <p:spPr>
            <a:xfrm>
              <a:off x="5264850" y="1038150"/>
              <a:ext cx="612350" cy="557425"/>
            </a:xfrm>
            <a:custGeom>
              <a:avLst/>
              <a:gdLst/>
              <a:ahLst/>
              <a:cxnLst/>
              <a:rect l="l" t="t" r="r" b="b"/>
              <a:pathLst>
                <a:path w="24494" h="22297" extrusionOk="0">
                  <a:moveTo>
                    <a:pt x="19665" y="18038"/>
                  </a:moveTo>
                  <a:cubicBezTo>
                    <a:pt x="19665" y="18038"/>
                    <a:pt x="24493" y="7080"/>
                    <a:pt x="19475" y="5182"/>
                  </a:cubicBezTo>
                  <a:cubicBezTo>
                    <a:pt x="16247" y="3934"/>
                    <a:pt x="16112" y="7975"/>
                    <a:pt x="15488" y="8057"/>
                  </a:cubicBezTo>
                  <a:cubicBezTo>
                    <a:pt x="14864" y="8111"/>
                    <a:pt x="15651" y="2659"/>
                    <a:pt x="12504" y="1411"/>
                  </a:cubicBezTo>
                  <a:cubicBezTo>
                    <a:pt x="8870" y="1"/>
                    <a:pt x="9250" y="7514"/>
                    <a:pt x="8436" y="5588"/>
                  </a:cubicBezTo>
                  <a:cubicBezTo>
                    <a:pt x="6944" y="1981"/>
                    <a:pt x="3337" y="869"/>
                    <a:pt x="2116" y="2767"/>
                  </a:cubicBezTo>
                  <a:cubicBezTo>
                    <a:pt x="0" y="6131"/>
                    <a:pt x="7324" y="8463"/>
                    <a:pt x="6212" y="8518"/>
                  </a:cubicBezTo>
                  <a:cubicBezTo>
                    <a:pt x="868" y="8762"/>
                    <a:pt x="787" y="12830"/>
                    <a:pt x="5615" y="13617"/>
                  </a:cubicBezTo>
                  <a:cubicBezTo>
                    <a:pt x="6456" y="13753"/>
                    <a:pt x="8653" y="13590"/>
                    <a:pt x="8436" y="14675"/>
                  </a:cubicBezTo>
                  <a:cubicBezTo>
                    <a:pt x="8165" y="16194"/>
                    <a:pt x="5561" y="15163"/>
                    <a:pt x="5100" y="16682"/>
                  </a:cubicBezTo>
                  <a:cubicBezTo>
                    <a:pt x="4123" y="19964"/>
                    <a:pt x="11474" y="22297"/>
                    <a:pt x="19665" y="18038"/>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6" name="Google Shape;1406;p11"/>
            <p:cNvSpPr/>
            <p:nvPr/>
          </p:nvSpPr>
          <p:spPr>
            <a:xfrm>
              <a:off x="5341475" y="1113825"/>
              <a:ext cx="427233" cy="382097"/>
            </a:xfrm>
            <a:custGeom>
              <a:avLst/>
              <a:gdLst/>
              <a:ahLst/>
              <a:cxnLst/>
              <a:rect l="l" t="t" r="r" b="b"/>
              <a:pathLst>
                <a:path w="20236" h="17659" extrusionOk="0">
                  <a:moveTo>
                    <a:pt x="20208" y="17631"/>
                  </a:moveTo>
                  <a:cubicBezTo>
                    <a:pt x="20208" y="17550"/>
                    <a:pt x="20235" y="17604"/>
                    <a:pt x="20235" y="17523"/>
                  </a:cubicBezTo>
                  <a:cubicBezTo>
                    <a:pt x="20208" y="17441"/>
                    <a:pt x="20208" y="17496"/>
                    <a:pt x="20181" y="17469"/>
                  </a:cubicBezTo>
                  <a:cubicBezTo>
                    <a:pt x="19910" y="17170"/>
                    <a:pt x="19639" y="16872"/>
                    <a:pt x="19367" y="16573"/>
                  </a:cubicBezTo>
                  <a:cubicBezTo>
                    <a:pt x="18255" y="15407"/>
                    <a:pt x="17143" y="14268"/>
                    <a:pt x="16004" y="13102"/>
                  </a:cubicBezTo>
                  <a:cubicBezTo>
                    <a:pt x="14295" y="11393"/>
                    <a:pt x="12559" y="9738"/>
                    <a:pt x="10769" y="8138"/>
                  </a:cubicBezTo>
                  <a:cubicBezTo>
                    <a:pt x="8762" y="6348"/>
                    <a:pt x="6728" y="4612"/>
                    <a:pt x="4558" y="3012"/>
                  </a:cubicBezTo>
                  <a:cubicBezTo>
                    <a:pt x="3690" y="2361"/>
                    <a:pt x="2822" y="1764"/>
                    <a:pt x="1927" y="1167"/>
                  </a:cubicBezTo>
                  <a:cubicBezTo>
                    <a:pt x="1330" y="760"/>
                    <a:pt x="733" y="381"/>
                    <a:pt x="109" y="1"/>
                  </a:cubicBezTo>
                  <a:cubicBezTo>
                    <a:pt x="82" y="1"/>
                    <a:pt x="28" y="1"/>
                    <a:pt x="28" y="28"/>
                  </a:cubicBezTo>
                  <a:cubicBezTo>
                    <a:pt x="1" y="55"/>
                    <a:pt x="1" y="109"/>
                    <a:pt x="28" y="136"/>
                  </a:cubicBezTo>
                  <a:cubicBezTo>
                    <a:pt x="625" y="543"/>
                    <a:pt x="1194" y="950"/>
                    <a:pt x="1791" y="1357"/>
                  </a:cubicBezTo>
                  <a:cubicBezTo>
                    <a:pt x="2659" y="1981"/>
                    <a:pt x="3500" y="2632"/>
                    <a:pt x="4341" y="3283"/>
                  </a:cubicBezTo>
                  <a:cubicBezTo>
                    <a:pt x="5751" y="4368"/>
                    <a:pt x="7162" y="5507"/>
                    <a:pt x="8491" y="6646"/>
                  </a:cubicBezTo>
                  <a:cubicBezTo>
                    <a:pt x="11095" y="8870"/>
                    <a:pt x="13590" y="11257"/>
                    <a:pt x="16004" y="13617"/>
                  </a:cubicBezTo>
                  <a:lnTo>
                    <a:pt x="17821" y="15434"/>
                  </a:lnTo>
                  <a:cubicBezTo>
                    <a:pt x="18499" y="16112"/>
                    <a:pt x="19177" y="16790"/>
                    <a:pt x="19856" y="17469"/>
                  </a:cubicBezTo>
                  <a:cubicBezTo>
                    <a:pt x="19910" y="17550"/>
                    <a:pt x="19964" y="17604"/>
                    <a:pt x="20045" y="17658"/>
                  </a:cubicBezTo>
                  <a:lnTo>
                    <a:pt x="20045" y="17658"/>
                  </a:lnTo>
                  <a:cubicBezTo>
                    <a:pt x="20127" y="17658"/>
                    <a:pt x="20073" y="17658"/>
                    <a:pt x="20127" y="17631"/>
                  </a:cubicBezTo>
                  <a:cubicBezTo>
                    <a:pt x="20154" y="17631"/>
                    <a:pt x="20154" y="17631"/>
                    <a:pt x="20154" y="17631"/>
                  </a:cubicBezTo>
                  <a:cubicBezTo>
                    <a:pt x="20181" y="17631"/>
                    <a:pt x="20181" y="17631"/>
                    <a:pt x="20208" y="17631"/>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7" name="Google Shape;1407;p11"/>
            <p:cNvSpPr/>
            <p:nvPr/>
          </p:nvSpPr>
          <p:spPr>
            <a:xfrm>
              <a:off x="5407250" y="1449775"/>
              <a:ext cx="355356" cy="43400"/>
            </a:xfrm>
            <a:custGeom>
              <a:avLst/>
              <a:gdLst/>
              <a:ahLst/>
              <a:cxnLst/>
              <a:rect l="l" t="t" r="r" b="b"/>
              <a:pathLst>
                <a:path w="15489" h="1736" extrusionOk="0">
                  <a:moveTo>
                    <a:pt x="15461" y="1682"/>
                  </a:moveTo>
                  <a:cubicBezTo>
                    <a:pt x="15380" y="1546"/>
                    <a:pt x="15271" y="1410"/>
                    <a:pt x="15163" y="1302"/>
                  </a:cubicBezTo>
                  <a:cubicBezTo>
                    <a:pt x="14566" y="868"/>
                    <a:pt x="13888" y="542"/>
                    <a:pt x="13183" y="407"/>
                  </a:cubicBezTo>
                  <a:cubicBezTo>
                    <a:pt x="12477" y="217"/>
                    <a:pt x="11772" y="109"/>
                    <a:pt x="11040" y="81"/>
                  </a:cubicBezTo>
                  <a:cubicBezTo>
                    <a:pt x="8897" y="0"/>
                    <a:pt x="6619" y="434"/>
                    <a:pt x="4449" y="732"/>
                  </a:cubicBezTo>
                  <a:cubicBezTo>
                    <a:pt x="2930" y="922"/>
                    <a:pt x="1465" y="1058"/>
                    <a:pt x="82" y="814"/>
                  </a:cubicBezTo>
                  <a:cubicBezTo>
                    <a:pt x="0" y="814"/>
                    <a:pt x="0" y="922"/>
                    <a:pt x="55" y="922"/>
                  </a:cubicBezTo>
                  <a:cubicBezTo>
                    <a:pt x="1519" y="1193"/>
                    <a:pt x="2984" y="1248"/>
                    <a:pt x="4449" y="1058"/>
                  </a:cubicBezTo>
                  <a:cubicBezTo>
                    <a:pt x="6646" y="841"/>
                    <a:pt x="8897" y="380"/>
                    <a:pt x="11013" y="461"/>
                  </a:cubicBezTo>
                  <a:cubicBezTo>
                    <a:pt x="11691" y="488"/>
                    <a:pt x="12396" y="597"/>
                    <a:pt x="13047" y="759"/>
                  </a:cubicBezTo>
                  <a:cubicBezTo>
                    <a:pt x="13725" y="976"/>
                    <a:pt x="14349" y="1248"/>
                    <a:pt x="14973" y="1573"/>
                  </a:cubicBezTo>
                  <a:cubicBezTo>
                    <a:pt x="15108" y="1627"/>
                    <a:pt x="15271" y="1655"/>
                    <a:pt x="15434" y="1709"/>
                  </a:cubicBezTo>
                  <a:cubicBezTo>
                    <a:pt x="15434" y="1736"/>
                    <a:pt x="15488" y="1682"/>
                    <a:pt x="15461" y="1682"/>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8" name="Google Shape;1408;p11"/>
            <p:cNvSpPr/>
            <p:nvPr/>
          </p:nvSpPr>
          <p:spPr>
            <a:xfrm>
              <a:off x="5344850" y="1291775"/>
              <a:ext cx="286873" cy="67150"/>
            </a:xfrm>
            <a:custGeom>
              <a:avLst/>
              <a:gdLst/>
              <a:ahLst/>
              <a:cxnLst/>
              <a:rect l="l" t="t" r="r" b="b"/>
              <a:pathLst>
                <a:path w="14702" h="2686" extrusionOk="0">
                  <a:moveTo>
                    <a:pt x="14647" y="2577"/>
                  </a:moveTo>
                  <a:cubicBezTo>
                    <a:pt x="14647" y="2468"/>
                    <a:pt x="14701" y="2577"/>
                    <a:pt x="14647" y="2496"/>
                  </a:cubicBezTo>
                  <a:cubicBezTo>
                    <a:pt x="14566" y="2414"/>
                    <a:pt x="14484" y="2441"/>
                    <a:pt x="14430" y="2387"/>
                  </a:cubicBezTo>
                  <a:cubicBezTo>
                    <a:pt x="13698" y="2089"/>
                    <a:pt x="12938" y="1899"/>
                    <a:pt x="12179" y="1790"/>
                  </a:cubicBezTo>
                  <a:cubicBezTo>
                    <a:pt x="11175" y="1655"/>
                    <a:pt x="10172" y="1573"/>
                    <a:pt x="9168" y="1573"/>
                  </a:cubicBezTo>
                  <a:cubicBezTo>
                    <a:pt x="8164" y="1573"/>
                    <a:pt x="7161" y="1519"/>
                    <a:pt x="6184" y="1411"/>
                  </a:cubicBezTo>
                  <a:cubicBezTo>
                    <a:pt x="5561" y="1329"/>
                    <a:pt x="4964" y="1221"/>
                    <a:pt x="4340" y="1085"/>
                  </a:cubicBezTo>
                  <a:cubicBezTo>
                    <a:pt x="2930" y="760"/>
                    <a:pt x="1492" y="353"/>
                    <a:pt x="82" y="27"/>
                  </a:cubicBezTo>
                  <a:cubicBezTo>
                    <a:pt x="54" y="0"/>
                    <a:pt x="27" y="27"/>
                    <a:pt x="27" y="54"/>
                  </a:cubicBezTo>
                  <a:cubicBezTo>
                    <a:pt x="0" y="82"/>
                    <a:pt x="27" y="109"/>
                    <a:pt x="54" y="109"/>
                  </a:cubicBezTo>
                  <a:cubicBezTo>
                    <a:pt x="1248" y="461"/>
                    <a:pt x="2441" y="868"/>
                    <a:pt x="3662" y="1221"/>
                  </a:cubicBezTo>
                  <a:cubicBezTo>
                    <a:pt x="4476" y="1465"/>
                    <a:pt x="5289" y="1628"/>
                    <a:pt x="6130" y="1763"/>
                  </a:cubicBezTo>
                  <a:cubicBezTo>
                    <a:pt x="7134" y="1872"/>
                    <a:pt x="8137" y="1953"/>
                    <a:pt x="9141" y="1953"/>
                  </a:cubicBezTo>
                  <a:cubicBezTo>
                    <a:pt x="10144" y="1926"/>
                    <a:pt x="11121" y="1980"/>
                    <a:pt x="12125" y="2089"/>
                  </a:cubicBezTo>
                  <a:cubicBezTo>
                    <a:pt x="12884" y="2170"/>
                    <a:pt x="13616" y="2333"/>
                    <a:pt x="14349" y="2577"/>
                  </a:cubicBezTo>
                  <a:cubicBezTo>
                    <a:pt x="14403" y="2604"/>
                    <a:pt x="14484" y="2685"/>
                    <a:pt x="14566" y="2658"/>
                  </a:cubicBezTo>
                  <a:cubicBezTo>
                    <a:pt x="14620" y="2658"/>
                    <a:pt x="14566" y="2658"/>
                    <a:pt x="14620" y="2604"/>
                  </a:cubicBezTo>
                  <a:lnTo>
                    <a:pt x="14620" y="2604"/>
                  </a:lnTo>
                  <a:cubicBezTo>
                    <a:pt x="14620" y="2604"/>
                    <a:pt x="14647" y="2577"/>
                    <a:pt x="14647" y="2577"/>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9" name="Google Shape;1409;p11"/>
            <p:cNvSpPr/>
            <p:nvPr/>
          </p:nvSpPr>
          <p:spPr>
            <a:xfrm>
              <a:off x="5722550" y="1159550"/>
              <a:ext cx="27825" cy="302450"/>
            </a:xfrm>
            <a:custGeom>
              <a:avLst/>
              <a:gdLst/>
              <a:ahLst/>
              <a:cxnLst/>
              <a:rect l="l" t="t" r="r" b="b"/>
              <a:pathLst>
                <a:path w="1113" h="12098" extrusionOk="0">
                  <a:moveTo>
                    <a:pt x="598" y="12070"/>
                  </a:moveTo>
                  <a:cubicBezTo>
                    <a:pt x="625" y="12016"/>
                    <a:pt x="625" y="12043"/>
                    <a:pt x="652" y="11989"/>
                  </a:cubicBezTo>
                  <a:cubicBezTo>
                    <a:pt x="652" y="11907"/>
                    <a:pt x="625" y="11907"/>
                    <a:pt x="598" y="11853"/>
                  </a:cubicBezTo>
                  <a:cubicBezTo>
                    <a:pt x="435" y="11338"/>
                    <a:pt x="354" y="10795"/>
                    <a:pt x="381" y="10253"/>
                  </a:cubicBezTo>
                  <a:cubicBezTo>
                    <a:pt x="381" y="10009"/>
                    <a:pt x="381" y="9737"/>
                    <a:pt x="408" y="9466"/>
                  </a:cubicBezTo>
                  <a:cubicBezTo>
                    <a:pt x="462" y="8788"/>
                    <a:pt x="543" y="8137"/>
                    <a:pt x="625" y="7540"/>
                  </a:cubicBezTo>
                  <a:cubicBezTo>
                    <a:pt x="787" y="6130"/>
                    <a:pt x="1059" y="4611"/>
                    <a:pt x="1113" y="3092"/>
                  </a:cubicBezTo>
                  <a:cubicBezTo>
                    <a:pt x="1113" y="2712"/>
                    <a:pt x="1113" y="2306"/>
                    <a:pt x="1113" y="1899"/>
                  </a:cubicBezTo>
                  <a:cubicBezTo>
                    <a:pt x="1059" y="1302"/>
                    <a:pt x="977" y="705"/>
                    <a:pt x="842" y="109"/>
                  </a:cubicBezTo>
                  <a:cubicBezTo>
                    <a:pt x="787" y="0"/>
                    <a:pt x="598" y="27"/>
                    <a:pt x="598" y="163"/>
                  </a:cubicBezTo>
                  <a:cubicBezTo>
                    <a:pt x="706" y="732"/>
                    <a:pt x="760" y="1329"/>
                    <a:pt x="760" y="1926"/>
                  </a:cubicBezTo>
                  <a:lnTo>
                    <a:pt x="760" y="3092"/>
                  </a:lnTo>
                  <a:cubicBezTo>
                    <a:pt x="679" y="4584"/>
                    <a:pt x="408" y="6076"/>
                    <a:pt x="245" y="7486"/>
                  </a:cubicBezTo>
                  <a:cubicBezTo>
                    <a:pt x="164" y="8110"/>
                    <a:pt x="55" y="8761"/>
                    <a:pt x="28" y="9439"/>
                  </a:cubicBezTo>
                  <a:cubicBezTo>
                    <a:pt x="1" y="9710"/>
                    <a:pt x="1" y="10009"/>
                    <a:pt x="28" y="10280"/>
                  </a:cubicBezTo>
                  <a:cubicBezTo>
                    <a:pt x="55" y="10850"/>
                    <a:pt x="191" y="11419"/>
                    <a:pt x="408" y="11934"/>
                  </a:cubicBezTo>
                  <a:cubicBezTo>
                    <a:pt x="435" y="11989"/>
                    <a:pt x="435" y="12043"/>
                    <a:pt x="462" y="12070"/>
                  </a:cubicBezTo>
                  <a:cubicBezTo>
                    <a:pt x="489" y="12097"/>
                    <a:pt x="516" y="12070"/>
                    <a:pt x="570" y="12070"/>
                  </a:cubicBezTo>
                  <a:cubicBezTo>
                    <a:pt x="570" y="12070"/>
                    <a:pt x="598" y="12070"/>
                    <a:pt x="598" y="1207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0" name="Google Shape;1410;p11"/>
            <p:cNvSpPr/>
            <p:nvPr/>
          </p:nvSpPr>
          <p:spPr>
            <a:xfrm>
              <a:off x="5535400" y="1096475"/>
              <a:ext cx="38000" cy="203450"/>
            </a:xfrm>
            <a:custGeom>
              <a:avLst/>
              <a:gdLst/>
              <a:ahLst/>
              <a:cxnLst/>
              <a:rect l="l" t="t" r="r" b="b"/>
              <a:pathLst>
                <a:path w="1520" h="11339" extrusionOk="0">
                  <a:moveTo>
                    <a:pt x="1520" y="11257"/>
                  </a:moveTo>
                  <a:lnTo>
                    <a:pt x="1520" y="11230"/>
                  </a:lnTo>
                  <a:cubicBezTo>
                    <a:pt x="1520" y="11176"/>
                    <a:pt x="1493" y="11149"/>
                    <a:pt x="1465" y="11095"/>
                  </a:cubicBezTo>
                  <a:cubicBezTo>
                    <a:pt x="1384" y="10633"/>
                    <a:pt x="1330" y="10145"/>
                    <a:pt x="1330" y="9684"/>
                  </a:cubicBezTo>
                  <a:lnTo>
                    <a:pt x="1330" y="8057"/>
                  </a:lnTo>
                  <a:cubicBezTo>
                    <a:pt x="1330" y="7297"/>
                    <a:pt x="1330" y="6456"/>
                    <a:pt x="1276" y="5643"/>
                  </a:cubicBezTo>
                  <a:cubicBezTo>
                    <a:pt x="1248" y="4829"/>
                    <a:pt x="1167" y="4015"/>
                    <a:pt x="1059" y="3202"/>
                  </a:cubicBezTo>
                  <a:cubicBezTo>
                    <a:pt x="896" y="2117"/>
                    <a:pt x="597" y="1059"/>
                    <a:pt x="163" y="55"/>
                  </a:cubicBezTo>
                  <a:cubicBezTo>
                    <a:pt x="136" y="28"/>
                    <a:pt x="109" y="1"/>
                    <a:pt x="55" y="28"/>
                  </a:cubicBezTo>
                  <a:cubicBezTo>
                    <a:pt x="1" y="28"/>
                    <a:pt x="1" y="82"/>
                    <a:pt x="1" y="137"/>
                  </a:cubicBezTo>
                  <a:cubicBezTo>
                    <a:pt x="380" y="1140"/>
                    <a:pt x="625" y="2171"/>
                    <a:pt x="733" y="3256"/>
                  </a:cubicBezTo>
                  <a:cubicBezTo>
                    <a:pt x="842" y="4042"/>
                    <a:pt x="896" y="4856"/>
                    <a:pt x="923" y="5643"/>
                  </a:cubicBezTo>
                  <a:cubicBezTo>
                    <a:pt x="977" y="6456"/>
                    <a:pt x="1004" y="7297"/>
                    <a:pt x="1004" y="8057"/>
                  </a:cubicBezTo>
                  <a:cubicBezTo>
                    <a:pt x="1031" y="8843"/>
                    <a:pt x="1004" y="9576"/>
                    <a:pt x="1113" y="10335"/>
                  </a:cubicBezTo>
                  <a:cubicBezTo>
                    <a:pt x="1167" y="10633"/>
                    <a:pt x="1221" y="10905"/>
                    <a:pt x="1276" y="11203"/>
                  </a:cubicBezTo>
                  <a:cubicBezTo>
                    <a:pt x="1276" y="11230"/>
                    <a:pt x="1276" y="11257"/>
                    <a:pt x="1303" y="11284"/>
                  </a:cubicBezTo>
                  <a:cubicBezTo>
                    <a:pt x="1411" y="11339"/>
                    <a:pt x="1276" y="11284"/>
                    <a:pt x="1384" y="11284"/>
                  </a:cubicBezTo>
                  <a:cubicBezTo>
                    <a:pt x="1384" y="11312"/>
                    <a:pt x="1438" y="11312"/>
                    <a:pt x="1438" y="11284"/>
                  </a:cubicBezTo>
                  <a:cubicBezTo>
                    <a:pt x="1493" y="11257"/>
                    <a:pt x="1493" y="11257"/>
                    <a:pt x="1520" y="11257"/>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1" name="Google Shape;1411;p11"/>
            <p:cNvSpPr/>
            <p:nvPr/>
          </p:nvSpPr>
          <p:spPr>
            <a:xfrm>
              <a:off x="5369275" y="1100575"/>
              <a:ext cx="67150" cy="80000"/>
            </a:xfrm>
            <a:custGeom>
              <a:avLst/>
              <a:gdLst/>
              <a:ahLst/>
              <a:cxnLst/>
              <a:rect l="l" t="t" r="r" b="b"/>
              <a:pathLst>
                <a:path w="2686" h="4205" extrusionOk="0">
                  <a:moveTo>
                    <a:pt x="2631" y="4151"/>
                  </a:moveTo>
                  <a:cubicBezTo>
                    <a:pt x="2658" y="4123"/>
                    <a:pt x="2686" y="4151"/>
                    <a:pt x="2686" y="4096"/>
                  </a:cubicBezTo>
                  <a:cubicBezTo>
                    <a:pt x="2686" y="4042"/>
                    <a:pt x="2631" y="3961"/>
                    <a:pt x="2604" y="3906"/>
                  </a:cubicBezTo>
                  <a:cubicBezTo>
                    <a:pt x="2469" y="3581"/>
                    <a:pt x="2333" y="3228"/>
                    <a:pt x="2170" y="2930"/>
                  </a:cubicBezTo>
                  <a:cubicBezTo>
                    <a:pt x="2008" y="2577"/>
                    <a:pt x="1818" y="2279"/>
                    <a:pt x="1628" y="1981"/>
                  </a:cubicBezTo>
                  <a:cubicBezTo>
                    <a:pt x="1492" y="1764"/>
                    <a:pt x="1357" y="1574"/>
                    <a:pt x="1221" y="1357"/>
                  </a:cubicBezTo>
                  <a:cubicBezTo>
                    <a:pt x="895" y="923"/>
                    <a:pt x="543" y="489"/>
                    <a:pt x="163" y="55"/>
                  </a:cubicBezTo>
                  <a:cubicBezTo>
                    <a:pt x="109" y="1"/>
                    <a:pt x="0" y="55"/>
                    <a:pt x="27" y="136"/>
                  </a:cubicBezTo>
                  <a:cubicBezTo>
                    <a:pt x="380" y="625"/>
                    <a:pt x="678" y="1086"/>
                    <a:pt x="977" y="1547"/>
                  </a:cubicBezTo>
                  <a:cubicBezTo>
                    <a:pt x="1112" y="1737"/>
                    <a:pt x="1221" y="1926"/>
                    <a:pt x="1357" y="2143"/>
                  </a:cubicBezTo>
                  <a:cubicBezTo>
                    <a:pt x="1546" y="2442"/>
                    <a:pt x="1736" y="2740"/>
                    <a:pt x="1899" y="3066"/>
                  </a:cubicBezTo>
                  <a:cubicBezTo>
                    <a:pt x="2089" y="3364"/>
                    <a:pt x="2252" y="3662"/>
                    <a:pt x="2414" y="3988"/>
                  </a:cubicBezTo>
                  <a:cubicBezTo>
                    <a:pt x="2469" y="4042"/>
                    <a:pt x="2469" y="4123"/>
                    <a:pt x="2523" y="4151"/>
                  </a:cubicBezTo>
                  <a:cubicBezTo>
                    <a:pt x="2577" y="4205"/>
                    <a:pt x="2550" y="4151"/>
                    <a:pt x="2604" y="4151"/>
                  </a:cubicBezTo>
                  <a:cubicBezTo>
                    <a:pt x="2604" y="4151"/>
                    <a:pt x="2631" y="4151"/>
                    <a:pt x="2631" y="4151"/>
                  </a:cubicBezTo>
                  <a:cubicBezTo>
                    <a:pt x="2631" y="4151"/>
                    <a:pt x="2631" y="4151"/>
                    <a:pt x="2631" y="4151"/>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2" name="Google Shape;1412;p11"/>
            <p:cNvSpPr/>
            <p:nvPr/>
          </p:nvSpPr>
          <p:spPr>
            <a:xfrm>
              <a:off x="5340125" y="1204300"/>
              <a:ext cx="170900" cy="42050"/>
            </a:xfrm>
            <a:custGeom>
              <a:avLst/>
              <a:gdLst/>
              <a:ahLst/>
              <a:cxnLst/>
              <a:rect l="l" t="t" r="r" b="b"/>
              <a:pathLst>
                <a:path w="6836" h="1682" extrusionOk="0">
                  <a:moveTo>
                    <a:pt x="6808" y="1655"/>
                  </a:moveTo>
                  <a:cubicBezTo>
                    <a:pt x="6672" y="1546"/>
                    <a:pt x="6537" y="1438"/>
                    <a:pt x="6401" y="1356"/>
                  </a:cubicBezTo>
                  <a:cubicBezTo>
                    <a:pt x="6049" y="1194"/>
                    <a:pt x="5696" y="1085"/>
                    <a:pt x="5316" y="977"/>
                  </a:cubicBezTo>
                  <a:cubicBezTo>
                    <a:pt x="4530" y="787"/>
                    <a:pt x="3716" y="651"/>
                    <a:pt x="2929" y="488"/>
                  </a:cubicBezTo>
                  <a:cubicBezTo>
                    <a:pt x="2251" y="407"/>
                    <a:pt x="1573" y="244"/>
                    <a:pt x="922" y="136"/>
                  </a:cubicBezTo>
                  <a:cubicBezTo>
                    <a:pt x="624" y="82"/>
                    <a:pt x="353" y="27"/>
                    <a:pt x="54" y="0"/>
                  </a:cubicBezTo>
                  <a:cubicBezTo>
                    <a:pt x="27" y="0"/>
                    <a:pt x="0" y="0"/>
                    <a:pt x="0" y="27"/>
                  </a:cubicBezTo>
                  <a:cubicBezTo>
                    <a:pt x="0" y="54"/>
                    <a:pt x="27" y="82"/>
                    <a:pt x="27" y="82"/>
                  </a:cubicBezTo>
                  <a:cubicBezTo>
                    <a:pt x="326" y="136"/>
                    <a:pt x="597" y="190"/>
                    <a:pt x="895" y="271"/>
                  </a:cubicBezTo>
                  <a:cubicBezTo>
                    <a:pt x="1573" y="434"/>
                    <a:pt x="2197" y="651"/>
                    <a:pt x="2875" y="814"/>
                  </a:cubicBezTo>
                  <a:cubicBezTo>
                    <a:pt x="3526" y="977"/>
                    <a:pt x="4204" y="1058"/>
                    <a:pt x="4855" y="1221"/>
                  </a:cubicBezTo>
                  <a:cubicBezTo>
                    <a:pt x="5316" y="1302"/>
                    <a:pt x="5750" y="1411"/>
                    <a:pt x="6211" y="1546"/>
                  </a:cubicBezTo>
                  <a:lnTo>
                    <a:pt x="6320" y="1573"/>
                  </a:lnTo>
                  <a:cubicBezTo>
                    <a:pt x="6483" y="1628"/>
                    <a:pt x="6645" y="1628"/>
                    <a:pt x="6808" y="1655"/>
                  </a:cubicBezTo>
                  <a:cubicBezTo>
                    <a:pt x="6808" y="1682"/>
                    <a:pt x="6835" y="1682"/>
                    <a:pt x="6835" y="1655"/>
                  </a:cubicBezTo>
                  <a:cubicBezTo>
                    <a:pt x="6835" y="1655"/>
                    <a:pt x="6835" y="1628"/>
                    <a:pt x="6808" y="1655"/>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3" name="Google Shape;1413;p11"/>
            <p:cNvSpPr/>
            <p:nvPr/>
          </p:nvSpPr>
          <p:spPr>
            <a:xfrm>
              <a:off x="5336700" y="1163950"/>
              <a:ext cx="112600" cy="25125"/>
            </a:xfrm>
            <a:custGeom>
              <a:avLst/>
              <a:gdLst/>
              <a:ahLst/>
              <a:cxnLst/>
              <a:rect l="l" t="t" r="r" b="b"/>
              <a:pathLst>
                <a:path w="4504" h="1005" extrusionOk="0">
                  <a:moveTo>
                    <a:pt x="4476" y="923"/>
                  </a:moveTo>
                  <a:cubicBezTo>
                    <a:pt x="4422" y="896"/>
                    <a:pt x="4341" y="869"/>
                    <a:pt x="4286" y="815"/>
                  </a:cubicBezTo>
                  <a:cubicBezTo>
                    <a:pt x="4205" y="815"/>
                    <a:pt x="4124" y="788"/>
                    <a:pt x="4069" y="788"/>
                  </a:cubicBezTo>
                  <a:lnTo>
                    <a:pt x="3283" y="625"/>
                  </a:lnTo>
                  <a:lnTo>
                    <a:pt x="2089" y="408"/>
                  </a:lnTo>
                  <a:cubicBezTo>
                    <a:pt x="1438" y="299"/>
                    <a:pt x="787" y="164"/>
                    <a:pt x="136" y="1"/>
                  </a:cubicBezTo>
                  <a:cubicBezTo>
                    <a:pt x="82" y="1"/>
                    <a:pt x="28" y="28"/>
                    <a:pt x="28" y="82"/>
                  </a:cubicBezTo>
                  <a:cubicBezTo>
                    <a:pt x="1" y="137"/>
                    <a:pt x="28" y="191"/>
                    <a:pt x="82" y="191"/>
                  </a:cubicBezTo>
                  <a:cubicBezTo>
                    <a:pt x="516" y="354"/>
                    <a:pt x="950" y="462"/>
                    <a:pt x="1384" y="571"/>
                  </a:cubicBezTo>
                  <a:cubicBezTo>
                    <a:pt x="1683" y="652"/>
                    <a:pt x="1954" y="706"/>
                    <a:pt x="2252" y="760"/>
                  </a:cubicBezTo>
                  <a:cubicBezTo>
                    <a:pt x="2849" y="869"/>
                    <a:pt x="3446" y="950"/>
                    <a:pt x="4015" y="1005"/>
                  </a:cubicBezTo>
                  <a:cubicBezTo>
                    <a:pt x="4097" y="1005"/>
                    <a:pt x="4178" y="1005"/>
                    <a:pt x="4232" y="1005"/>
                  </a:cubicBezTo>
                  <a:cubicBezTo>
                    <a:pt x="4314" y="1005"/>
                    <a:pt x="4395" y="977"/>
                    <a:pt x="4476" y="950"/>
                  </a:cubicBezTo>
                  <a:cubicBezTo>
                    <a:pt x="4476" y="950"/>
                    <a:pt x="4503" y="950"/>
                    <a:pt x="4503" y="923"/>
                  </a:cubicBezTo>
                  <a:cubicBezTo>
                    <a:pt x="4503" y="923"/>
                    <a:pt x="4503" y="923"/>
                    <a:pt x="4476" y="923"/>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4" name="Google Shape;1414;p11"/>
            <p:cNvSpPr/>
            <p:nvPr/>
          </p:nvSpPr>
          <p:spPr>
            <a:xfrm>
              <a:off x="6079250" y="900500"/>
              <a:ext cx="381775" cy="567600"/>
            </a:xfrm>
            <a:custGeom>
              <a:avLst/>
              <a:gdLst/>
              <a:ahLst/>
              <a:cxnLst/>
              <a:rect l="l" t="t" r="r" b="b"/>
              <a:pathLst>
                <a:path w="15271" h="22704" extrusionOk="0">
                  <a:moveTo>
                    <a:pt x="12396" y="3690"/>
                  </a:moveTo>
                  <a:cubicBezTo>
                    <a:pt x="12857" y="3445"/>
                    <a:pt x="13318" y="3201"/>
                    <a:pt x="13725" y="2903"/>
                  </a:cubicBezTo>
                  <a:cubicBezTo>
                    <a:pt x="13969" y="2740"/>
                    <a:pt x="14186" y="2550"/>
                    <a:pt x="14403" y="2333"/>
                  </a:cubicBezTo>
                  <a:cubicBezTo>
                    <a:pt x="14620" y="2144"/>
                    <a:pt x="14837" y="1927"/>
                    <a:pt x="15000" y="1710"/>
                  </a:cubicBezTo>
                  <a:cubicBezTo>
                    <a:pt x="15054" y="1655"/>
                    <a:pt x="15108" y="1574"/>
                    <a:pt x="15162" y="1520"/>
                  </a:cubicBezTo>
                  <a:cubicBezTo>
                    <a:pt x="15189" y="1465"/>
                    <a:pt x="15271" y="1411"/>
                    <a:pt x="15244" y="1411"/>
                  </a:cubicBezTo>
                  <a:cubicBezTo>
                    <a:pt x="15000" y="1411"/>
                    <a:pt x="14647" y="1764"/>
                    <a:pt x="14457" y="1872"/>
                  </a:cubicBezTo>
                  <a:cubicBezTo>
                    <a:pt x="13806" y="2306"/>
                    <a:pt x="13209" y="2822"/>
                    <a:pt x="12667" y="3391"/>
                  </a:cubicBezTo>
                  <a:lnTo>
                    <a:pt x="12423" y="3662"/>
                  </a:lnTo>
                  <a:lnTo>
                    <a:pt x="12450" y="3608"/>
                  </a:lnTo>
                  <a:lnTo>
                    <a:pt x="12477" y="3581"/>
                  </a:lnTo>
                  <a:cubicBezTo>
                    <a:pt x="12477" y="3554"/>
                    <a:pt x="12477" y="3500"/>
                    <a:pt x="12504" y="3473"/>
                  </a:cubicBezTo>
                  <a:lnTo>
                    <a:pt x="13074" y="2198"/>
                  </a:lnTo>
                  <a:lnTo>
                    <a:pt x="13155" y="2035"/>
                  </a:lnTo>
                  <a:lnTo>
                    <a:pt x="13209" y="1872"/>
                  </a:lnTo>
                  <a:cubicBezTo>
                    <a:pt x="13209" y="1872"/>
                    <a:pt x="13236" y="1818"/>
                    <a:pt x="13155" y="1845"/>
                  </a:cubicBezTo>
                  <a:lnTo>
                    <a:pt x="12558" y="3093"/>
                  </a:lnTo>
                  <a:cubicBezTo>
                    <a:pt x="12667" y="2361"/>
                    <a:pt x="12613" y="1628"/>
                    <a:pt x="12450" y="896"/>
                  </a:cubicBezTo>
                  <a:cubicBezTo>
                    <a:pt x="12396" y="706"/>
                    <a:pt x="12314" y="489"/>
                    <a:pt x="12233" y="299"/>
                  </a:cubicBezTo>
                  <a:cubicBezTo>
                    <a:pt x="12179" y="218"/>
                    <a:pt x="12179" y="1"/>
                    <a:pt x="12097" y="55"/>
                  </a:cubicBezTo>
                  <a:cubicBezTo>
                    <a:pt x="11880" y="299"/>
                    <a:pt x="11853" y="869"/>
                    <a:pt x="11880" y="1167"/>
                  </a:cubicBezTo>
                  <a:cubicBezTo>
                    <a:pt x="11935" y="2008"/>
                    <a:pt x="12097" y="2822"/>
                    <a:pt x="12314" y="3608"/>
                  </a:cubicBezTo>
                  <a:cubicBezTo>
                    <a:pt x="11907" y="4449"/>
                    <a:pt x="11501" y="5317"/>
                    <a:pt x="11067" y="6158"/>
                  </a:cubicBezTo>
                  <a:cubicBezTo>
                    <a:pt x="11392" y="4910"/>
                    <a:pt x="11365" y="3581"/>
                    <a:pt x="11012" y="2333"/>
                  </a:cubicBezTo>
                  <a:cubicBezTo>
                    <a:pt x="10904" y="2008"/>
                    <a:pt x="10768" y="1682"/>
                    <a:pt x="10605" y="1384"/>
                  </a:cubicBezTo>
                  <a:cubicBezTo>
                    <a:pt x="10605" y="1384"/>
                    <a:pt x="10470" y="1113"/>
                    <a:pt x="10470" y="1113"/>
                  </a:cubicBezTo>
                  <a:cubicBezTo>
                    <a:pt x="10361" y="1140"/>
                    <a:pt x="10334" y="1411"/>
                    <a:pt x="10307" y="1493"/>
                  </a:cubicBezTo>
                  <a:cubicBezTo>
                    <a:pt x="10226" y="1872"/>
                    <a:pt x="10199" y="2252"/>
                    <a:pt x="10226" y="2632"/>
                  </a:cubicBezTo>
                  <a:cubicBezTo>
                    <a:pt x="10280" y="3934"/>
                    <a:pt x="10633" y="5236"/>
                    <a:pt x="10904" y="6538"/>
                  </a:cubicBezTo>
                  <a:cubicBezTo>
                    <a:pt x="10470" y="7406"/>
                    <a:pt x="10009" y="8273"/>
                    <a:pt x="9575" y="9141"/>
                  </a:cubicBezTo>
                  <a:cubicBezTo>
                    <a:pt x="9792" y="7568"/>
                    <a:pt x="9548" y="5968"/>
                    <a:pt x="8870" y="4530"/>
                  </a:cubicBezTo>
                  <a:cubicBezTo>
                    <a:pt x="8680" y="4151"/>
                    <a:pt x="8463" y="3798"/>
                    <a:pt x="8219" y="3445"/>
                  </a:cubicBezTo>
                  <a:cubicBezTo>
                    <a:pt x="8219" y="3418"/>
                    <a:pt x="8083" y="3147"/>
                    <a:pt x="8029" y="3147"/>
                  </a:cubicBezTo>
                  <a:cubicBezTo>
                    <a:pt x="8002" y="3283"/>
                    <a:pt x="7974" y="3418"/>
                    <a:pt x="7974" y="3527"/>
                  </a:cubicBezTo>
                  <a:cubicBezTo>
                    <a:pt x="7947" y="3988"/>
                    <a:pt x="8002" y="4422"/>
                    <a:pt x="8110" y="4856"/>
                  </a:cubicBezTo>
                  <a:cubicBezTo>
                    <a:pt x="8408" y="6456"/>
                    <a:pt x="8815" y="8056"/>
                    <a:pt x="9304" y="9630"/>
                  </a:cubicBezTo>
                  <a:cubicBezTo>
                    <a:pt x="8924" y="10389"/>
                    <a:pt x="8517" y="11149"/>
                    <a:pt x="8110" y="11881"/>
                  </a:cubicBezTo>
                  <a:cubicBezTo>
                    <a:pt x="8246" y="10443"/>
                    <a:pt x="7974" y="8979"/>
                    <a:pt x="7378" y="7650"/>
                  </a:cubicBezTo>
                  <a:cubicBezTo>
                    <a:pt x="7188" y="7189"/>
                    <a:pt x="6944" y="6727"/>
                    <a:pt x="6673" y="6293"/>
                  </a:cubicBezTo>
                  <a:cubicBezTo>
                    <a:pt x="6591" y="6158"/>
                    <a:pt x="6483" y="6022"/>
                    <a:pt x="6401" y="5914"/>
                  </a:cubicBezTo>
                  <a:cubicBezTo>
                    <a:pt x="6347" y="5832"/>
                    <a:pt x="6266" y="5670"/>
                    <a:pt x="6266" y="5724"/>
                  </a:cubicBezTo>
                  <a:cubicBezTo>
                    <a:pt x="6103" y="6375"/>
                    <a:pt x="6374" y="7189"/>
                    <a:pt x="6537" y="7812"/>
                  </a:cubicBezTo>
                  <a:cubicBezTo>
                    <a:pt x="6917" y="9250"/>
                    <a:pt x="7405" y="10660"/>
                    <a:pt x="8029" y="12017"/>
                  </a:cubicBezTo>
                  <a:cubicBezTo>
                    <a:pt x="7568" y="12857"/>
                    <a:pt x="7079" y="13698"/>
                    <a:pt x="6618" y="14539"/>
                  </a:cubicBezTo>
                  <a:cubicBezTo>
                    <a:pt x="6917" y="12803"/>
                    <a:pt x="6401" y="11067"/>
                    <a:pt x="5669" y="9521"/>
                  </a:cubicBezTo>
                  <a:cubicBezTo>
                    <a:pt x="5452" y="9087"/>
                    <a:pt x="5235" y="8680"/>
                    <a:pt x="4991" y="8301"/>
                  </a:cubicBezTo>
                  <a:cubicBezTo>
                    <a:pt x="4937" y="8219"/>
                    <a:pt x="4855" y="8138"/>
                    <a:pt x="4801" y="8029"/>
                  </a:cubicBezTo>
                  <a:cubicBezTo>
                    <a:pt x="4774" y="8002"/>
                    <a:pt x="4774" y="7921"/>
                    <a:pt x="4747" y="7948"/>
                  </a:cubicBezTo>
                  <a:cubicBezTo>
                    <a:pt x="4720" y="7975"/>
                    <a:pt x="4692" y="8273"/>
                    <a:pt x="4692" y="8355"/>
                  </a:cubicBezTo>
                  <a:cubicBezTo>
                    <a:pt x="4692" y="8843"/>
                    <a:pt x="4747" y="9304"/>
                    <a:pt x="4882" y="9792"/>
                  </a:cubicBezTo>
                  <a:cubicBezTo>
                    <a:pt x="5262" y="11474"/>
                    <a:pt x="5832" y="13102"/>
                    <a:pt x="6537" y="14702"/>
                  </a:cubicBezTo>
                  <a:cubicBezTo>
                    <a:pt x="6184" y="15271"/>
                    <a:pt x="5859" y="15868"/>
                    <a:pt x="5506" y="16465"/>
                  </a:cubicBezTo>
                  <a:lnTo>
                    <a:pt x="5506" y="16465"/>
                  </a:lnTo>
                  <a:cubicBezTo>
                    <a:pt x="5696" y="14702"/>
                    <a:pt x="5208" y="13129"/>
                    <a:pt x="4611" y="11501"/>
                  </a:cubicBezTo>
                  <a:cubicBezTo>
                    <a:pt x="4313" y="10552"/>
                    <a:pt x="3852" y="9657"/>
                    <a:pt x="3255" y="8843"/>
                  </a:cubicBezTo>
                  <a:cubicBezTo>
                    <a:pt x="3201" y="8789"/>
                    <a:pt x="3228" y="9033"/>
                    <a:pt x="3228" y="9114"/>
                  </a:cubicBezTo>
                  <a:cubicBezTo>
                    <a:pt x="3201" y="9331"/>
                    <a:pt x="3228" y="9548"/>
                    <a:pt x="3255" y="9738"/>
                  </a:cubicBezTo>
                  <a:cubicBezTo>
                    <a:pt x="3336" y="10362"/>
                    <a:pt x="3472" y="10959"/>
                    <a:pt x="3662" y="11528"/>
                  </a:cubicBezTo>
                  <a:cubicBezTo>
                    <a:pt x="4204" y="13237"/>
                    <a:pt x="4855" y="14837"/>
                    <a:pt x="5452" y="16492"/>
                  </a:cubicBezTo>
                  <a:cubicBezTo>
                    <a:pt x="5126" y="17034"/>
                    <a:pt x="4801" y="17577"/>
                    <a:pt x="4475" y="18119"/>
                  </a:cubicBezTo>
                  <a:lnTo>
                    <a:pt x="4475" y="18092"/>
                  </a:lnTo>
                  <a:cubicBezTo>
                    <a:pt x="4530" y="16167"/>
                    <a:pt x="4069" y="14241"/>
                    <a:pt x="3201" y="12559"/>
                  </a:cubicBezTo>
                  <a:cubicBezTo>
                    <a:pt x="2875" y="11962"/>
                    <a:pt x="2550" y="11366"/>
                    <a:pt x="2170" y="10796"/>
                  </a:cubicBezTo>
                  <a:cubicBezTo>
                    <a:pt x="2034" y="10606"/>
                    <a:pt x="1926" y="10416"/>
                    <a:pt x="1790" y="10254"/>
                  </a:cubicBezTo>
                  <a:cubicBezTo>
                    <a:pt x="1736" y="10199"/>
                    <a:pt x="1682" y="10145"/>
                    <a:pt x="1655" y="10091"/>
                  </a:cubicBezTo>
                  <a:cubicBezTo>
                    <a:pt x="1600" y="10037"/>
                    <a:pt x="1600" y="9955"/>
                    <a:pt x="1573" y="9982"/>
                  </a:cubicBezTo>
                  <a:cubicBezTo>
                    <a:pt x="1573" y="10226"/>
                    <a:pt x="1600" y="10471"/>
                    <a:pt x="1682" y="10715"/>
                  </a:cubicBezTo>
                  <a:cubicBezTo>
                    <a:pt x="1790" y="11284"/>
                    <a:pt x="1953" y="11854"/>
                    <a:pt x="2143" y="12396"/>
                  </a:cubicBezTo>
                  <a:cubicBezTo>
                    <a:pt x="2495" y="13752"/>
                    <a:pt x="2957" y="15082"/>
                    <a:pt x="3499" y="16384"/>
                  </a:cubicBezTo>
                  <a:cubicBezTo>
                    <a:pt x="3770" y="17007"/>
                    <a:pt x="4123" y="17604"/>
                    <a:pt x="4421" y="18201"/>
                  </a:cubicBezTo>
                  <a:cubicBezTo>
                    <a:pt x="3770" y="19232"/>
                    <a:pt x="3092" y="20262"/>
                    <a:pt x="2414" y="21293"/>
                  </a:cubicBezTo>
                  <a:lnTo>
                    <a:pt x="1655" y="22405"/>
                  </a:lnTo>
                  <a:lnTo>
                    <a:pt x="1519" y="22622"/>
                  </a:lnTo>
                  <a:lnTo>
                    <a:pt x="1519" y="22703"/>
                  </a:lnTo>
                  <a:lnTo>
                    <a:pt x="1573" y="22703"/>
                  </a:lnTo>
                  <a:cubicBezTo>
                    <a:pt x="1573" y="22703"/>
                    <a:pt x="2143" y="21998"/>
                    <a:pt x="2550" y="21401"/>
                  </a:cubicBezTo>
                  <a:cubicBezTo>
                    <a:pt x="2902" y="20886"/>
                    <a:pt x="3228" y="20398"/>
                    <a:pt x="3580" y="19882"/>
                  </a:cubicBezTo>
                  <a:cubicBezTo>
                    <a:pt x="5154" y="20072"/>
                    <a:pt x="6781" y="19638"/>
                    <a:pt x="8219" y="19042"/>
                  </a:cubicBezTo>
                  <a:cubicBezTo>
                    <a:pt x="8544" y="18906"/>
                    <a:pt x="8870" y="18743"/>
                    <a:pt x="9168" y="18553"/>
                  </a:cubicBezTo>
                  <a:cubicBezTo>
                    <a:pt x="9195" y="18553"/>
                    <a:pt x="9412" y="18445"/>
                    <a:pt x="9412" y="18418"/>
                  </a:cubicBezTo>
                  <a:cubicBezTo>
                    <a:pt x="9412" y="18282"/>
                    <a:pt x="9141" y="18418"/>
                    <a:pt x="8978" y="18418"/>
                  </a:cubicBezTo>
                  <a:cubicBezTo>
                    <a:pt x="8598" y="18418"/>
                    <a:pt x="8219" y="18472"/>
                    <a:pt x="7839" y="18553"/>
                  </a:cubicBezTo>
                  <a:cubicBezTo>
                    <a:pt x="6510" y="18798"/>
                    <a:pt x="4909" y="19096"/>
                    <a:pt x="3689" y="19747"/>
                  </a:cubicBezTo>
                  <a:cubicBezTo>
                    <a:pt x="4665" y="18228"/>
                    <a:pt x="5615" y="16709"/>
                    <a:pt x="6510" y="15163"/>
                  </a:cubicBezTo>
                  <a:cubicBezTo>
                    <a:pt x="7459" y="15054"/>
                    <a:pt x="8408" y="14892"/>
                    <a:pt x="9331" y="14648"/>
                  </a:cubicBezTo>
                  <a:cubicBezTo>
                    <a:pt x="10117" y="14376"/>
                    <a:pt x="10877" y="13997"/>
                    <a:pt x="11582" y="13536"/>
                  </a:cubicBezTo>
                  <a:cubicBezTo>
                    <a:pt x="12070" y="13210"/>
                    <a:pt x="12558" y="12830"/>
                    <a:pt x="12992" y="12451"/>
                  </a:cubicBezTo>
                  <a:cubicBezTo>
                    <a:pt x="13128" y="12315"/>
                    <a:pt x="13291" y="12179"/>
                    <a:pt x="13426" y="12017"/>
                  </a:cubicBezTo>
                  <a:lnTo>
                    <a:pt x="13535" y="11908"/>
                  </a:lnTo>
                  <a:cubicBezTo>
                    <a:pt x="13562" y="11881"/>
                    <a:pt x="13643" y="11827"/>
                    <a:pt x="13616" y="11827"/>
                  </a:cubicBezTo>
                  <a:cubicBezTo>
                    <a:pt x="13020" y="11827"/>
                    <a:pt x="12260" y="12315"/>
                    <a:pt x="11718" y="12532"/>
                  </a:cubicBezTo>
                  <a:cubicBezTo>
                    <a:pt x="10524" y="13020"/>
                    <a:pt x="9358" y="13617"/>
                    <a:pt x="8219" y="14214"/>
                  </a:cubicBezTo>
                  <a:cubicBezTo>
                    <a:pt x="7676" y="14512"/>
                    <a:pt x="7161" y="14865"/>
                    <a:pt x="6591" y="15109"/>
                  </a:cubicBezTo>
                  <a:lnTo>
                    <a:pt x="6537" y="15136"/>
                  </a:lnTo>
                  <a:cubicBezTo>
                    <a:pt x="7107" y="14159"/>
                    <a:pt x="7649" y="13183"/>
                    <a:pt x="8191" y="12206"/>
                  </a:cubicBezTo>
                  <a:lnTo>
                    <a:pt x="8354" y="12179"/>
                  </a:lnTo>
                  <a:lnTo>
                    <a:pt x="8381" y="12152"/>
                  </a:lnTo>
                  <a:cubicBezTo>
                    <a:pt x="9900" y="11827"/>
                    <a:pt x="11338" y="11230"/>
                    <a:pt x="12613" y="10389"/>
                  </a:cubicBezTo>
                  <a:cubicBezTo>
                    <a:pt x="13074" y="10064"/>
                    <a:pt x="13508" y="9738"/>
                    <a:pt x="13942" y="9386"/>
                  </a:cubicBezTo>
                  <a:cubicBezTo>
                    <a:pt x="14077" y="9304"/>
                    <a:pt x="14186" y="9196"/>
                    <a:pt x="14294" y="9087"/>
                  </a:cubicBezTo>
                  <a:lnTo>
                    <a:pt x="14430" y="8952"/>
                  </a:lnTo>
                  <a:cubicBezTo>
                    <a:pt x="14457" y="8924"/>
                    <a:pt x="14511" y="8897"/>
                    <a:pt x="14484" y="8870"/>
                  </a:cubicBezTo>
                  <a:cubicBezTo>
                    <a:pt x="13915" y="8789"/>
                    <a:pt x="13101" y="9304"/>
                    <a:pt x="12613" y="9548"/>
                  </a:cubicBezTo>
                  <a:cubicBezTo>
                    <a:pt x="11148" y="10335"/>
                    <a:pt x="9819" y="11338"/>
                    <a:pt x="8381" y="12152"/>
                  </a:cubicBezTo>
                  <a:lnTo>
                    <a:pt x="8191" y="12179"/>
                  </a:lnTo>
                  <a:cubicBezTo>
                    <a:pt x="8354" y="11881"/>
                    <a:pt x="8517" y="11583"/>
                    <a:pt x="8680" y="11284"/>
                  </a:cubicBezTo>
                  <a:cubicBezTo>
                    <a:pt x="8951" y="10769"/>
                    <a:pt x="9222" y="10254"/>
                    <a:pt x="9493" y="9738"/>
                  </a:cubicBezTo>
                  <a:cubicBezTo>
                    <a:pt x="10877" y="9196"/>
                    <a:pt x="12179" y="8463"/>
                    <a:pt x="13372" y="7568"/>
                  </a:cubicBezTo>
                  <a:cubicBezTo>
                    <a:pt x="13752" y="7270"/>
                    <a:pt x="14104" y="6972"/>
                    <a:pt x="14430" y="6619"/>
                  </a:cubicBezTo>
                  <a:cubicBezTo>
                    <a:pt x="14566" y="6483"/>
                    <a:pt x="14674" y="6321"/>
                    <a:pt x="14810" y="6185"/>
                  </a:cubicBezTo>
                  <a:cubicBezTo>
                    <a:pt x="14864" y="6104"/>
                    <a:pt x="15054" y="5968"/>
                    <a:pt x="14972" y="5968"/>
                  </a:cubicBezTo>
                  <a:cubicBezTo>
                    <a:pt x="14783" y="6022"/>
                    <a:pt x="14620" y="6104"/>
                    <a:pt x="14457" y="6212"/>
                  </a:cubicBezTo>
                  <a:cubicBezTo>
                    <a:pt x="13969" y="6429"/>
                    <a:pt x="13508" y="6700"/>
                    <a:pt x="13047" y="6999"/>
                  </a:cubicBezTo>
                  <a:cubicBezTo>
                    <a:pt x="11880" y="7731"/>
                    <a:pt x="10741" y="8518"/>
                    <a:pt x="9683" y="9413"/>
                  </a:cubicBezTo>
                  <a:cubicBezTo>
                    <a:pt x="10144" y="8490"/>
                    <a:pt x="10578" y="7595"/>
                    <a:pt x="11039" y="6700"/>
                  </a:cubicBezTo>
                  <a:cubicBezTo>
                    <a:pt x="12097" y="6185"/>
                    <a:pt x="13101" y="5534"/>
                    <a:pt x="14023" y="4802"/>
                  </a:cubicBezTo>
                  <a:cubicBezTo>
                    <a:pt x="14321" y="4558"/>
                    <a:pt x="14620" y="4259"/>
                    <a:pt x="14864" y="3961"/>
                  </a:cubicBezTo>
                  <a:cubicBezTo>
                    <a:pt x="14945" y="3879"/>
                    <a:pt x="15027" y="3771"/>
                    <a:pt x="15081" y="3690"/>
                  </a:cubicBezTo>
                  <a:cubicBezTo>
                    <a:pt x="15108" y="3635"/>
                    <a:pt x="15217" y="3554"/>
                    <a:pt x="15162" y="3554"/>
                  </a:cubicBezTo>
                  <a:cubicBezTo>
                    <a:pt x="14755" y="3717"/>
                    <a:pt x="14349" y="3961"/>
                    <a:pt x="13996" y="4232"/>
                  </a:cubicBezTo>
                  <a:cubicBezTo>
                    <a:pt x="12992" y="4883"/>
                    <a:pt x="12070" y="5642"/>
                    <a:pt x="11229" y="6483"/>
                  </a:cubicBezTo>
                  <a:lnTo>
                    <a:pt x="11039" y="6646"/>
                  </a:lnTo>
                  <a:cubicBezTo>
                    <a:pt x="11419" y="5887"/>
                    <a:pt x="11772" y="5127"/>
                    <a:pt x="12124" y="4368"/>
                  </a:cubicBezTo>
                  <a:lnTo>
                    <a:pt x="12179" y="4259"/>
                  </a:lnTo>
                  <a:close/>
                  <a:moveTo>
                    <a:pt x="3201" y="20099"/>
                  </a:moveTo>
                  <a:cubicBezTo>
                    <a:pt x="3038" y="18255"/>
                    <a:pt x="2523" y="16465"/>
                    <a:pt x="1655" y="14837"/>
                  </a:cubicBezTo>
                  <a:cubicBezTo>
                    <a:pt x="1356" y="14268"/>
                    <a:pt x="1031" y="13752"/>
                    <a:pt x="651" y="13237"/>
                  </a:cubicBezTo>
                  <a:cubicBezTo>
                    <a:pt x="515" y="13102"/>
                    <a:pt x="407" y="12939"/>
                    <a:pt x="271" y="12776"/>
                  </a:cubicBezTo>
                  <a:cubicBezTo>
                    <a:pt x="217" y="12722"/>
                    <a:pt x="163" y="12668"/>
                    <a:pt x="109" y="12586"/>
                  </a:cubicBezTo>
                  <a:cubicBezTo>
                    <a:pt x="54" y="12532"/>
                    <a:pt x="54" y="12478"/>
                    <a:pt x="27" y="12505"/>
                  </a:cubicBezTo>
                  <a:cubicBezTo>
                    <a:pt x="0" y="12695"/>
                    <a:pt x="27" y="12885"/>
                    <a:pt x="81" y="13102"/>
                  </a:cubicBezTo>
                  <a:cubicBezTo>
                    <a:pt x="190" y="13671"/>
                    <a:pt x="353" y="14241"/>
                    <a:pt x="543" y="14783"/>
                  </a:cubicBezTo>
                  <a:cubicBezTo>
                    <a:pt x="1166" y="16600"/>
                    <a:pt x="1899" y="18608"/>
                    <a:pt x="2984" y="20181"/>
                  </a:cubicBezTo>
                  <a:close/>
                  <a:moveTo>
                    <a:pt x="5235" y="17360"/>
                  </a:moveTo>
                  <a:cubicBezTo>
                    <a:pt x="6835" y="17441"/>
                    <a:pt x="8436" y="17062"/>
                    <a:pt x="9846" y="16302"/>
                  </a:cubicBezTo>
                  <a:cubicBezTo>
                    <a:pt x="10280" y="16058"/>
                    <a:pt x="10660" y="15760"/>
                    <a:pt x="11012" y="15407"/>
                  </a:cubicBezTo>
                  <a:cubicBezTo>
                    <a:pt x="11148" y="15271"/>
                    <a:pt x="11284" y="15136"/>
                    <a:pt x="11392" y="15000"/>
                  </a:cubicBezTo>
                  <a:cubicBezTo>
                    <a:pt x="11419" y="14973"/>
                    <a:pt x="11473" y="14946"/>
                    <a:pt x="11501" y="14892"/>
                  </a:cubicBezTo>
                  <a:cubicBezTo>
                    <a:pt x="11528" y="14865"/>
                    <a:pt x="11609" y="14837"/>
                    <a:pt x="11582" y="14810"/>
                  </a:cubicBezTo>
                  <a:cubicBezTo>
                    <a:pt x="10985" y="14675"/>
                    <a:pt x="10172" y="15027"/>
                    <a:pt x="9602" y="15190"/>
                  </a:cubicBezTo>
                  <a:cubicBezTo>
                    <a:pt x="8191" y="15651"/>
                    <a:pt x="6537" y="16221"/>
                    <a:pt x="5343" y="17143"/>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5" name="Google Shape;1415;p11"/>
            <p:cNvSpPr/>
            <p:nvPr/>
          </p:nvSpPr>
          <p:spPr>
            <a:xfrm>
              <a:off x="5167200" y="1537225"/>
              <a:ext cx="617100" cy="301800"/>
            </a:xfrm>
            <a:custGeom>
              <a:avLst/>
              <a:gdLst/>
              <a:ahLst/>
              <a:cxnLst/>
              <a:rect l="l" t="t" r="r" b="b"/>
              <a:pathLst>
                <a:path w="24684" h="12072" extrusionOk="0">
                  <a:moveTo>
                    <a:pt x="3635" y="3473"/>
                  </a:moveTo>
                  <a:cubicBezTo>
                    <a:pt x="3147" y="3581"/>
                    <a:pt x="2631" y="3717"/>
                    <a:pt x="2143" y="3798"/>
                  </a:cubicBezTo>
                  <a:cubicBezTo>
                    <a:pt x="1845" y="3825"/>
                    <a:pt x="1546" y="3853"/>
                    <a:pt x="1248" y="3853"/>
                  </a:cubicBezTo>
                  <a:cubicBezTo>
                    <a:pt x="977" y="3880"/>
                    <a:pt x="679" y="3853"/>
                    <a:pt x="380" y="3798"/>
                  </a:cubicBezTo>
                  <a:lnTo>
                    <a:pt x="163" y="3771"/>
                  </a:lnTo>
                  <a:cubicBezTo>
                    <a:pt x="109" y="3771"/>
                    <a:pt x="0" y="3771"/>
                    <a:pt x="28" y="3744"/>
                  </a:cubicBezTo>
                  <a:cubicBezTo>
                    <a:pt x="299" y="3608"/>
                    <a:pt x="597" y="3554"/>
                    <a:pt x="896" y="3527"/>
                  </a:cubicBezTo>
                  <a:cubicBezTo>
                    <a:pt x="1682" y="3419"/>
                    <a:pt x="2469" y="3391"/>
                    <a:pt x="3255" y="3419"/>
                  </a:cubicBezTo>
                  <a:lnTo>
                    <a:pt x="3608" y="3446"/>
                  </a:lnTo>
                  <a:lnTo>
                    <a:pt x="3554" y="3419"/>
                  </a:lnTo>
                  <a:lnTo>
                    <a:pt x="3499" y="3419"/>
                  </a:lnTo>
                  <a:lnTo>
                    <a:pt x="3418" y="3364"/>
                  </a:lnTo>
                  <a:lnTo>
                    <a:pt x="2143" y="2822"/>
                  </a:lnTo>
                  <a:lnTo>
                    <a:pt x="1980" y="2768"/>
                  </a:lnTo>
                  <a:lnTo>
                    <a:pt x="1818" y="2686"/>
                  </a:lnTo>
                  <a:cubicBezTo>
                    <a:pt x="1818" y="2686"/>
                    <a:pt x="1736" y="2659"/>
                    <a:pt x="1845" y="2632"/>
                  </a:cubicBezTo>
                  <a:lnTo>
                    <a:pt x="3120" y="3120"/>
                  </a:lnTo>
                  <a:cubicBezTo>
                    <a:pt x="2550" y="2659"/>
                    <a:pt x="2062" y="2090"/>
                    <a:pt x="1709" y="1439"/>
                  </a:cubicBezTo>
                  <a:cubicBezTo>
                    <a:pt x="1601" y="1249"/>
                    <a:pt x="1519" y="1059"/>
                    <a:pt x="1438" y="842"/>
                  </a:cubicBezTo>
                  <a:cubicBezTo>
                    <a:pt x="1411" y="760"/>
                    <a:pt x="1275" y="598"/>
                    <a:pt x="1357" y="598"/>
                  </a:cubicBezTo>
                  <a:cubicBezTo>
                    <a:pt x="1709" y="598"/>
                    <a:pt x="2089" y="1005"/>
                    <a:pt x="2306" y="1249"/>
                  </a:cubicBezTo>
                  <a:cubicBezTo>
                    <a:pt x="2821" y="1873"/>
                    <a:pt x="3282" y="2578"/>
                    <a:pt x="3662" y="3310"/>
                  </a:cubicBezTo>
                  <a:cubicBezTo>
                    <a:pt x="4530" y="3663"/>
                    <a:pt x="5425" y="3988"/>
                    <a:pt x="6320" y="4341"/>
                  </a:cubicBezTo>
                  <a:cubicBezTo>
                    <a:pt x="5208" y="3636"/>
                    <a:pt x="4340" y="2659"/>
                    <a:pt x="3744" y="1493"/>
                  </a:cubicBezTo>
                  <a:cubicBezTo>
                    <a:pt x="3608" y="1194"/>
                    <a:pt x="3472" y="869"/>
                    <a:pt x="3391" y="543"/>
                  </a:cubicBezTo>
                  <a:cubicBezTo>
                    <a:pt x="3391" y="543"/>
                    <a:pt x="3282" y="218"/>
                    <a:pt x="3310" y="218"/>
                  </a:cubicBezTo>
                  <a:cubicBezTo>
                    <a:pt x="3391" y="191"/>
                    <a:pt x="3608" y="381"/>
                    <a:pt x="3689" y="408"/>
                  </a:cubicBezTo>
                  <a:cubicBezTo>
                    <a:pt x="3988" y="625"/>
                    <a:pt x="4286" y="896"/>
                    <a:pt x="4503" y="1167"/>
                  </a:cubicBezTo>
                  <a:cubicBezTo>
                    <a:pt x="5371" y="2171"/>
                    <a:pt x="6022" y="3364"/>
                    <a:pt x="6700" y="4476"/>
                  </a:cubicBezTo>
                  <a:cubicBezTo>
                    <a:pt x="7622" y="4802"/>
                    <a:pt x="8544" y="5154"/>
                    <a:pt x="9467" y="5480"/>
                  </a:cubicBezTo>
                  <a:cubicBezTo>
                    <a:pt x="8246" y="4476"/>
                    <a:pt x="7324" y="3147"/>
                    <a:pt x="6809" y="1628"/>
                  </a:cubicBezTo>
                  <a:cubicBezTo>
                    <a:pt x="6700" y="1222"/>
                    <a:pt x="6592" y="815"/>
                    <a:pt x="6537" y="381"/>
                  </a:cubicBezTo>
                  <a:cubicBezTo>
                    <a:pt x="6537" y="354"/>
                    <a:pt x="6456" y="82"/>
                    <a:pt x="6483" y="55"/>
                  </a:cubicBezTo>
                  <a:cubicBezTo>
                    <a:pt x="6510" y="1"/>
                    <a:pt x="6754" y="245"/>
                    <a:pt x="6781" y="272"/>
                  </a:cubicBezTo>
                  <a:cubicBezTo>
                    <a:pt x="7080" y="598"/>
                    <a:pt x="7378" y="950"/>
                    <a:pt x="7595" y="1330"/>
                  </a:cubicBezTo>
                  <a:cubicBezTo>
                    <a:pt x="8463" y="2713"/>
                    <a:pt x="9250" y="4151"/>
                    <a:pt x="9982" y="5643"/>
                  </a:cubicBezTo>
                  <a:cubicBezTo>
                    <a:pt x="10769" y="5914"/>
                    <a:pt x="11582" y="6185"/>
                    <a:pt x="12396" y="6456"/>
                  </a:cubicBezTo>
                  <a:cubicBezTo>
                    <a:pt x="11311" y="5480"/>
                    <a:pt x="10497" y="4259"/>
                    <a:pt x="10036" y="2876"/>
                  </a:cubicBezTo>
                  <a:cubicBezTo>
                    <a:pt x="9846" y="2388"/>
                    <a:pt x="9711" y="1900"/>
                    <a:pt x="9629" y="1411"/>
                  </a:cubicBezTo>
                  <a:cubicBezTo>
                    <a:pt x="9602" y="1249"/>
                    <a:pt x="9575" y="1086"/>
                    <a:pt x="9548" y="923"/>
                  </a:cubicBezTo>
                  <a:cubicBezTo>
                    <a:pt x="9548" y="869"/>
                    <a:pt x="9467" y="679"/>
                    <a:pt x="9548" y="706"/>
                  </a:cubicBezTo>
                  <a:cubicBezTo>
                    <a:pt x="10118" y="1059"/>
                    <a:pt x="10470" y="1873"/>
                    <a:pt x="10769" y="2415"/>
                  </a:cubicBezTo>
                  <a:cubicBezTo>
                    <a:pt x="11474" y="3744"/>
                    <a:pt x="12071" y="5100"/>
                    <a:pt x="12559" y="6484"/>
                  </a:cubicBezTo>
                  <a:cubicBezTo>
                    <a:pt x="13481" y="6809"/>
                    <a:pt x="14403" y="7080"/>
                    <a:pt x="15325" y="7352"/>
                  </a:cubicBezTo>
                  <a:cubicBezTo>
                    <a:pt x="13915" y="6294"/>
                    <a:pt x="13101" y="4693"/>
                    <a:pt x="12586" y="3066"/>
                  </a:cubicBezTo>
                  <a:cubicBezTo>
                    <a:pt x="12450" y="2605"/>
                    <a:pt x="12342" y="2171"/>
                    <a:pt x="12233" y="1710"/>
                  </a:cubicBezTo>
                  <a:cubicBezTo>
                    <a:pt x="12233" y="1601"/>
                    <a:pt x="12206" y="1493"/>
                    <a:pt x="12179" y="1384"/>
                  </a:cubicBezTo>
                  <a:cubicBezTo>
                    <a:pt x="12179" y="1357"/>
                    <a:pt x="12125" y="1276"/>
                    <a:pt x="12179" y="1276"/>
                  </a:cubicBezTo>
                  <a:cubicBezTo>
                    <a:pt x="12260" y="1276"/>
                    <a:pt x="12450" y="1493"/>
                    <a:pt x="12505" y="1547"/>
                  </a:cubicBezTo>
                  <a:cubicBezTo>
                    <a:pt x="12830" y="1900"/>
                    <a:pt x="13128" y="2279"/>
                    <a:pt x="13345" y="2713"/>
                  </a:cubicBezTo>
                  <a:cubicBezTo>
                    <a:pt x="14213" y="4205"/>
                    <a:pt x="14946" y="5778"/>
                    <a:pt x="15515" y="7406"/>
                  </a:cubicBezTo>
                  <a:cubicBezTo>
                    <a:pt x="16166" y="7596"/>
                    <a:pt x="16817" y="7786"/>
                    <a:pt x="17468" y="7975"/>
                  </a:cubicBezTo>
                  <a:lnTo>
                    <a:pt x="17468" y="7975"/>
                  </a:lnTo>
                  <a:cubicBezTo>
                    <a:pt x="16112" y="6809"/>
                    <a:pt x="15407" y="5344"/>
                    <a:pt x="14729" y="3771"/>
                  </a:cubicBezTo>
                  <a:cubicBezTo>
                    <a:pt x="14295" y="2849"/>
                    <a:pt x="14023" y="1900"/>
                    <a:pt x="13888" y="896"/>
                  </a:cubicBezTo>
                  <a:cubicBezTo>
                    <a:pt x="13888" y="815"/>
                    <a:pt x="14023" y="1005"/>
                    <a:pt x="14105" y="1086"/>
                  </a:cubicBezTo>
                  <a:cubicBezTo>
                    <a:pt x="14240" y="1222"/>
                    <a:pt x="14376" y="1384"/>
                    <a:pt x="14512" y="1547"/>
                  </a:cubicBezTo>
                  <a:cubicBezTo>
                    <a:pt x="14864" y="2035"/>
                    <a:pt x="15163" y="2578"/>
                    <a:pt x="15434" y="3120"/>
                  </a:cubicBezTo>
                  <a:cubicBezTo>
                    <a:pt x="16193" y="4721"/>
                    <a:pt x="16844" y="6348"/>
                    <a:pt x="17522" y="7975"/>
                  </a:cubicBezTo>
                  <a:cubicBezTo>
                    <a:pt x="18146" y="8165"/>
                    <a:pt x="18743" y="8328"/>
                    <a:pt x="19367" y="8464"/>
                  </a:cubicBezTo>
                  <a:lnTo>
                    <a:pt x="19367" y="8464"/>
                  </a:lnTo>
                  <a:cubicBezTo>
                    <a:pt x="18011" y="7107"/>
                    <a:pt x="17007" y="5426"/>
                    <a:pt x="16492" y="3581"/>
                  </a:cubicBezTo>
                  <a:cubicBezTo>
                    <a:pt x="16329" y="2930"/>
                    <a:pt x="16166" y="2252"/>
                    <a:pt x="16031" y="1601"/>
                  </a:cubicBezTo>
                  <a:cubicBezTo>
                    <a:pt x="16004" y="1384"/>
                    <a:pt x="15976" y="1167"/>
                    <a:pt x="15949" y="923"/>
                  </a:cubicBezTo>
                  <a:cubicBezTo>
                    <a:pt x="15949" y="842"/>
                    <a:pt x="15949" y="788"/>
                    <a:pt x="15922" y="706"/>
                  </a:cubicBezTo>
                  <a:cubicBezTo>
                    <a:pt x="15895" y="625"/>
                    <a:pt x="15895" y="571"/>
                    <a:pt x="15922" y="598"/>
                  </a:cubicBezTo>
                  <a:cubicBezTo>
                    <a:pt x="16085" y="760"/>
                    <a:pt x="16248" y="950"/>
                    <a:pt x="16356" y="1167"/>
                  </a:cubicBezTo>
                  <a:cubicBezTo>
                    <a:pt x="16654" y="1683"/>
                    <a:pt x="16926" y="2225"/>
                    <a:pt x="17170" y="2740"/>
                  </a:cubicBezTo>
                  <a:cubicBezTo>
                    <a:pt x="17848" y="3988"/>
                    <a:pt x="18418" y="5263"/>
                    <a:pt x="18933" y="6565"/>
                  </a:cubicBezTo>
                  <a:cubicBezTo>
                    <a:pt x="19177" y="7216"/>
                    <a:pt x="19313" y="7867"/>
                    <a:pt x="19503" y="8518"/>
                  </a:cubicBezTo>
                  <a:cubicBezTo>
                    <a:pt x="20696" y="8816"/>
                    <a:pt x="21889" y="9115"/>
                    <a:pt x="23083" y="9386"/>
                  </a:cubicBezTo>
                  <a:cubicBezTo>
                    <a:pt x="23517" y="9467"/>
                    <a:pt x="23951" y="9576"/>
                    <a:pt x="24385" y="9657"/>
                  </a:cubicBezTo>
                  <a:lnTo>
                    <a:pt x="24656" y="9738"/>
                  </a:lnTo>
                  <a:lnTo>
                    <a:pt x="24683" y="9793"/>
                  </a:lnTo>
                  <a:lnTo>
                    <a:pt x="24629" y="9820"/>
                  </a:lnTo>
                  <a:cubicBezTo>
                    <a:pt x="24629" y="9820"/>
                    <a:pt x="23734" y="9684"/>
                    <a:pt x="23056" y="9549"/>
                  </a:cubicBezTo>
                  <a:cubicBezTo>
                    <a:pt x="22459" y="9413"/>
                    <a:pt x="21835" y="9277"/>
                    <a:pt x="21238" y="9142"/>
                  </a:cubicBezTo>
                  <a:cubicBezTo>
                    <a:pt x="20235" y="10362"/>
                    <a:pt x="18743" y="11176"/>
                    <a:pt x="17278" y="11718"/>
                  </a:cubicBezTo>
                  <a:cubicBezTo>
                    <a:pt x="16953" y="11854"/>
                    <a:pt x="16600" y="11935"/>
                    <a:pt x="16275" y="12017"/>
                  </a:cubicBezTo>
                  <a:cubicBezTo>
                    <a:pt x="16193" y="12044"/>
                    <a:pt x="16085" y="12071"/>
                    <a:pt x="16004" y="12071"/>
                  </a:cubicBezTo>
                  <a:cubicBezTo>
                    <a:pt x="15895" y="11990"/>
                    <a:pt x="16193" y="11881"/>
                    <a:pt x="16275" y="11773"/>
                  </a:cubicBezTo>
                  <a:cubicBezTo>
                    <a:pt x="16573" y="11529"/>
                    <a:pt x="16871" y="11284"/>
                    <a:pt x="17224" y="11067"/>
                  </a:cubicBezTo>
                  <a:cubicBezTo>
                    <a:pt x="18363" y="10362"/>
                    <a:pt x="19719" y="9494"/>
                    <a:pt x="21049" y="9087"/>
                  </a:cubicBezTo>
                  <a:cubicBezTo>
                    <a:pt x="19313" y="8681"/>
                    <a:pt x="17577" y="8247"/>
                    <a:pt x="15868" y="7731"/>
                  </a:cubicBezTo>
                  <a:cubicBezTo>
                    <a:pt x="15108" y="8301"/>
                    <a:pt x="14295" y="8816"/>
                    <a:pt x="13454" y="9277"/>
                  </a:cubicBezTo>
                  <a:cubicBezTo>
                    <a:pt x="12694" y="9630"/>
                    <a:pt x="11881" y="9874"/>
                    <a:pt x="11067" y="10010"/>
                  </a:cubicBezTo>
                  <a:cubicBezTo>
                    <a:pt x="10470" y="10118"/>
                    <a:pt x="9874" y="10172"/>
                    <a:pt x="9277" y="10172"/>
                  </a:cubicBezTo>
                  <a:lnTo>
                    <a:pt x="8680" y="10172"/>
                  </a:lnTo>
                  <a:lnTo>
                    <a:pt x="8517" y="10172"/>
                  </a:lnTo>
                  <a:cubicBezTo>
                    <a:pt x="8463" y="10172"/>
                    <a:pt x="8382" y="10200"/>
                    <a:pt x="8409" y="10172"/>
                  </a:cubicBezTo>
                  <a:cubicBezTo>
                    <a:pt x="8843" y="9766"/>
                    <a:pt x="9711" y="9603"/>
                    <a:pt x="10253" y="9386"/>
                  </a:cubicBezTo>
                  <a:cubicBezTo>
                    <a:pt x="11474" y="8925"/>
                    <a:pt x="12722" y="8572"/>
                    <a:pt x="13996" y="8247"/>
                  </a:cubicBezTo>
                  <a:cubicBezTo>
                    <a:pt x="14593" y="8084"/>
                    <a:pt x="15217" y="7948"/>
                    <a:pt x="15787" y="7758"/>
                  </a:cubicBezTo>
                  <a:lnTo>
                    <a:pt x="15868" y="7731"/>
                  </a:lnTo>
                  <a:cubicBezTo>
                    <a:pt x="14783" y="7406"/>
                    <a:pt x="13698" y="7080"/>
                    <a:pt x="12613" y="6728"/>
                  </a:cubicBezTo>
                  <a:lnTo>
                    <a:pt x="12505" y="6836"/>
                  </a:lnTo>
                  <a:lnTo>
                    <a:pt x="12450" y="6836"/>
                  </a:lnTo>
                  <a:cubicBezTo>
                    <a:pt x="11148" y="7623"/>
                    <a:pt x="9684" y="8165"/>
                    <a:pt x="8165" y="8436"/>
                  </a:cubicBezTo>
                  <a:cubicBezTo>
                    <a:pt x="7622" y="8518"/>
                    <a:pt x="7053" y="8599"/>
                    <a:pt x="6510" y="8626"/>
                  </a:cubicBezTo>
                  <a:lnTo>
                    <a:pt x="6049" y="8626"/>
                  </a:lnTo>
                  <a:lnTo>
                    <a:pt x="5859" y="8626"/>
                  </a:lnTo>
                  <a:lnTo>
                    <a:pt x="5751" y="8626"/>
                  </a:lnTo>
                  <a:cubicBezTo>
                    <a:pt x="6103" y="8165"/>
                    <a:pt x="7053" y="8002"/>
                    <a:pt x="7595" y="7867"/>
                  </a:cubicBezTo>
                  <a:cubicBezTo>
                    <a:pt x="9195" y="7406"/>
                    <a:pt x="10850" y="7243"/>
                    <a:pt x="12450" y="6836"/>
                  </a:cubicBezTo>
                  <a:lnTo>
                    <a:pt x="12613" y="6728"/>
                  </a:lnTo>
                  <a:lnTo>
                    <a:pt x="11637" y="6429"/>
                  </a:lnTo>
                  <a:cubicBezTo>
                    <a:pt x="11094" y="6239"/>
                    <a:pt x="10552" y="6050"/>
                    <a:pt x="9982" y="5860"/>
                  </a:cubicBezTo>
                  <a:cubicBezTo>
                    <a:pt x="8572" y="6429"/>
                    <a:pt x="7107" y="6782"/>
                    <a:pt x="5588" y="6945"/>
                  </a:cubicBezTo>
                  <a:cubicBezTo>
                    <a:pt x="5127" y="6999"/>
                    <a:pt x="4639" y="6999"/>
                    <a:pt x="4178" y="6972"/>
                  </a:cubicBezTo>
                  <a:cubicBezTo>
                    <a:pt x="3988" y="6972"/>
                    <a:pt x="3771" y="6945"/>
                    <a:pt x="3581" y="6918"/>
                  </a:cubicBezTo>
                  <a:cubicBezTo>
                    <a:pt x="3499" y="6918"/>
                    <a:pt x="3255" y="6918"/>
                    <a:pt x="3337" y="6890"/>
                  </a:cubicBezTo>
                  <a:cubicBezTo>
                    <a:pt x="3499" y="6782"/>
                    <a:pt x="3662" y="6728"/>
                    <a:pt x="3852" y="6701"/>
                  </a:cubicBezTo>
                  <a:cubicBezTo>
                    <a:pt x="4367" y="6538"/>
                    <a:pt x="4910" y="6402"/>
                    <a:pt x="5425" y="6294"/>
                  </a:cubicBezTo>
                  <a:cubicBezTo>
                    <a:pt x="6781" y="6022"/>
                    <a:pt x="8165" y="5833"/>
                    <a:pt x="9521" y="5751"/>
                  </a:cubicBezTo>
                  <a:cubicBezTo>
                    <a:pt x="8572" y="5399"/>
                    <a:pt x="7622" y="5073"/>
                    <a:pt x="6700" y="4693"/>
                  </a:cubicBezTo>
                  <a:cubicBezTo>
                    <a:pt x="5561" y="5046"/>
                    <a:pt x="4395" y="5263"/>
                    <a:pt x="3228" y="5371"/>
                  </a:cubicBezTo>
                  <a:cubicBezTo>
                    <a:pt x="2821" y="5399"/>
                    <a:pt x="2442" y="5371"/>
                    <a:pt x="2035" y="5344"/>
                  </a:cubicBezTo>
                  <a:cubicBezTo>
                    <a:pt x="1926" y="5344"/>
                    <a:pt x="1791" y="5290"/>
                    <a:pt x="1709" y="5290"/>
                  </a:cubicBezTo>
                  <a:cubicBezTo>
                    <a:pt x="1655" y="5290"/>
                    <a:pt x="1519" y="5290"/>
                    <a:pt x="1546" y="5263"/>
                  </a:cubicBezTo>
                  <a:cubicBezTo>
                    <a:pt x="1980" y="5073"/>
                    <a:pt x="2414" y="4965"/>
                    <a:pt x="2876" y="4938"/>
                  </a:cubicBezTo>
                  <a:cubicBezTo>
                    <a:pt x="4042" y="4748"/>
                    <a:pt x="5235" y="4639"/>
                    <a:pt x="6429" y="4693"/>
                  </a:cubicBezTo>
                  <a:lnTo>
                    <a:pt x="6673" y="4693"/>
                  </a:lnTo>
                  <a:cubicBezTo>
                    <a:pt x="5886" y="4368"/>
                    <a:pt x="5100" y="4070"/>
                    <a:pt x="4313" y="3744"/>
                  </a:cubicBezTo>
                  <a:lnTo>
                    <a:pt x="4205" y="3717"/>
                  </a:lnTo>
                  <a:close/>
                  <a:moveTo>
                    <a:pt x="21618" y="9060"/>
                  </a:moveTo>
                  <a:cubicBezTo>
                    <a:pt x="20452" y="7623"/>
                    <a:pt x="19611" y="5968"/>
                    <a:pt x="19123" y="4205"/>
                  </a:cubicBezTo>
                  <a:cubicBezTo>
                    <a:pt x="18933" y="3581"/>
                    <a:pt x="18824" y="2957"/>
                    <a:pt x="18770" y="2334"/>
                  </a:cubicBezTo>
                  <a:cubicBezTo>
                    <a:pt x="18770" y="2144"/>
                    <a:pt x="18743" y="1954"/>
                    <a:pt x="18716" y="1764"/>
                  </a:cubicBezTo>
                  <a:lnTo>
                    <a:pt x="18716" y="1493"/>
                  </a:lnTo>
                  <a:cubicBezTo>
                    <a:pt x="18716" y="1411"/>
                    <a:pt x="18689" y="1384"/>
                    <a:pt x="18716" y="1384"/>
                  </a:cubicBezTo>
                  <a:cubicBezTo>
                    <a:pt x="18879" y="1520"/>
                    <a:pt x="18987" y="1683"/>
                    <a:pt x="19096" y="1845"/>
                  </a:cubicBezTo>
                  <a:cubicBezTo>
                    <a:pt x="19394" y="2334"/>
                    <a:pt x="19665" y="2849"/>
                    <a:pt x="19909" y="3391"/>
                  </a:cubicBezTo>
                  <a:cubicBezTo>
                    <a:pt x="20696" y="5154"/>
                    <a:pt x="21564" y="7107"/>
                    <a:pt x="21835" y="9006"/>
                  </a:cubicBezTo>
                  <a:close/>
                  <a:moveTo>
                    <a:pt x="18255" y="8464"/>
                  </a:moveTo>
                  <a:cubicBezTo>
                    <a:pt x="17143" y="9630"/>
                    <a:pt x="15732" y="10444"/>
                    <a:pt x="14159" y="10850"/>
                  </a:cubicBezTo>
                  <a:cubicBezTo>
                    <a:pt x="13698" y="10959"/>
                    <a:pt x="13210" y="11013"/>
                    <a:pt x="12722" y="11013"/>
                  </a:cubicBezTo>
                  <a:cubicBezTo>
                    <a:pt x="12532" y="11013"/>
                    <a:pt x="12342" y="11013"/>
                    <a:pt x="12179" y="10986"/>
                  </a:cubicBezTo>
                  <a:lnTo>
                    <a:pt x="12016" y="10986"/>
                  </a:lnTo>
                  <a:cubicBezTo>
                    <a:pt x="11989" y="10986"/>
                    <a:pt x="11881" y="11013"/>
                    <a:pt x="11908" y="10986"/>
                  </a:cubicBezTo>
                  <a:cubicBezTo>
                    <a:pt x="12233" y="10498"/>
                    <a:pt x="13074" y="10172"/>
                    <a:pt x="13589" y="9928"/>
                  </a:cubicBezTo>
                  <a:cubicBezTo>
                    <a:pt x="14946" y="9277"/>
                    <a:pt x="16519" y="8545"/>
                    <a:pt x="18038" y="8409"/>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6" name="Google Shape;1416;p11"/>
            <p:cNvSpPr/>
            <p:nvPr/>
          </p:nvSpPr>
          <p:spPr>
            <a:xfrm>
              <a:off x="5558450" y="1468075"/>
              <a:ext cx="862575" cy="221750"/>
            </a:xfrm>
            <a:custGeom>
              <a:avLst/>
              <a:gdLst/>
              <a:ahLst/>
              <a:cxnLst/>
              <a:rect l="l" t="t" r="r" b="b"/>
              <a:pathLst>
                <a:path w="34503" h="8870" extrusionOk="0">
                  <a:moveTo>
                    <a:pt x="1" y="0"/>
                  </a:moveTo>
                  <a:lnTo>
                    <a:pt x="1" y="8870"/>
                  </a:lnTo>
                  <a:lnTo>
                    <a:pt x="34502" y="8870"/>
                  </a:lnTo>
                  <a:lnTo>
                    <a:pt x="34502"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7" name="Google Shape;1417;p11"/>
            <p:cNvSpPr/>
            <p:nvPr/>
          </p:nvSpPr>
          <p:spPr>
            <a:xfrm>
              <a:off x="5605925" y="1452475"/>
              <a:ext cx="12900" cy="244150"/>
            </a:xfrm>
            <a:custGeom>
              <a:avLst/>
              <a:gdLst/>
              <a:ahLst/>
              <a:cxnLst/>
              <a:rect l="l" t="t" r="r" b="b"/>
              <a:pathLst>
                <a:path w="516" h="9766" extrusionOk="0">
                  <a:moveTo>
                    <a:pt x="163" y="55"/>
                  </a:moveTo>
                  <a:cubicBezTo>
                    <a:pt x="109" y="82"/>
                    <a:pt x="82" y="82"/>
                    <a:pt x="55" y="136"/>
                  </a:cubicBezTo>
                  <a:cubicBezTo>
                    <a:pt x="1" y="434"/>
                    <a:pt x="1" y="760"/>
                    <a:pt x="55" y="1058"/>
                  </a:cubicBezTo>
                  <a:cubicBezTo>
                    <a:pt x="55" y="2415"/>
                    <a:pt x="190" y="3771"/>
                    <a:pt x="163" y="5100"/>
                  </a:cubicBezTo>
                  <a:lnTo>
                    <a:pt x="163" y="6022"/>
                  </a:lnTo>
                  <a:cubicBezTo>
                    <a:pt x="163" y="6998"/>
                    <a:pt x="218" y="7975"/>
                    <a:pt x="218" y="8951"/>
                  </a:cubicBezTo>
                  <a:lnTo>
                    <a:pt x="218" y="9385"/>
                  </a:lnTo>
                  <a:cubicBezTo>
                    <a:pt x="218" y="9548"/>
                    <a:pt x="245" y="9602"/>
                    <a:pt x="245" y="9684"/>
                  </a:cubicBezTo>
                  <a:cubicBezTo>
                    <a:pt x="245" y="9738"/>
                    <a:pt x="272" y="9765"/>
                    <a:pt x="299" y="9765"/>
                  </a:cubicBezTo>
                  <a:cubicBezTo>
                    <a:pt x="326" y="9765"/>
                    <a:pt x="353" y="9738"/>
                    <a:pt x="353" y="9711"/>
                  </a:cubicBezTo>
                  <a:cubicBezTo>
                    <a:pt x="380" y="9602"/>
                    <a:pt x="407" y="9521"/>
                    <a:pt x="435" y="9440"/>
                  </a:cubicBezTo>
                  <a:cubicBezTo>
                    <a:pt x="462" y="9223"/>
                    <a:pt x="462" y="9006"/>
                    <a:pt x="462" y="8789"/>
                  </a:cubicBezTo>
                  <a:cubicBezTo>
                    <a:pt x="516" y="7541"/>
                    <a:pt x="407" y="6320"/>
                    <a:pt x="435" y="5100"/>
                  </a:cubicBezTo>
                  <a:cubicBezTo>
                    <a:pt x="462" y="4367"/>
                    <a:pt x="435" y="3581"/>
                    <a:pt x="407" y="2821"/>
                  </a:cubicBezTo>
                  <a:cubicBezTo>
                    <a:pt x="353" y="2035"/>
                    <a:pt x="326" y="1302"/>
                    <a:pt x="299" y="543"/>
                  </a:cubicBezTo>
                  <a:cubicBezTo>
                    <a:pt x="326" y="407"/>
                    <a:pt x="326" y="272"/>
                    <a:pt x="299" y="136"/>
                  </a:cubicBezTo>
                  <a:cubicBezTo>
                    <a:pt x="272" y="82"/>
                    <a:pt x="245" y="82"/>
                    <a:pt x="218" y="55"/>
                  </a:cubicBezTo>
                  <a:cubicBezTo>
                    <a:pt x="218" y="1"/>
                    <a:pt x="163" y="1"/>
                    <a:pt x="163" y="5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8" name="Google Shape;1418;p11"/>
            <p:cNvSpPr/>
            <p:nvPr/>
          </p:nvSpPr>
          <p:spPr>
            <a:xfrm>
              <a:off x="5645925" y="1449775"/>
              <a:ext cx="12925" cy="250225"/>
            </a:xfrm>
            <a:custGeom>
              <a:avLst/>
              <a:gdLst/>
              <a:ahLst/>
              <a:cxnLst/>
              <a:rect l="l" t="t" r="r" b="b"/>
              <a:pathLst>
                <a:path w="517" h="10009" extrusionOk="0">
                  <a:moveTo>
                    <a:pt x="272" y="54"/>
                  </a:moveTo>
                  <a:cubicBezTo>
                    <a:pt x="164" y="54"/>
                    <a:pt x="245" y="0"/>
                    <a:pt x="191" y="54"/>
                  </a:cubicBezTo>
                  <a:cubicBezTo>
                    <a:pt x="109" y="136"/>
                    <a:pt x="137" y="244"/>
                    <a:pt x="137" y="325"/>
                  </a:cubicBezTo>
                  <a:cubicBezTo>
                    <a:pt x="55" y="1221"/>
                    <a:pt x="1" y="2116"/>
                    <a:pt x="28" y="3011"/>
                  </a:cubicBezTo>
                  <a:cubicBezTo>
                    <a:pt x="28" y="4638"/>
                    <a:pt x="137" y="6238"/>
                    <a:pt x="218" y="7866"/>
                  </a:cubicBezTo>
                  <a:cubicBezTo>
                    <a:pt x="245" y="8354"/>
                    <a:pt x="245" y="8842"/>
                    <a:pt x="299" y="9303"/>
                  </a:cubicBezTo>
                  <a:cubicBezTo>
                    <a:pt x="299" y="9520"/>
                    <a:pt x="326" y="9737"/>
                    <a:pt x="354" y="9927"/>
                  </a:cubicBezTo>
                  <a:cubicBezTo>
                    <a:pt x="354" y="9982"/>
                    <a:pt x="381" y="10009"/>
                    <a:pt x="408" y="10009"/>
                  </a:cubicBezTo>
                  <a:cubicBezTo>
                    <a:pt x="462" y="10009"/>
                    <a:pt x="489" y="9982"/>
                    <a:pt x="489" y="9927"/>
                  </a:cubicBezTo>
                  <a:cubicBezTo>
                    <a:pt x="489" y="9765"/>
                    <a:pt x="516" y="9629"/>
                    <a:pt x="516" y="9466"/>
                  </a:cubicBezTo>
                  <a:lnTo>
                    <a:pt x="516" y="8734"/>
                  </a:lnTo>
                  <a:cubicBezTo>
                    <a:pt x="489" y="7161"/>
                    <a:pt x="381" y="5588"/>
                    <a:pt x="326" y="3987"/>
                  </a:cubicBezTo>
                  <a:cubicBezTo>
                    <a:pt x="299" y="2821"/>
                    <a:pt x="299" y="1627"/>
                    <a:pt x="381" y="461"/>
                  </a:cubicBezTo>
                  <a:cubicBezTo>
                    <a:pt x="381" y="325"/>
                    <a:pt x="462" y="190"/>
                    <a:pt x="408" y="109"/>
                  </a:cubicBezTo>
                  <a:cubicBezTo>
                    <a:pt x="354" y="27"/>
                    <a:pt x="408" y="109"/>
                    <a:pt x="326" y="54"/>
                  </a:cubicBezTo>
                  <a:cubicBezTo>
                    <a:pt x="326" y="54"/>
                    <a:pt x="299" y="27"/>
                    <a:pt x="299" y="27"/>
                  </a:cubicBezTo>
                  <a:cubicBezTo>
                    <a:pt x="272" y="27"/>
                    <a:pt x="272" y="27"/>
                    <a:pt x="272" y="5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9" name="Google Shape;1419;p11"/>
            <p:cNvSpPr/>
            <p:nvPr/>
          </p:nvSpPr>
          <p:spPr>
            <a:xfrm>
              <a:off x="6275875" y="1514850"/>
              <a:ext cx="94975" cy="126850"/>
            </a:xfrm>
            <a:custGeom>
              <a:avLst/>
              <a:gdLst/>
              <a:ahLst/>
              <a:cxnLst/>
              <a:rect l="l" t="t" r="r" b="b"/>
              <a:pathLst>
                <a:path w="3799" h="5074" extrusionOk="0">
                  <a:moveTo>
                    <a:pt x="950" y="842"/>
                  </a:moveTo>
                  <a:cubicBezTo>
                    <a:pt x="299" y="1357"/>
                    <a:pt x="1" y="2198"/>
                    <a:pt x="137" y="3012"/>
                  </a:cubicBezTo>
                  <a:cubicBezTo>
                    <a:pt x="326" y="4178"/>
                    <a:pt x="1303" y="5073"/>
                    <a:pt x="2442" y="4368"/>
                  </a:cubicBezTo>
                  <a:cubicBezTo>
                    <a:pt x="3391" y="3744"/>
                    <a:pt x="3798" y="2551"/>
                    <a:pt x="3446" y="1466"/>
                  </a:cubicBezTo>
                  <a:cubicBezTo>
                    <a:pt x="3147" y="598"/>
                    <a:pt x="2442" y="1"/>
                    <a:pt x="1656" y="299"/>
                  </a:cubicBezTo>
                  <a:cubicBezTo>
                    <a:pt x="1384" y="408"/>
                    <a:pt x="1140" y="598"/>
                    <a:pt x="950" y="842"/>
                  </a:cubicBezTo>
                  <a:close/>
                  <a:moveTo>
                    <a:pt x="1547" y="598"/>
                  </a:moveTo>
                  <a:cubicBezTo>
                    <a:pt x="1466" y="652"/>
                    <a:pt x="1384" y="733"/>
                    <a:pt x="1330" y="787"/>
                  </a:cubicBezTo>
                  <a:cubicBezTo>
                    <a:pt x="1249" y="869"/>
                    <a:pt x="1194" y="896"/>
                    <a:pt x="1140" y="950"/>
                  </a:cubicBezTo>
                  <a:cubicBezTo>
                    <a:pt x="543" y="1438"/>
                    <a:pt x="272" y="2225"/>
                    <a:pt x="381" y="2985"/>
                  </a:cubicBezTo>
                  <a:cubicBezTo>
                    <a:pt x="543" y="3961"/>
                    <a:pt x="1357" y="4748"/>
                    <a:pt x="2307" y="4151"/>
                  </a:cubicBezTo>
                  <a:cubicBezTo>
                    <a:pt x="3147" y="3581"/>
                    <a:pt x="3527" y="2496"/>
                    <a:pt x="3174" y="1547"/>
                  </a:cubicBezTo>
                  <a:cubicBezTo>
                    <a:pt x="2957" y="815"/>
                    <a:pt x="2415" y="299"/>
                    <a:pt x="1737" y="516"/>
                  </a:cubicBezTo>
                  <a:cubicBezTo>
                    <a:pt x="1683" y="543"/>
                    <a:pt x="1601" y="570"/>
                    <a:pt x="1547" y="59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0" name="Google Shape;1420;p11"/>
            <p:cNvSpPr/>
            <p:nvPr/>
          </p:nvSpPr>
          <p:spPr>
            <a:xfrm>
              <a:off x="5732725" y="1576575"/>
              <a:ext cx="493675" cy="17650"/>
            </a:xfrm>
            <a:custGeom>
              <a:avLst/>
              <a:gdLst/>
              <a:ahLst/>
              <a:cxnLst/>
              <a:rect l="l" t="t" r="r" b="b"/>
              <a:pathLst>
                <a:path w="19747" h="706" extrusionOk="0">
                  <a:moveTo>
                    <a:pt x="28" y="543"/>
                  </a:moveTo>
                  <a:cubicBezTo>
                    <a:pt x="82" y="570"/>
                    <a:pt x="163" y="597"/>
                    <a:pt x="245" y="624"/>
                  </a:cubicBezTo>
                  <a:cubicBezTo>
                    <a:pt x="435" y="651"/>
                    <a:pt x="625" y="651"/>
                    <a:pt x="787" y="651"/>
                  </a:cubicBezTo>
                  <a:cubicBezTo>
                    <a:pt x="3174" y="705"/>
                    <a:pt x="5534" y="705"/>
                    <a:pt x="7894" y="678"/>
                  </a:cubicBezTo>
                  <a:cubicBezTo>
                    <a:pt x="11420" y="624"/>
                    <a:pt x="14973" y="488"/>
                    <a:pt x="18499" y="299"/>
                  </a:cubicBezTo>
                  <a:cubicBezTo>
                    <a:pt x="18825" y="299"/>
                    <a:pt x="19123" y="299"/>
                    <a:pt x="19449" y="244"/>
                  </a:cubicBezTo>
                  <a:cubicBezTo>
                    <a:pt x="19530" y="244"/>
                    <a:pt x="19584" y="217"/>
                    <a:pt x="19666" y="190"/>
                  </a:cubicBezTo>
                  <a:cubicBezTo>
                    <a:pt x="19720" y="190"/>
                    <a:pt x="19747" y="163"/>
                    <a:pt x="19747" y="109"/>
                  </a:cubicBezTo>
                  <a:cubicBezTo>
                    <a:pt x="19747" y="82"/>
                    <a:pt x="19720" y="27"/>
                    <a:pt x="19666" y="54"/>
                  </a:cubicBezTo>
                  <a:cubicBezTo>
                    <a:pt x="19611" y="27"/>
                    <a:pt x="19530" y="27"/>
                    <a:pt x="19476" y="0"/>
                  </a:cubicBezTo>
                  <a:cubicBezTo>
                    <a:pt x="19204" y="0"/>
                    <a:pt x="18933" y="54"/>
                    <a:pt x="18689" y="54"/>
                  </a:cubicBezTo>
                  <a:cubicBezTo>
                    <a:pt x="15733" y="217"/>
                    <a:pt x="12803" y="326"/>
                    <a:pt x="9847" y="380"/>
                  </a:cubicBezTo>
                  <a:cubicBezTo>
                    <a:pt x="6890" y="434"/>
                    <a:pt x="3961" y="434"/>
                    <a:pt x="1004" y="407"/>
                  </a:cubicBezTo>
                  <a:cubicBezTo>
                    <a:pt x="733" y="380"/>
                    <a:pt x="462" y="380"/>
                    <a:pt x="218" y="407"/>
                  </a:cubicBezTo>
                  <a:cubicBezTo>
                    <a:pt x="136" y="434"/>
                    <a:pt x="82" y="461"/>
                    <a:pt x="28" y="488"/>
                  </a:cubicBezTo>
                  <a:cubicBezTo>
                    <a:pt x="1" y="488"/>
                    <a:pt x="1" y="516"/>
                    <a:pt x="1" y="516"/>
                  </a:cubicBezTo>
                  <a:cubicBezTo>
                    <a:pt x="1" y="516"/>
                    <a:pt x="1" y="543"/>
                    <a:pt x="28" y="54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1" name="Google Shape;1421;p11"/>
            <p:cNvSpPr/>
            <p:nvPr/>
          </p:nvSpPr>
          <p:spPr>
            <a:xfrm>
              <a:off x="5475050" y="1689800"/>
              <a:ext cx="862575" cy="133625"/>
            </a:xfrm>
            <a:custGeom>
              <a:avLst/>
              <a:gdLst/>
              <a:ahLst/>
              <a:cxnLst/>
              <a:rect l="l" t="t" r="r" b="b"/>
              <a:pathLst>
                <a:path w="34503" h="5345" extrusionOk="0">
                  <a:moveTo>
                    <a:pt x="1" y="1"/>
                  </a:moveTo>
                  <a:lnTo>
                    <a:pt x="1" y="5344"/>
                  </a:lnTo>
                  <a:lnTo>
                    <a:pt x="34502" y="5344"/>
                  </a:lnTo>
                  <a:lnTo>
                    <a:pt x="34502" y="1"/>
                  </a:lnTo>
                  <a:close/>
                </a:path>
              </a:pathLst>
            </a:custGeom>
            <a:solidFill>
              <a:srgbClr val="46B2C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2" name="Google Shape;1422;p11"/>
            <p:cNvSpPr/>
            <p:nvPr/>
          </p:nvSpPr>
          <p:spPr>
            <a:xfrm>
              <a:off x="5521175" y="1680325"/>
              <a:ext cx="13575" cy="147850"/>
            </a:xfrm>
            <a:custGeom>
              <a:avLst/>
              <a:gdLst/>
              <a:ahLst/>
              <a:cxnLst/>
              <a:rect l="l" t="t" r="r" b="b"/>
              <a:pathLst>
                <a:path w="543" h="5914" extrusionOk="0">
                  <a:moveTo>
                    <a:pt x="190" y="27"/>
                  </a:moveTo>
                  <a:cubicBezTo>
                    <a:pt x="136" y="54"/>
                    <a:pt x="136" y="27"/>
                    <a:pt x="109" y="81"/>
                  </a:cubicBezTo>
                  <a:cubicBezTo>
                    <a:pt x="0" y="244"/>
                    <a:pt x="81" y="461"/>
                    <a:pt x="81" y="651"/>
                  </a:cubicBezTo>
                  <a:cubicBezTo>
                    <a:pt x="81" y="1465"/>
                    <a:pt x="244" y="2278"/>
                    <a:pt x="190" y="3065"/>
                  </a:cubicBezTo>
                  <a:lnTo>
                    <a:pt x="190" y="3635"/>
                  </a:lnTo>
                  <a:cubicBezTo>
                    <a:pt x="190" y="4231"/>
                    <a:pt x="271" y="4828"/>
                    <a:pt x="271" y="5398"/>
                  </a:cubicBezTo>
                  <a:lnTo>
                    <a:pt x="271" y="5669"/>
                  </a:lnTo>
                  <a:cubicBezTo>
                    <a:pt x="271" y="5750"/>
                    <a:pt x="271" y="5777"/>
                    <a:pt x="298" y="5859"/>
                  </a:cubicBezTo>
                  <a:cubicBezTo>
                    <a:pt x="271" y="5886"/>
                    <a:pt x="298" y="5913"/>
                    <a:pt x="326" y="5913"/>
                  </a:cubicBezTo>
                  <a:cubicBezTo>
                    <a:pt x="380" y="5913"/>
                    <a:pt x="407" y="5886"/>
                    <a:pt x="407" y="5859"/>
                  </a:cubicBezTo>
                  <a:cubicBezTo>
                    <a:pt x="434" y="5805"/>
                    <a:pt x="461" y="5750"/>
                    <a:pt x="461" y="5696"/>
                  </a:cubicBezTo>
                  <a:cubicBezTo>
                    <a:pt x="488" y="5560"/>
                    <a:pt x="515" y="5425"/>
                    <a:pt x="515" y="5316"/>
                  </a:cubicBezTo>
                  <a:cubicBezTo>
                    <a:pt x="543" y="4557"/>
                    <a:pt x="434" y="3825"/>
                    <a:pt x="488" y="3092"/>
                  </a:cubicBezTo>
                  <a:cubicBezTo>
                    <a:pt x="488" y="2631"/>
                    <a:pt x="488" y="2170"/>
                    <a:pt x="434" y="1709"/>
                  </a:cubicBezTo>
                  <a:cubicBezTo>
                    <a:pt x="407" y="1248"/>
                    <a:pt x="353" y="787"/>
                    <a:pt x="326" y="353"/>
                  </a:cubicBezTo>
                  <a:cubicBezTo>
                    <a:pt x="326" y="271"/>
                    <a:pt x="353" y="163"/>
                    <a:pt x="326" y="109"/>
                  </a:cubicBezTo>
                  <a:cubicBezTo>
                    <a:pt x="298" y="27"/>
                    <a:pt x="298" y="81"/>
                    <a:pt x="244" y="27"/>
                  </a:cubicBezTo>
                  <a:cubicBezTo>
                    <a:pt x="244" y="27"/>
                    <a:pt x="244" y="0"/>
                    <a:pt x="217" y="0"/>
                  </a:cubicBezTo>
                  <a:cubicBezTo>
                    <a:pt x="217" y="0"/>
                    <a:pt x="190" y="0"/>
                    <a:pt x="190" y="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3" name="Google Shape;1423;p11"/>
            <p:cNvSpPr/>
            <p:nvPr/>
          </p:nvSpPr>
          <p:spPr>
            <a:xfrm>
              <a:off x="5562525" y="1678950"/>
              <a:ext cx="12900" cy="151250"/>
            </a:xfrm>
            <a:custGeom>
              <a:avLst/>
              <a:gdLst/>
              <a:ahLst/>
              <a:cxnLst/>
              <a:rect l="l" t="t" r="r" b="b"/>
              <a:pathLst>
                <a:path w="516" h="6050" extrusionOk="0">
                  <a:moveTo>
                    <a:pt x="191" y="1"/>
                  </a:moveTo>
                  <a:lnTo>
                    <a:pt x="163" y="28"/>
                  </a:lnTo>
                  <a:cubicBezTo>
                    <a:pt x="136" y="55"/>
                    <a:pt x="136" y="136"/>
                    <a:pt x="136" y="191"/>
                  </a:cubicBezTo>
                  <a:cubicBezTo>
                    <a:pt x="28" y="706"/>
                    <a:pt x="1" y="1249"/>
                    <a:pt x="1" y="1818"/>
                  </a:cubicBezTo>
                  <a:cubicBezTo>
                    <a:pt x="1" y="2795"/>
                    <a:pt x="109" y="3771"/>
                    <a:pt x="191" y="4748"/>
                  </a:cubicBezTo>
                  <a:cubicBezTo>
                    <a:pt x="218" y="5046"/>
                    <a:pt x="245" y="5317"/>
                    <a:pt x="272" y="5615"/>
                  </a:cubicBezTo>
                  <a:cubicBezTo>
                    <a:pt x="272" y="5751"/>
                    <a:pt x="326" y="5860"/>
                    <a:pt x="326" y="5995"/>
                  </a:cubicBezTo>
                  <a:cubicBezTo>
                    <a:pt x="326" y="6022"/>
                    <a:pt x="353" y="6049"/>
                    <a:pt x="408" y="6049"/>
                  </a:cubicBezTo>
                  <a:cubicBezTo>
                    <a:pt x="435" y="6049"/>
                    <a:pt x="462" y="6022"/>
                    <a:pt x="462" y="5995"/>
                  </a:cubicBezTo>
                  <a:cubicBezTo>
                    <a:pt x="462" y="5887"/>
                    <a:pt x="489" y="5805"/>
                    <a:pt x="516" y="5697"/>
                  </a:cubicBezTo>
                  <a:cubicBezTo>
                    <a:pt x="516" y="5588"/>
                    <a:pt x="516" y="5398"/>
                    <a:pt x="516" y="5263"/>
                  </a:cubicBezTo>
                  <a:cubicBezTo>
                    <a:pt x="462" y="4314"/>
                    <a:pt x="353" y="3364"/>
                    <a:pt x="326" y="2388"/>
                  </a:cubicBezTo>
                  <a:cubicBezTo>
                    <a:pt x="272" y="1683"/>
                    <a:pt x="299" y="977"/>
                    <a:pt x="353" y="272"/>
                  </a:cubicBezTo>
                  <a:cubicBezTo>
                    <a:pt x="353" y="191"/>
                    <a:pt x="408" y="109"/>
                    <a:pt x="380" y="55"/>
                  </a:cubicBezTo>
                  <a:cubicBezTo>
                    <a:pt x="353" y="1"/>
                    <a:pt x="380" y="55"/>
                    <a:pt x="299" y="28"/>
                  </a:cubicBezTo>
                  <a:lnTo>
                    <a:pt x="299" y="1"/>
                  </a:lnTo>
                  <a:cubicBezTo>
                    <a:pt x="299" y="1"/>
                    <a:pt x="272" y="1"/>
                    <a:pt x="272" y="1"/>
                  </a:cubicBezTo>
                  <a:cubicBezTo>
                    <a:pt x="191" y="28"/>
                    <a:pt x="191" y="1"/>
                    <a:pt x="19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4" name="Google Shape;1424;p11"/>
            <p:cNvSpPr/>
            <p:nvPr/>
          </p:nvSpPr>
          <p:spPr>
            <a:xfrm>
              <a:off x="6235200" y="1676250"/>
              <a:ext cx="15625" cy="164800"/>
            </a:xfrm>
            <a:custGeom>
              <a:avLst/>
              <a:gdLst/>
              <a:ahLst/>
              <a:cxnLst/>
              <a:rect l="l" t="t" r="r" b="b"/>
              <a:pathLst>
                <a:path w="625" h="6592" extrusionOk="0">
                  <a:moveTo>
                    <a:pt x="570" y="27"/>
                  </a:moveTo>
                  <a:cubicBezTo>
                    <a:pt x="570" y="27"/>
                    <a:pt x="272" y="2686"/>
                    <a:pt x="136" y="4611"/>
                  </a:cubicBezTo>
                  <a:cubicBezTo>
                    <a:pt x="82" y="5235"/>
                    <a:pt x="28" y="5805"/>
                    <a:pt x="28" y="6157"/>
                  </a:cubicBezTo>
                  <a:cubicBezTo>
                    <a:pt x="1" y="6293"/>
                    <a:pt x="1" y="6429"/>
                    <a:pt x="28" y="6564"/>
                  </a:cubicBezTo>
                  <a:cubicBezTo>
                    <a:pt x="28" y="6591"/>
                    <a:pt x="28" y="6591"/>
                    <a:pt x="55" y="6591"/>
                  </a:cubicBezTo>
                  <a:cubicBezTo>
                    <a:pt x="55" y="6591"/>
                    <a:pt x="82" y="6591"/>
                    <a:pt x="82" y="6564"/>
                  </a:cubicBezTo>
                  <a:cubicBezTo>
                    <a:pt x="109" y="6456"/>
                    <a:pt x="136" y="6320"/>
                    <a:pt x="163" y="6185"/>
                  </a:cubicBezTo>
                  <a:cubicBezTo>
                    <a:pt x="190" y="5832"/>
                    <a:pt x="245" y="5262"/>
                    <a:pt x="299" y="4611"/>
                  </a:cubicBezTo>
                  <a:cubicBezTo>
                    <a:pt x="462" y="2686"/>
                    <a:pt x="624" y="27"/>
                    <a:pt x="624" y="27"/>
                  </a:cubicBezTo>
                  <a:cubicBezTo>
                    <a:pt x="624" y="27"/>
                    <a:pt x="624" y="0"/>
                    <a:pt x="597" y="0"/>
                  </a:cubicBezTo>
                  <a:cubicBezTo>
                    <a:pt x="570" y="0"/>
                    <a:pt x="570" y="27"/>
                    <a:pt x="570" y="2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5" name="Google Shape;1425;p11"/>
            <p:cNvSpPr/>
            <p:nvPr/>
          </p:nvSpPr>
          <p:spPr>
            <a:xfrm>
              <a:off x="6269100" y="1675575"/>
              <a:ext cx="7500" cy="168875"/>
            </a:xfrm>
            <a:custGeom>
              <a:avLst/>
              <a:gdLst/>
              <a:ahLst/>
              <a:cxnLst/>
              <a:rect l="l" t="t" r="r" b="b"/>
              <a:pathLst>
                <a:path w="300" h="6755" extrusionOk="0">
                  <a:moveTo>
                    <a:pt x="191" y="54"/>
                  </a:moveTo>
                  <a:cubicBezTo>
                    <a:pt x="163" y="136"/>
                    <a:pt x="136" y="244"/>
                    <a:pt x="136" y="326"/>
                  </a:cubicBezTo>
                  <a:cubicBezTo>
                    <a:pt x="136" y="434"/>
                    <a:pt x="136" y="570"/>
                    <a:pt x="109" y="705"/>
                  </a:cubicBezTo>
                  <a:cubicBezTo>
                    <a:pt x="82" y="1356"/>
                    <a:pt x="55" y="2360"/>
                    <a:pt x="28" y="3364"/>
                  </a:cubicBezTo>
                  <a:cubicBezTo>
                    <a:pt x="28" y="3933"/>
                    <a:pt x="1" y="4530"/>
                    <a:pt x="28" y="5018"/>
                  </a:cubicBezTo>
                  <a:cubicBezTo>
                    <a:pt x="28" y="5995"/>
                    <a:pt x="55" y="6700"/>
                    <a:pt x="55" y="6700"/>
                  </a:cubicBezTo>
                  <a:cubicBezTo>
                    <a:pt x="55" y="6727"/>
                    <a:pt x="82" y="6754"/>
                    <a:pt x="109" y="6754"/>
                  </a:cubicBezTo>
                  <a:cubicBezTo>
                    <a:pt x="163" y="6754"/>
                    <a:pt x="191" y="6727"/>
                    <a:pt x="191" y="6700"/>
                  </a:cubicBezTo>
                  <a:cubicBezTo>
                    <a:pt x="191" y="6700"/>
                    <a:pt x="218" y="5995"/>
                    <a:pt x="272" y="5018"/>
                  </a:cubicBezTo>
                  <a:cubicBezTo>
                    <a:pt x="272" y="4530"/>
                    <a:pt x="299" y="3960"/>
                    <a:pt x="299" y="3391"/>
                  </a:cubicBezTo>
                  <a:lnTo>
                    <a:pt x="299" y="733"/>
                  </a:lnTo>
                  <a:lnTo>
                    <a:pt x="299" y="326"/>
                  </a:lnTo>
                  <a:cubicBezTo>
                    <a:pt x="299" y="244"/>
                    <a:pt x="272" y="136"/>
                    <a:pt x="245" y="54"/>
                  </a:cubicBezTo>
                  <a:cubicBezTo>
                    <a:pt x="245" y="54"/>
                    <a:pt x="245" y="27"/>
                    <a:pt x="218" y="27"/>
                  </a:cubicBezTo>
                  <a:cubicBezTo>
                    <a:pt x="218" y="0"/>
                    <a:pt x="163" y="27"/>
                    <a:pt x="191" y="54"/>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6" name="Google Shape;1426;p11"/>
            <p:cNvSpPr/>
            <p:nvPr/>
          </p:nvSpPr>
          <p:spPr>
            <a:xfrm>
              <a:off x="5607950" y="1716250"/>
              <a:ext cx="586600" cy="72575"/>
            </a:xfrm>
            <a:custGeom>
              <a:avLst/>
              <a:gdLst/>
              <a:ahLst/>
              <a:cxnLst/>
              <a:rect l="l" t="t" r="r" b="b"/>
              <a:pathLst>
                <a:path w="23464" h="2903" extrusionOk="0">
                  <a:moveTo>
                    <a:pt x="16248" y="272"/>
                  </a:moveTo>
                  <a:cubicBezTo>
                    <a:pt x="15624" y="218"/>
                    <a:pt x="15000" y="191"/>
                    <a:pt x="14349" y="163"/>
                  </a:cubicBezTo>
                  <a:cubicBezTo>
                    <a:pt x="12369" y="55"/>
                    <a:pt x="10335" y="1"/>
                    <a:pt x="8328" y="1"/>
                  </a:cubicBezTo>
                  <a:cubicBezTo>
                    <a:pt x="6375" y="1"/>
                    <a:pt x="4449" y="82"/>
                    <a:pt x="2551" y="272"/>
                  </a:cubicBezTo>
                  <a:cubicBezTo>
                    <a:pt x="1357" y="408"/>
                    <a:pt x="435" y="896"/>
                    <a:pt x="191" y="1384"/>
                  </a:cubicBezTo>
                  <a:cubicBezTo>
                    <a:pt x="1" y="1682"/>
                    <a:pt x="109" y="2062"/>
                    <a:pt x="408" y="2252"/>
                  </a:cubicBezTo>
                  <a:cubicBezTo>
                    <a:pt x="706" y="2496"/>
                    <a:pt x="1276" y="2686"/>
                    <a:pt x="2198" y="2767"/>
                  </a:cubicBezTo>
                  <a:cubicBezTo>
                    <a:pt x="3337" y="2876"/>
                    <a:pt x="4504" y="2903"/>
                    <a:pt x="5670" y="2903"/>
                  </a:cubicBezTo>
                  <a:cubicBezTo>
                    <a:pt x="8382" y="2903"/>
                    <a:pt x="11095" y="2740"/>
                    <a:pt x="13780" y="2713"/>
                  </a:cubicBezTo>
                  <a:cubicBezTo>
                    <a:pt x="15055" y="2713"/>
                    <a:pt x="17414" y="2822"/>
                    <a:pt x="19340" y="2794"/>
                  </a:cubicBezTo>
                  <a:cubicBezTo>
                    <a:pt x="20127" y="2794"/>
                    <a:pt x="20941" y="2740"/>
                    <a:pt x="21727" y="2632"/>
                  </a:cubicBezTo>
                  <a:cubicBezTo>
                    <a:pt x="22514" y="2496"/>
                    <a:pt x="22975" y="2279"/>
                    <a:pt x="23192" y="2035"/>
                  </a:cubicBezTo>
                  <a:cubicBezTo>
                    <a:pt x="23409" y="1845"/>
                    <a:pt x="23463" y="1492"/>
                    <a:pt x="23273" y="1248"/>
                  </a:cubicBezTo>
                  <a:cubicBezTo>
                    <a:pt x="23002" y="869"/>
                    <a:pt x="22243" y="516"/>
                    <a:pt x="21239" y="380"/>
                  </a:cubicBezTo>
                  <a:cubicBezTo>
                    <a:pt x="20290" y="272"/>
                    <a:pt x="19340" y="218"/>
                    <a:pt x="18391" y="218"/>
                  </a:cubicBezTo>
                  <a:cubicBezTo>
                    <a:pt x="17686" y="218"/>
                    <a:pt x="16953" y="245"/>
                    <a:pt x="16248" y="272"/>
                  </a:cubicBezTo>
                  <a:close/>
                  <a:moveTo>
                    <a:pt x="15516" y="435"/>
                  </a:moveTo>
                  <a:lnTo>
                    <a:pt x="14349" y="408"/>
                  </a:lnTo>
                  <a:cubicBezTo>
                    <a:pt x="12342" y="353"/>
                    <a:pt x="10335" y="299"/>
                    <a:pt x="8328" y="299"/>
                  </a:cubicBezTo>
                  <a:cubicBezTo>
                    <a:pt x="6402" y="299"/>
                    <a:pt x="4476" y="408"/>
                    <a:pt x="2605" y="597"/>
                  </a:cubicBezTo>
                  <a:cubicBezTo>
                    <a:pt x="1547" y="706"/>
                    <a:pt x="706" y="1113"/>
                    <a:pt x="489" y="1547"/>
                  </a:cubicBezTo>
                  <a:cubicBezTo>
                    <a:pt x="354" y="1791"/>
                    <a:pt x="516" y="2035"/>
                    <a:pt x="1005" y="2225"/>
                  </a:cubicBezTo>
                  <a:cubicBezTo>
                    <a:pt x="1411" y="2333"/>
                    <a:pt x="1818" y="2415"/>
                    <a:pt x="2225" y="2442"/>
                  </a:cubicBezTo>
                  <a:cubicBezTo>
                    <a:pt x="3364" y="2523"/>
                    <a:pt x="4504" y="2577"/>
                    <a:pt x="5670" y="2577"/>
                  </a:cubicBezTo>
                  <a:cubicBezTo>
                    <a:pt x="8382" y="2577"/>
                    <a:pt x="11095" y="2415"/>
                    <a:pt x="13780" y="2415"/>
                  </a:cubicBezTo>
                  <a:cubicBezTo>
                    <a:pt x="15055" y="2415"/>
                    <a:pt x="17387" y="2523"/>
                    <a:pt x="19340" y="2496"/>
                  </a:cubicBezTo>
                  <a:cubicBezTo>
                    <a:pt x="20127" y="2496"/>
                    <a:pt x="20913" y="2442"/>
                    <a:pt x="21673" y="2333"/>
                  </a:cubicBezTo>
                  <a:cubicBezTo>
                    <a:pt x="22134" y="2279"/>
                    <a:pt x="22595" y="2089"/>
                    <a:pt x="22948" y="1818"/>
                  </a:cubicBezTo>
                  <a:cubicBezTo>
                    <a:pt x="23056" y="1709"/>
                    <a:pt x="23083" y="1547"/>
                    <a:pt x="23002" y="1438"/>
                  </a:cubicBezTo>
                  <a:cubicBezTo>
                    <a:pt x="22758" y="1086"/>
                    <a:pt x="22107" y="841"/>
                    <a:pt x="21185" y="733"/>
                  </a:cubicBezTo>
                  <a:cubicBezTo>
                    <a:pt x="20452" y="625"/>
                    <a:pt x="19720" y="570"/>
                    <a:pt x="18961" y="543"/>
                  </a:cubicBezTo>
                  <a:cubicBezTo>
                    <a:pt x="18499" y="516"/>
                    <a:pt x="18038" y="516"/>
                    <a:pt x="17604" y="489"/>
                  </a:cubicBezTo>
                  <a:lnTo>
                    <a:pt x="15570" y="435"/>
                  </a:lnTo>
                  <a:cubicBezTo>
                    <a:pt x="15543" y="435"/>
                    <a:pt x="15516" y="435"/>
                    <a:pt x="15516" y="43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7" name="Google Shape;1427;p11"/>
            <p:cNvSpPr/>
            <p:nvPr/>
          </p:nvSpPr>
          <p:spPr>
            <a:xfrm>
              <a:off x="5522525" y="1816600"/>
              <a:ext cx="937825" cy="113950"/>
            </a:xfrm>
            <a:custGeom>
              <a:avLst/>
              <a:gdLst/>
              <a:ahLst/>
              <a:cxnLst/>
              <a:rect l="l" t="t" r="r" b="b"/>
              <a:pathLst>
                <a:path w="37513" h="4558" extrusionOk="0">
                  <a:moveTo>
                    <a:pt x="0" y="1"/>
                  </a:moveTo>
                  <a:lnTo>
                    <a:pt x="0" y="4558"/>
                  </a:lnTo>
                  <a:lnTo>
                    <a:pt x="37513" y="4558"/>
                  </a:lnTo>
                  <a:lnTo>
                    <a:pt x="37513" y="3961"/>
                  </a:lnTo>
                  <a:lnTo>
                    <a:pt x="37296" y="3961"/>
                  </a:lnTo>
                  <a:lnTo>
                    <a:pt x="37323" y="652"/>
                  </a:lnTo>
                  <a:lnTo>
                    <a:pt x="37513" y="652"/>
                  </a:lnTo>
                  <a:lnTo>
                    <a:pt x="3751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8" name="Google Shape;1428;p11"/>
            <p:cNvSpPr/>
            <p:nvPr/>
          </p:nvSpPr>
          <p:spPr>
            <a:xfrm>
              <a:off x="6357925" y="1832875"/>
              <a:ext cx="107175" cy="84125"/>
            </a:xfrm>
            <a:custGeom>
              <a:avLst/>
              <a:gdLst/>
              <a:ahLst/>
              <a:cxnLst/>
              <a:rect l="l" t="t" r="r" b="b"/>
              <a:pathLst>
                <a:path w="4287" h="3365" extrusionOk="0">
                  <a:moveTo>
                    <a:pt x="1" y="1"/>
                  </a:moveTo>
                  <a:lnTo>
                    <a:pt x="1" y="3364"/>
                  </a:lnTo>
                  <a:lnTo>
                    <a:pt x="4287" y="3364"/>
                  </a:lnTo>
                  <a:lnTo>
                    <a:pt x="428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9" name="Google Shape;1429;p11"/>
            <p:cNvSpPr/>
            <p:nvPr/>
          </p:nvSpPr>
          <p:spPr>
            <a:xfrm>
              <a:off x="5565250" y="1856625"/>
              <a:ext cx="727625" cy="14925"/>
            </a:xfrm>
            <a:custGeom>
              <a:avLst/>
              <a:gdLst/>
              <a:ahLst/>
              <a:cxnLst/>
              <a:rect l="l" t="t" r="r" b="b"/>
              <a:pathLst>
                <a:path w="29105" h="597" extrusionOk="0">
                  <a:moveTo>
                    <a:pt x="28589" y="0"/>
                  </a:moveTo>
                  <a:cubicBezTo>
                    <a:pt x="27965" y="0"/>
                    <a:pt x="27368" y="0"/>
                    <a:pt x="26744" y="27"/>
                  </a:cubicBezTo>
                  <a:cubicBezTo>
                    <a:pt x="23706" y="109"/>
                    <a:pt x="20614" y="299"/>
                    <a:pt x="17549" y="326"/>
                  </a:cubicBezTo>
                  <a:lnTo>
                    <a:pt x="13996" y="326"/>
                  </a:lnTo>
                  <a:cubicBezTo>
                    <a:pt x="11202" y="272"/>
                    <a:pt x="8436" y="190"/>
                    <a:pt x="5669" y="163"/>
                  </a:cubicBezTo>
                  <a:cubicBezTo>
                    <a:pt x="4910" y="163"/>
                    <a:pt x="4150" y="163"/>
                    <a:pt x="3391" y="217"/>
                  </a:cubicBezTo>
                  <a:cubicBezTo>
                    <a:pt x="2658" y="272"/>
                    <a:pt x="1899" y="326"/>
                    <a:pt x="1139" y="326"/>
                  </a:cubicBezTo>
                  <a:lnTo>
                    <a:pt x="27" y="326"/>
                  </a:lnTo>
                  <a:cubicBezTo>
                    <a:pt x="0" y="326"/>
                    <a:pt x="0" y="353"/>
                    <a:pt x="0" y="353"/>
                  </a:cubicBezTo>
                  <a:cubicBezTo>
                    <a:pt x="0" y="353"/>
                    <a:pt x="0" y="380"/>
                    <a:pt x="27" y="380"/>
                  </a:cubicBezTo>
                  <a:cubicBezTo>
                    <a:pt x="787" y="407"/>
                    <a:pt x="1519" y="434"/>
                    <a:pt x="2279" y="434"/>
                  </a:cubicBezTo>
                  <a:lnTo>
                    <a:pt x="3635" y="434"/>
                  </a:lnTo>
                  <a:cubicBezTo>
                    <a:pt x="4177" y="434"/>
                    <a:pt x="4720" y="400"/>
                    <a:pt x="5262" y="400"/>
                  </a:cubicBezTo>
                  <a:cubicBezTo>
                    <a:pt x="5398" y="400"/>
                    <a:pt x="5533" y="402"/>
                    <a:pt x="5669" y="407"/>
                  </a:cubicBezTo>
                  <a:cubicBezTo>
                    <a:pt x="8436" y="434"/>
                    <a:pt x="11229" y="516"/>
                    <a:pt x="13996" y="570"/>
                  </a:cubicBezTo>
                  <a:cubicBezTo>
                    <a:pt x="15190" y="597"/>
                    <a:pt x="16383" y="597"/>
                    <a:pt x="17576" y="597"/>
                  </a:cubicBezTo>
                  <a:cubicBezTo>
                    <a:pt x="18770" y="570"/>
                    <a:pt x="19882" y="543"/>
                    <a:pt x="21021" y="516"/>
                  </a:cubicBezTo>
                  <a:cubicBezTo>
                    <a:pt x="23435" y="407"/>
                    <a:pt x="25849" y="272"/>
                    <a:pt x="28263" y="217"/>
                  </a:cubicBezTo>
                  <a:lnTo>
                    <a:pt x="28751" y="217"/>
                  </a:lnTo>
                  <a:cubicBezTo>
                    <a:pt x="28887" y="217"/>
                    <a:pt x="28941" y="163"/>
                    <a:pt x="29077" y="136"/>
                  </a:cubicBezTo>
                  <a:cubicBezTo>
                    <a:pt x="29077" y="136"/>
                    <a:pt x="29104" y="136"/>
                    <a:pt x="29104" y="109"/>
                  </a:cubicBezTo>
                  <a:cubicBezTo>
                    <a:pt x="29104" y="82"/>
                    <a:pt x="29077" y="55"/>
                    <a:pt x="29077" y="55"/>
                  </a:cubicBezTo>
                  <a:cubicBezTo>
                    <a:pt x="28941" y="27"/>
                    <a:pt x="28833" y="0"/>
                    <a:pt x="2872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0" name="Google Shape;1430;p11"/>
            <p:cNvSpPr/>
            <p:nvPr/>
          </p:nvSpPr>
          <p:spPr>
            <a:xfrm>
              <a:off x="5557100" y="1888200"/>
              <a:ext cx="730350" cy="14550"/>
            </a:xfrm>
            <a:custGeom>
              <a:avLst/>
              <a:gdLst/>
              <a:ahLst/>
              <a:cxnLst/>
              <a:rect l="l" t="t" r="r" b="b"/>
              <a:pathLst>
                <a:path w="29214" h="582" extrusionOk="0">
                  <a:moveTo>
                    <a:pt x="26006" y="1"/>
                  </a:moveTo>
                  <a:cubicBezTo>
                    <a:pt x="24146" y="1"/>
                    <a:pt x="22285" y="20"/>
                    <a:pt x="20425" y="39"/>
                  </a:cubicBezTo>
                  <a:cubicBezTo>
                    <a:pt x="14322" y="121"/>
                    <a:pt x="8192" y="283"/>
                    <a:pt x="2089" y="338"/>
                  </a:cubicBezTo>
                  <a:cubicBezTo>
                    <a:pt x="1922" y="330"/>
                    <a:pt x="1758" y="326"/>
                    <a:pt x="1595" y="326"/>
                  </a:cubicBezTo>
                  <a:cubicBezTo>
                    <a:pt x="1202" y="326"/>
                    <a:pt x="818" y="346"/>
                    <a:pt x="435" y="365"/>
                  </a:cubicBezTo>
                  <a:cubicBezTo>
                    <a:pt x="299" y="392"/>
                    <a:pt x="163" y="419"/>
                    <a:pt x="28" y="446"/>
                  </a:cubicBezTo>
                  <a:cubicBezTo>
                    <a:pt x="28" y="446"/>
                    <a:pt x="28" y="473"/>
                    <a:pt x="28" y="473"/>
                  </a:cubicBezTo>
                  <a:cubicBezTo>
                    <a:pt x="28" y="473"/>
                    <a:pt x="1" y="500"/>
                    <a:pt x="28" y="500"/>
                  </a:cubicBezTo>
                  <a:cubicBezTo>
                    <a:pt x="163" y="527"/>
                    <a:pt x="299" y="555"/>
                    <a:pt x="435" y="582"/>
                  </a:cubicBezTo>
                  <a:lnTo>
                    <a:pt x="597" y="582"/>
                  </a:lnTo>
                  <a:cubicBezTo>
                    <a:pt x="2360" y="582"/>
                    <a:pt x="4096" y="582"/>
                    <a:pt x="5859" y="555"/>
                  </a:cubicBezTo>
                  <a:cubicBezTo>
                    <a:pt x="10199" y="500"/>
                    <a:pt x="14566" y="419"/>
                    <a:pt x="18906" y="338"/>
                  </a:cubicBezTo>
                  <a:cubicBezTo>
                    <a:pt x="20778" y="310"/>
                    <a:pt x="22649" y="283"/>
                    <a:pt x="24494" y="256"/>
                  </a:cubicBezTo>
                  <a:cubicBezTo>
                    <a:pt x="25904" y="256"/>
                    <a:pt x="27287" y="256"/>
                    <a:pt x="28698" y="229"/>
                  </a:cubicBezTo>
                  <a:lnTo>
                    <a:pt x="29050" y="229"/>
                  </a:lnTo>
                  <a:cubicBezTo>
                    <a:pt x="29077" y="202"/>
                    <a:pt x="29132" y="202"/>
                    <a:pt x="29186" y="175"/>
                  </a:cubicBezTo>
                  <a:cubicBezTo>
                    <a:pt x="29186" y="175"/>
                    <a:pt x="29213" y="148"/>
                    <a:pt x="29213" y="121"/>
                  </a:cubicBezTo>
                  <a:cubicBezTo>
                    <a:pt x="29213" y="121"/>
                    <a:pt x="29186" y="93"/>
                    <a:pt x="29186" y="93"/>
                  </a:cubicBezTo>
                  <a:cubicBezTo>
                    <a:pt x="29132" y="66"/>
                    <a:pt x="29050" y="39"/>
                    <a:pt x="28996" y="39"/>
                  </a:cubicBezTo>
                  <a:cubicBezTo>
                    <a:pt x="28779" y="12"/>
                    <a:pt x="28535" y="12"/>
                    <a:pt x="28318" y="12"/>
                  </a:cubicBezTo>
                  <a:cubicBezTo>
                    <a:pt x="27547" y="4"/>
                    <a:pt x="26777" y="1"/>
                    <a:pt x="26006"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1" name="Google Shape;1431;p11"/>
            <p:cNvSpPr/>
            <p:nvPr/>
          </p:nvSpPr>
          <p:spPr>
            <a:xfrm>
              <a:off x="5521175" y="1282275"/>
              <a:ext cx="817125" cy="185825"/>
            </a:xfrm>
            <a:custGeom>
              <a:avLst/>
              <a:gdLst/>
              <a:ahLst/>
              <a:cxnLst/>
              <a:rect l="l" t="t" r="r" b="b"/>
              <a:pathLst>
                <a:path w="32685" h="7433" extrusionOk="0">
                  <a:moveTo>
                    <a:pt x="0" y="0"/>
                  </a:moveTo>
                  <a:lnTo>
                    <a:pt x="0" y="7432"/>
                  </a:lnTo>
                  <a:lnTo>
                    <a:pt x="32684" y="7432"/>
                  </a:lnTo>
                  <a:lnTo>
                    <a:pt x="32684" y="6483"/>
                  </a:lnTo>
                  <a:lnTo>
                    <a:pt x="32495" y="6456"/>
                  </a:lnTo>
                  <a:lnTo>
                    <a:pt x="32522" y="1058"/>
                  </a:lnTo>
                  <a:lnTo>
                    <a:pt x="32684" y="1058"/>
                  </a:lnTo>
                  <a:lnTo>
                    <a:pt x="3268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2" name="Google Shape;1432;p11"/>
            <p:cNvSpPr/>
            <p:nvPr/>
          </p:nvSpPr>
          <p:spPr>
            <a:xfrm>
              <a:off x="6248775" y="1308725"/>
              <a:ext cx="94275" cy="137000"/>
            </a:xfrm>
            <a:custGeom>
              <a:avLst/>
              <a:gdLst/>
              <a:ahLst/>
              <a:cxnLst/>
              <a:rect l="l" t="t" r="r" b="b"/>
              <a:pathLst>
                <a:path w="3771" h="5480" extrusionOk="0">
                  <a:moveTo>
                    <a:pt x="0" y="0"/>
                  </a:moveTo>
                  <a:lnTo>
                    <a:pt x="0" y="5479"/>
                  </a:lnTo>
                  <a:lnTo>
                    <a:pt x="3770" y="5479"/>
                  </a:lnTo>
                  <a:lnTo>
                    <a:pt x="3770"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3" name="Google Shape;1433;p11"/>
            <p:cNvSpPr/>
            <p:nvPr/>
          </p:nvSpPr>
          <p:spPr>
            <a:xfrm>
              <a:off x="5557775" y="1317525"/>
              <a:ext cx="634050" cy="24725"/>
            </a:xfrm>
            <a:custGeom>
              <a:avLst/>
              <a:gdLst/>
              <a:ahLst/>
              <a:cxnLst/>
              <a:rect l="l" t="t" r="r" b="b"/>
              <a:pathLst>
                <a:path w="25362" h="989" extrusionOk="0">
                  <a:moveTo>
                    <a:pt x="24901" y="1"/>
                  </a:moveTo>
                  <a:cubicBezTo>
                    <a:pt x="24385" y="1"/>
                    <a:pt x="23843" y="55"/>
                    <a:pt x="23300" y="82"/>
                  </a:cubicBezTo>
                  <a:cubicBezTo>
                    <a:pt x="20642" y="245"/>
                    <a:pt x="17957" y="652"/>
                    <a:pt x="15299" y="679"/>
                  </a:cubicBezTo>
                  <a:cubicBezTo>
                    <a:pt x="14863" y="702"/>
                    <a:pt x="14427" y="710"/>
                    <a:pt x="13990" y="710"/>
                  </a:cubicBezTo>
                  <a:cubicBezTo>
                    <a:pt x="13392" y="710"/>
                    <a:pt x="12790" y="695"/>
                    <a:pt x="12179" y="679"/>
                  </a:cubicBezTo>
                  <a:cubicBezTo>
                    <a:pt x="9765" y="625"/>
                    <a:pt x="7351" y="435"/>
                    <a:pt x="4937" y="381"/>
                  </a:cubicBezTo>
                  <a:cubicBezTo>
                    <a:pt x="4259" y="381"/>
                    <a:pt x="3608" y="408"/>
                    <a:pt x="2957" y="462"/>
                  </a:cubicBezTo>
                  <a:cubicBezTo>
                    <a:pt x="2306" y="543"/>
                    <a:pt x="1655" y="625"/>
                    <a:pt x="1004" y="652"/>
                  </a:cubicBezTo>
                  <a:lnTo>
                    <a:pt x="28" y="652"/>
                  </a:lnTo>
                  <a:cubicBezTo>
                    <a:pt x="28" y="652"/>
                    <a:pt x="1" y="652"/>
                    <a:pt x="1" y="679"/>
                  </a:cubicBezTo>
                  <a:lnTo>
                    <a:pt x="28" y="679"/>
                  </a:lnTo>
                  <a:cubicBezTo>
                    <a:pt x="516" y="733"/>
                    <a:pt x="1031" y="733"/>
                    <a:pt x="1520" y="733"/>
                  </a:cubicBezTo>
                  <a:cubicBezTo>
                    <a:pt x="1981" y="733"/>
                    <a:pt x="2442" y="706"/>
                    <a:pt x="2903" y="679"/>
                  </a:cubicBezTo>
                  <a:cubicBezTo>
                    <a:pt x="3452" y="657"/>
                    <a:pt x="4000" y="617"/>
                    <a:pt x="4549" y="617"/>
                  </a:cubicBezTo>
                  <a:cubicBezTo>
                    <a:pt x="4678" y="617"/>
                    <a:pt x="4808" y="620"/>
                    <a:pt x="4937" y="625"/>
                  </a:cubicBezTo>
                  <a:cubicBezTo>
                    <a:pt x="7351" y="679"/>
                    <a:pt x="9765" y="869"/>
                    <a:pt x="12179" y="950"/>
                  </a:cubicBezTo>
                  <a:cubicBezTo>
                    <a:pt x="12927" y="969"/>
                    <a:pt x="13662" y="989"/>
                    <a:pt x="14392" y="989"/>
                  </a:cubicBezTo>
                  <a:cubicBezTo>
                    <a:pt x="14695" y="989"/>
                    <a:pt x="14997" y="985"/>
                    <a:pt x="15299" y="977"/>
                  </a:cubicBezTo>
                  <a:cubicBezTo>
                    <a:pt x="16356" y="950"/>
                    <a:pt x="17306" y="896"/>
                    <a:pt x="18309" y="815"/>
                  </a:cubicBezTo>
                  <a:cubicBezTo>
                    <a:pt x="20425" y="625"/>
                    <a:pt x="22514" y="353"/>
                    <a:pt x="24629" y="245"/>
                  </a:cubicBezTo>
                  <a:cubicBezTo>
                    <a:pt x="24765" y="245"/>
                    <a:pt x="24901" y="245"/>
                    <a:pt x="25036" y="218"/>
                  </a:cubicBezTo>
                  <a:cubicBezTo>
                    <a:pt x="25117" y="191"/>
                    <a:pt x="25226" y="191"/>
                    <a:pt x="25307" y="164"/>
                  </a:cubicBezTo>
                  <a:cubicBezTo>
                    <a:pt x="25334" y="164"/>
                    <a:pt x="25362" y="136"/>
                    <a:pt x="25362" y="109"/>
                  </a:cubicBezTo>
                  <a:cubicBezTo>
                    <a:pt x="25362" y="82"/>
                    <a:pt x="25334" y="55"/>
                    <a:pt x="25307" y="55"/>
                  </a:cubicBezTo>
                  <a:cubicBezTo>
                    <a:pt x="25226" y="28"/>
                    <a:pt x="25117" y="28"/>
                    <a:pt x="25036"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4" name="Google Shape;1434;p11"/>
            <p:cNvSpPr/>
            <p:nvPr/>
          </p:nvSpPr>
          <p:spPr>
            <a:xfrm>
              <a:off x="5551675" y="1384100"/>
              <a:ext cx="636075" cy="23650"/>
            </a:xfrm>
            <a:custGeom>
              <a:avLst/>
              <a:gdLst/>
              <a:ahLst/>
              <a:cxnLst/>
              <a:rect l="l" t="t" r="r" b="b"/>
              <a:pathLst>
                <a:path w="25443" h="946" extrusionOk="0">
                  <a:moveTo>
                    <a:pt x="22622" y="1"/>
                  </a:moveTo>
                  <a:cubicBezTo>
                    <a:pt x="21003" y="1"/>
                    <a:pt x="19378" y="39"/>
                    <a:pt x="17767" y="77"/>
                  </a:cubicBezTo>
                  <a:cubicBezTo>
                    <a:pt x="12423" y="267"/>
                    <a:pt x="7107" y="593"/>
                    <a:pt x="1764" y="701"/>
                  </a:cubicBezTo>
                  <a:cubicBezTo>
                    <a:pt x="1573" y="690"/>
                    <a:pt x="1377" y="683"/>
                    <a:pt x="1181" y="683"/>
                  </a:cubicBezTo>
                  <a:cubicBezTo>
                    <a:pt x="903" y="683"/>
                    <a:pt x="623" y="697"/>
                    <a:pt x="353" y="728"/>
                  </a:cubicBezTo>
                  <a:cubicBezTo>
                    <a:pt x="245" y="755"/>
                    <a:pt x="109" y="783"/>
                    <a:pt x="1" y="810"/>
                  </a:cubicBezTo>
                  <a:cubicBezTo>
                    <a:pt x="1" y="810"/>
                    <a:pt x="1" y="837"/>
                    <a:pt x="1" y="837"/>
                  </a:cubicBezTo>
                  <a:cubicBezTo>
                    <a:pt x="1" y="837"/>
                    <a:pt x="1" y="837"/>
                    <a:pt x="1" y="864"/>
                  </a:cubicBezTo>
                  <a:cubicBezTo>
                    <a:pt x="109" y="891"/>
                    <a:pt x="245" y="918"/>
                    <a:pt x="353" y="945"/>
                  </a:cubicBezTo>
                  <a:lnTo>
                    <a:pt x="516" y="945"/>
                  </a:lnTo>
                  <a:cubicBezTo>
                    <a:pt x="2035" y="945"/>
                    <a:pt x="3554" y="918"/>
                    <a:pt x="5073" y="864"/>
                  </a:cubicBezTo>
                  <a:cubicBezTo>
                    <a:pt x="8870" y="755"/>
                    <a:pt x="12668" y="566"/>
                    <a:pt x="16465" y="403"/>
                  </a:cubicBezTo>
                  <a:cubicBezTo>
                    <a:pt x="18092" y="349"/>
                    <a:pt x="19720" y="294"/>
                    <a:pt x="21320" y="267"/>
                  </a:cubicBezTo>
                  <a:cubicBezTo>
                    <a:pt x="22541" y="240"/>
                    <a:pt x="23761" y="240"/>
                    <a:pt x="24982" y="213"/>
                  </a:cubicBezTo>
                  <a:cubicBezTo>
                    <a:pt x="25036" y="227"/>
                    <a:pt x="25083" y="233"/>
                    <a:pt x="25131" y="233"/>
                  </a:cubicBezTo>
                  <a:cubicBezTo>
                    <a:pt x="25178" y="233"/>
                    <a:pt x="25226" y="227"/>
                    <a:pt x="25280" y="213"/>
                  </a:cubicBezTo>
                  <a:cubicBezTo>
                    <a:pt x="25307" y="213"/>
                    <a:pt x="25361" y="186"/>
                    <a:pt x="25389" y="159"/>
                  </a:cubicBezTo>
                  <a:cubicBezTo>
                    <a:pt x="25395" y="162"/>
                    <a:pt x="25400" y="163"/>
                    <a:pt x="25405" y="163"/>
                  </a:cubicBezTo>
                  <a:cubicBezTo>
                    <a:pt x="25442" y="163"/>
                    <a:pt x="25437" y="77"/>
                    <a:pt x="25389" y="77"/>
                  </a:cubicBezTo>
                  <a:cubicBezTo>
                    <a:pt x="25334" y="77"/>
                    <a:pt x="25280" y="50"/>
                    <a:pt x="25253" y="23"/>
                  </a:cubicBezTo>
                  <a:cubicBezTo>
                    <a:pt x="25145" y="10"/>
                    <a:pt x="25043" y="3"/>
                    <a:pt x="24941" y="3"/>
                  </a:cubicBezTo>
                  <a:cubicBezTo>
                    <a:pt x="24839" y="3"/>
                    <a:pt x="24738" y="10"/>
                    <a:pt x="24629" y="23"/>
                  </a:cubicBezTo>
                  <a:cubicBezTo>
                    <a:pt x="23962" y="7"/>
                    <a:pt x="23292" y="1"/>
                    <a:pt x="2262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5" name="Google Shape;1435;p11"/>
            <p:cNvSpPr/>
            <p:nvPr/>
          </p:nvSpPr>
          <p:spPr>
            <a:xfrm>
              <a:off x="5711700" y="1131725"/>
              <a:ext cx="345875" cy="193300"/>
            </a:xfrm>
            <a:custGeom>
              <a:avLst/>
              <a:gdLst/>
              <a:ahLst/>
              <a:cxnLst/>
              <a:rect l="l" t="t" r="r" b="b"/>
              <a:pathLst>
                <a:path w="13835" h="7732" extrusionOk="0">
                  <a:moveTo>
                    <a:pt x="1655" y="1"/>
                  </a:moveTo>
                  <a:cubicBezTo>
                    <a:pt x="1655" y="1"/>
                    <a:pt x="1" y="5860"/>
                    <a:pt x="4449" y="6728"/>
                  </a:cubicBezTo>
                  <a:cubicBezTo>
                    <a:pt x="5324" y="6903"/>
                    <a:pt x="8103" y="7731"/>
                    <a:pt x="10135" y="7731"/>
                  </a:cubicBezTo>
                  <a:cubicBezTo>
                    <a:pt x="11255" y="7731"/>
                    <a:pt x="12148" y="7479"/>
                    <a:pt x="12369" y="6728"/>
                  </a:cubicBezTo>
                  <a:cubicBezTo>
                    <a:pt x="13047" y="4422"/>
                    <a:pt x="13834" y="2686"/>
                    <a:pt x="11556" y="1303"/>
                  </a:cubicBezTo>
                  <a:cubicBezTo>
                    <a:pt x="9603" y="109"/>
                    <a:pt x="1656" y="1"/>
                    <a:pt x="16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6" name="Google Shape;1436;p11"/>
            <p:cNvSpPr/>
            <p:nvPr/>
          </p:nvSpPr>
          <p:spPr>
            <a:xfrm>
              <a:off x="5937525" y="1131650"/>
              <a:ext cx="334325" cy="171250"/>
            </a:xfrm>
            <a:custGeom>
              <a:avLst/>
              <a:gdLst/>
              <a:ahLst/>
              <a:cxnLst/>
              <a:rect l="l" t="t" r="r" b="b"/>
              <a:pathLst>
                <a:path w="13373" h="6850" extrusionOk="0">
                  <a:moveTo>
                    <a:pt x="2267" y="1"/>
                  </a:moveTo>
                  <a:cubicBezTo>
                    <a:pt x="1916" y="1"/>
                    <a:pt x="1709" y="4"/>
                    <a:pt x="1709" y="4"/>
                  </a:cubicBezTo>
                  <a:cubicBezTo>
                    <a:pt x="1709" y="4"/>
                    <a:pt x="0" y="6514"/>
                    <a:pt x="4503" y="6731"/>
                  </a:cubicBezTo>
                  <a:cubicBezTo>
                    <a:pt x="5831" y="6797"/>
                    <a:pt x="7195" y="6849"/>
                    <a:pt x="8420" y="6849"/>
                  </a:cubicBezTo>
                  <a:cubicBezTo>
                    <a:pt x="10723" y="6849"/>
                    <a:pt x="12535" y="6663"/>
                    <a:pt x="12694" y="6025"/>
                  </a:cubicBezTo>
                  <a:cubicBezTo>
                    <a:pt x="13372" y="3232"/>
                    <a:pt x="12803" y="2092"/>
                    <a:pt x="10307" y="899"/>
                  </a:cubicBezTo>
                  <a:cubicBezTo>
                    <a:pt x="8612" y="74"/>
                    <a:pt x="3892" y="1"/>
                    <a:pt x="226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7" name="Google Shape;1437;p11"/>
            <p:cNvSpPr/>
            <p:nvPr/>
          </p:nvSpPr>
          <p:spPr>
            <a:xfrm>
              <a:off x="5808675" y="1215825"/>
              <a:ext cx="233300" cy="495275"/>
            </a:xfrm>
            <a:custGeom>
              <a:avLst/>
              <a:gdLst/>
              <a:ahLst/>
              <a:cxnLst/>
              <a:rect l="l" t="t" r="r" b="b"/>
              <a:pathLst>
                <a:path w="9332" h="19811" extrusionOk="0">
                  <a:moveTo>
                    <a:pt x="3988" y="0"/>
                  </a:moveTo>
                  <a:lnTo>
                    <a:pt x="3988" y="0"/>
                  </a:lnTo>
                  <a:cubicBezTo>
                    <a:pt x="1" y="5344"/>
                    <a:pt x="4964" y="14973"/>
                    <a:pt x="4964" y="14973"/>
                  </a:cubicBezTo>
                  <a:cubicBezTo>
                    <a:pt x="4964" y="14973"/>
                    <a:pt x="3825" y="16356"/>
                    <a:pt x="4910" y="17034"/>
                  </a:cubicBezTo>
                  <a:cubicBezTo>
                    <a:pt x="5507" y="17441"/>
                    <a:pt x="6429" y="19529"/>
                    <a:pt x="7080" y="19692"/>
                  </a:cubicBezTo>
                  <a:cubicBezTo>
                    <a:pt x="7435" y="19776"/>
                    <a:pt x="7728" y="19811"/>
                    <a:pt x="7970" y="19811"/>
                  </a:cubicBezTo>
                  <a:cubicBezTo>
                    <a:pt x="9301" y="19811"/>
                    <a:pt x="9087" y="18743"/>
                    <a:pt x="9087" y="18743"/>
                  </a:cubicBezTo>
                  <a:cubicBezTo>
                    <a:pt x="8111" y="17875"/>
                    <a:pt x="7243" y="15922"/>
                    <a:pt x="7297" y="15244"/>
                  </a:cubicBezTo>
                  <a:cubicBezTo>
                    <a:pt x="7541" y="12070"/>
                    <a:pt x="8762" y="5859"/>
                    <a:pt x="9196" y="1655"/>
                  </a:cubicBezTo>
                  <a:cubicBezTo>
                    <a:pt x="9331" y="272"/>
                    <a:pt x="4015" y="0"/>
                    <a:pt x="398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8" name="Google Shape;1438;p11"/>
            <p:cNvSpPr/>
            <p:nvPr/>
          </p:nvSpPr>
          <p:spPr>
            <a:xfrm>
              <a:off x="5897500" y="916100"/>
              <a:ext cx="97000" cy="284825"/>
            </a:xfrm>
            <a:custGeom>
              <a:avLst/>
              <a:gdLst/>
              <a:ahLst/>
              <a:cxnLst/>
              <a:rect l="l" t="t" r="r" b="b"/>
              <a:pathLst>
                <a:path w="3880" h="11393" extrusionOk="0">
                  <a:moveTo>
                    <a:pt x="3880" y="1"/>
                  </a:moveTo>
                  <a:lnTo>
                    <a:pt x="760" y="2415"/>
                  </a:lnTo>
                  <a:lnTo>
                    <a:pt x="1" y="7161"/>
                  </a:lnTo>
                  <a:lnTo>
                    <a:pt x="1" y="11393"/>
                  </a:lnTo>
                  <a:lnTo>
                    <a:pt x="3880"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9" name="Google Shape;1439;p11"/>
            <p:cNvSpPr/>
            <p:nvPr/>
          </p:nvSpPr>
          <p:spPr>
            <a:xfrm>
              <a:off x="6031100" y="1215825"/>
              <a:ext cx="233950" cy="489400"/>
            </a:xfrm>
            <a:custGeom>
              <a:avLst/>
              <a:gdLst/>
              <a:ahLst/>
              <a:cxnLst/>
              <a:rect l="l" t="t" r="r" b="b"/>
              <a:pathLst>
                <a:path w="9358" h="19576" extrusionOk="0">
                  <a:moveTo>
                    <a:pt x="4015" y="0"/>
                  </a:moveTo>
                  <a:cubicBezTo>
                    <a:pt x="4014" y="0"/>
                    <a:pt x="4014" y="0"/>
                    <a:pt x="4015" y="0"/>
                  </a:cubicBezTo>
                  <a:lnTo>
                    <a:pt x="4015" y="0"/>
                  </a:lnTo>
                  <a:cubicBezTo>
                    <a:pt x="4015" y="0"/>
                    <a:pt x="4015" y="0"/>
                    <a:pt x="4015" y="0"/>
                  </a:cubicBezTo>
                  <a:close/>
                  <a:moveTo>
                    <a:pt x="4015" y="0"/>
                  </a:moveTo>
                  <a:cubicBezTo>
                    <a:pt x="0" y="5344"/>
                    <a:pt x="4991" y="14973"/>
                    <a:pt x="4991" y="14973"/>
                  </a:cubicBezTo>
                  <a:cubicBezTo>
                    <a:pt x="4991" y="14973"/>
                    <a:pt x="3906" y="16329"/>
                    <a:pt x="4991" y="17034"/>
                  </a:cubicBezTo>
                  <a:cubicBezTo>
                    <a:pt x="5588" y="17414"/>
                    <a:pt x="6049" y="19340"/>
                    <a:pt x="6700" y="19502"/>
                  </a:cubicBezTo>
                  <a:cubicBezTo>
                    <a:pt x="6910" y="19554"/>
                    <a:pt x="7101" y="19575"/>
                    <a:pt x="7273" y="19575"/>
                  </a:cubicBezTo>
                  <a:cubicBezTo>
                    <a:pt x="8195" y="19575"/>
                    <a:pt x="8599" y="18960"/>
                    <a:pt x="8599" y="18960"/>
                  </a:cubicBezTo>
                  <a:cubicBezTo>
                    <a:pt x="8056" y="17848"/>
                    <a:pt x="7215" y="15922"/>
                    <a:pt x="7297" y="15244"/>
                  </a:cubicBezTo>
                  <a:cubicBezTo>
                    <a:pt x="7839" y="10823"/>
                    <a:pt x="8599" y="6429"/>
                    <a:pt x="9195" y="1655"/>
                  </a:cubicBezTo>
                  <a:cubicBezTo>
                    <a:pt x="9357" y="278"/>
                    <a:pt x="4040" y="3"/>
                    <a:pt x="401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0" name="Google Shape;1440;p11"/>
            <p:cNvSpPr/>
            <p:nvPr/>
          </p:nvSpPr>
          <p:spPr>
            <a:xfrm>
              <a:off x="5869700" y="1158050"/>
              <a:ext cx="169550" cy="141200"/>
            </a:xfrm>
            <a:custGeom>
              <a:avLst/>
              <a:gdLst/>
              <a:ahLst/>
              <a:cxnLst/>
              <a:rect l="l" t="t" r="r" b="b"/>
              <a:pathLst>
                <a:path w="6782" h="5648" extrusionOk="0">
                  <a:moveTo>
                    <a:pt x="2731" y="1"/>
                  </a:moveTo>
                  <a:cubicBezTo>
                    <a:pt x="2662" y="1"/>
                    <a:pt x="2592" y="2"/>
                    <a:pt x="2523" y="6"/>
                  </a:cubicBezTo>
                  <a:cubicBezTo>
                    <a:pt x="1682" y="6"/>
                    <a:pt x="842" y="60"/>
                    <a:pt x="1" y="169"/>
                  </a:cubicBezTo>
                  <a:lnTo>
                    <a:pt x="1" y="196"/>
                  </a:lnTo>
                  <a:cubicBezTo>
                    <a:pt x="760" y="141"/>
                    <a:pt x="1655" y="60"/>
                    <a:pt x="2496" y="60"/>
                  </a:cubicBezTo>
                  <a:cubicBezTo>
                    <a:pt x="3066" y="60"/>
                    <a:pt x="3608" y="141"/>
                    <a:pt x="4151" y="304"/>
                  </a:cubicBezTo>
                  <a:cubicBezTo>
                    <a:pt x="5181" y="602"/>
                    <a:pt x="5995" y="1416"/>
                    <a:pt x="6348" y="2447"/>
                  </a:cubicBezTo>
                  <a:cubicBezTo>
                    <a:pt x="6592" y="3152"/>
                    <a:pt x="6673" y="3912"/>
                    <a:pt x="6619" y="4671"/>
                  </a:cubicBezTo>
                  <a:cubicBezTo>
                    <a:pt x="6619" y="4915"/>
                    <a:pt x="6565" y="5186"/>
                    <a:pt x="6538" y="5431"/>
                  </a:cubicBezTo>
                  <a:cubicBezTo>
                    <a:pt x="6538" y="5512"/>
                    <a:pt x="6538" y="5566"/>
                    <a:pt x="6511" y="5620"/>
                  </a:cubicBezTo>
                  <a:lnTo>
                    <a:pt x="6511" y="5648"/>
                  </a:lnTo>
                  <a:lnTo>
                    <a:pt x="6565" y="5648"/>
                  </a:lnTo>
                  <a:cubicBezTo>
                    <a:pt x="6565" y="5593"/>
                    <a:pt x="6592" y="5539"/>
                    <a:pt x="6619" y="5458"/>
                  </a:cubicBezTo>
                  <a:cubicBezTo>
                    <a:pt x="6673" y="5214"/>
                    <a:pt x="6700" y="4942"/>
                    <a:pt x="6727" y="4698"/>
                  </a:cubicBezTo>
                  <a:cubicBezTo>
                    <a:pt x="6782" y="3912"/>
                    <a:pt x="6700" y="3152"/>
                    <a:pt x="6456" y="2420"/>
                  </a:cubicBezTo>
                  <a:cubicBezTo>
                    <a:pt x="6104" y="1362"/>
                    <a:pt x="5263" y="548"/>
                    <a:pt x="4178" y="223"/>
                  </a:cubicBezTo>
                  <a:cubicBezTo>
                    <a:pt x="3704" y="81"/>
                    <a:pt x="3210" y="1"/>
                    <a:pt x="273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1" name="Google Shape;1441;p11"/>
            <p:cNvSpPr/>
            <p:nvPr/>
          </p:nvSpPr>
          <p:spPr>
            <a:xfrm>
              <a:off x="6096875" y="1245650"/>
              <a:ext cx="68500" cy="56325"/>
            </a:xfrm>
            <a:custGeom>
              <a:avLst/>
              <a:gdLst/>
              <a:ahLst/>
              <a:cxnLst/>
              <a:rect l="l" t="t" r="r" b="b"/>
              <a:pathLst>
                <a:path w="2740" h="2253" extrusionOk="0">
                  <a:moveTo>
                    <a:pt x="2740" y="1"/>
                  </a:moveTo>
                  <a:cubicBezTo>
                    <a:pt x="2143" y="163"/>
                    <a:pt x="1601" y="462"/>
                    <a:pt x="1112" y="814"/>
                  </a:cubicBezTo>
                  <a:cubicBezTo>
                    <a:pt x="787" y="1086"/>
                    <a:pt x="488" y="1384"/>
                    <a:pt x="244" y="1737"/>
                  </a:cubicBezTo>
                  <a:cubicBezTo>
                    <a:pt x="190" y="1818"/>
                    <a:pt x="109" y="1927"/>
                    <a:pt x="82" y="2008"/>
                  </a:cubicBezTo>
                  <a:cubicBezTo>
                    <a:pt x="27" y="2089"/>
                    <a:pt x="0" y="2144"/>
                    <a:pt x="0" y="2225"/>
                  </a:cubicBezTo>
                  <a:lnTo>
                    <a:pt x="0" y="2252"/>
                  </a:lnTo>
                  <a:cubicBezTo>
                    <a:pt x="55" y="2171"/>
                    <a:pt x="82" y="2116"/>
                    <a:pt x="136" y="2062"/>
                  </a:cubicBezTo>
                  <a:cubicBezTo>
                    <a:pt x="190" y="2008"/>
                    <a:pt x="244" y="1899"/>
                    <a:pt x="326" y="1791"/>
                  </a:cubicBezTo>
                  <a:cubicBezTo>
                    <a:pt x="543" y="1465"/>
                    <a:pt x="841" y="1140"/>
                    <a:pt x="1167" y="896"/>
                  </a:cubicBezTo>
                  <a:cubicBezTo>
                    <a:pt x="1628" y="516"/>
                    <a:pt x="2170" y="218"/>
                    <a:pt x="2740" y="28"/>
                  </a:cubicBezTo>
                  <a:lnTo>
                    <a:pt x="2740"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2" name="Google Shape;1442;p11"/>
            <p:cNvSpPr/>
            <p:nvPr/>
          </p:nvSpPr>
          <p:spPr>
            <a:xfrm>
              <a:off x="5873775" y="1244300"/>
              <a:ext cx="59025" cy="67825"/>
            </a:xfrm>
            <a:custGeom>
              <a:avLst/>
              <a:gdLst/>
              <a:ahLst/>
              <a:cxnLst/>
              <a:rect l="l" t="t" r="r" b="b"/>
              <a:pathLst>
                <a:path w="2361" h="2713" extrusionOk="0">
                  <a:moveTo>
                    <a:pt x="2360" y="0"/>
                  </a:moveTo>
                  <a:lnTo>
                    <a:pt x="2360" y="0"/>
                  </a:lnTo>
                  <a:cubicBezTo>
                    <a:pt x="1628" y="217"/>
                    <a:pt x="977" y="679"/>
                    <a:pt x="462" y="1275"/>
                  </a:cubicBezTo>
                  <a:cubicBezTo>
                    <a:pt x="163" y="1628"/>
                    <a:pt x="1" y="2089"/>
                    <a:pt x="1" y="2577"/>
                  </a:cubicBezTo>
                  <a:cubicBezTo>
                    <a:pt x="1" y="2632"/>
                    <a:pt x="28" y="2659"/>
                    <a:pt x="28" y="2713"/>
                  </a:cubicBezTo>
                  <a:lnTo>
                    <a:pt x="55" y="2686"/>
                  </a:lnTo>
                  <a:lnTo>
                    <a:pt x="55" y="2550"/>
                  </a:lnTo>
                  <a:cubicBezTo>
                    <a:pt x="82" y="2089"/>
                    <a:pt x="245" y="1655"/>
                    <a:pt x="516" y="1302"/>
                  </a:cubicBezTo>
                  <a:cubicBezTo>
                    <a:pt x="1004" y="706"/>
                    <a:pt x="1655" y="245"/>
                    <a:pt x="236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3" name="Google Shape;1443;p11"/>
            <p:cNvSpPr/>
            <p:nvPr/>
          </p:nvSpPr>
          <p:spPr>
            <a:xfrm>
              <a:off x="5911075" y="1576550"/>
              <a:ext cx="148800" cy="144650"/>
            </a:xfrm>
            <a:custGeom>
              <a:avLst/>
              <a:gdLst/>
              <a:ahLst/>
              <a:cxnLst/>
              <a:rect l="l" t="t" r="r" b="b"/>
              <a:pathLst>
                <a:path w="5952" h="5786" extrusionOk="0">
                  <a:moveTo>
                    <a:pt x="2909" y="0"/>
                  </a:moveTo>
                  <a:cubicBezTo>
                    <a:pt x="2861" y="0"/>
                    <a:pt x="2813" y="1"/>
                    <a:pt x="2767" y="1"/>
                  </a:cubicBezTo>
                  <a:cubicBezTo>
                    <a:pt x="2224" y="28"/>
                    <a:pt x="1818" y="1222"/>
                    <a:pt x="1818" y="1222"/>
                  </a:cubicBezTo>
                  <a:cubicBezTo>
                    <a:pt x="1736" y="1140"/>
                    <a:pt x="2007" y="489"/>
                    <a:pt x="1953" y="435"/>
                  </a:cubicBezTo>
                  <a:cubicBezTo>
                    <a:pt x="1574" y="191"/>
                    <a:pt x="1112" y="55"/>
                    <a:pt x="651" y="55"/>
                  </a:cubicBezTo>
                  <a:lnTo>
                    <a:pt x="0" y="2035"/>
                  </a:lnTo>
                  <a:cubicBezTo>
                    <a:pt x="217" y="2659"/>
                    <a:pt x="868" y="3039"/>
                    <a:pt x="1167" y="3826"/>
                  </a:cubicBezTo>
                  <a:cubicBezTo>
                    <a:pt x="1492" y="4504"/>
                    <a:pt x="2007" y="5073"/>
                    <a:pt x="2658" y="5453"/>
                  </a:cubicBezTo>
                  <a:cubicBezTo>
                    <a:pt x="3111" y="5682"/>
                    <a:pt x="3553" y="5786"/>
                    <a:pt x="3941" y="5786"/>
                  </a:cubicBezTo>
                  <a:cubicBezTo>
                    <a:pt x="5254" y="5786"/>
                    <a:pt x="5952" y="4606"/>
                    <a:pt x="4340" y="3120"/>
                  </a:cubicBezTo>
                  <a:cubicBezTo>
                    <a:pt x="3635" y="2469"/>
                    <a:pt x="3391" y="1493"/>
                    <a:pt x="3689" y="598"/>
                  </a:cubicBezTo>
                  <a:cubicBezTo>
                    <a:pt x="3687" y="579"/>
                    <a:pt x="3682" y="571"/>
                    <a:pt x="3675" y="571"/>
                  </a:cubicBezTo>
                  <a:cubicBezTo>
                    <a:pt x="3616" y="571"/>
                    <a:pt x="3418" y="1276"/>
                    <a:pt x="3418" y="1276"/>
                  </a:cubicBezTo>
                  <a:cubicBezTo>
                    <a:pt x="3709" y="65"/>
                    <a:pt x="3307" y="0"/>
                    <a:pt x="2909" y="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4" name="Google Shape;1444;p11"/>
            <p:cNvSpPr/>
            <p:nvPr/>
          </p:nvSpPr>
          <p:spPr>
            <a:xfrm>
              <a:off x="5885975" y="1593875"/>
              <a:ext cx="164125" cy="131900"/>
            </a:xfrm>
            <a:custGeom>
              <a:avLst/>
              <a:gdLst/>
              <a:ahLst/>
              <a:cxnLst/>
              <a:rect l="l" t="t" r="r" b="b"/>
              <a:pathLst>
                <a:path w="6565" h="5276" extrusionOk="0">
                  <a:moveTo>
                    <a:pt x="465" y="1"/>
                  </a:moveTo>
                  <a:cubicBezTo>
                    <a:pt x="390" y="1"/>
                    <a:pt x="313" y="22"/>
                    <a:pt x="245" y="68"/>
                  </a:cubicBezTo>
                  <a:cubicBezTo>
                    <a:pt x="82" y="149"/>
                    <a:pt x="1" y="366"/>
                    <a:pt x="109" y="529"/>
                  </a:cubicBezTo>
                  <a:cubicBezTo>
                    <a:pt x="1086" y="1966"/>
                    <a:pt x="1628" y="3756"/>
                    <a:pt x="3201" y="4787"/>
                  </a:cubicBezTo>
                  <a:cubicBezTo>
                    <a:pt x="3744" y="5086"/>
                    <a:pt x="4341" y="5275"/>
                    <a:pt x="4992" y="5275"/>
                  </a:cubicBezTo>
                  <a:cubicBezTo>
                    <a:pt x="5453" y="5248"/>
                    <a:pt x="5941" y="5113"/>
                    <a:pt x="6348" y="4869"/>
                  </a:cubicBezTo>
                  <a:cubicBezTo>
                    <a:pt x="6510" y="4787"/>
                    <a:pt x="6565" y="4597"/>
                    <a:pt x="6510" y="4407"/>
                  </a:cubicBezTo>
                  <a:cubicBezTo>
                    <a:pt x="6439" y="4336"/>
                    <a:pt x="6345" y="4302"/>
                    <a:pt x="6248" y="4302"/>
                  </a:cubicBezTo>
                  <a:cubicBezTo>
                    <a:pt x="6161" y="4302"/>
                    <a:pt x="6072" y="4329"/>
                    <a:pt x="5995" y="4380"/>
                  </a:cubicBezTo>
                  <a:cubicBezTo>
                    <a:pt x="5758" y="4522"/>
                    <a:pt x="5501" y="4602"/>
                    <a:pt x="5223" y="4602"/>
                  </a:cubicBezTo>
                  <a:cubicBezTo>
                    <a:pt x="5182" y="4602"/>
                    <a:pt x="5141" y="4601"/>
                    <a:pt x="5100" y="4597"/>
                  </a:cubicBezTo>
                  <a:cubicBezTo>
                    <a:pt x="5059" y="4600"/>
                    <a:pt x="5018" y="4601"/>
                    <a:pt x="4977" y="4601"/>
                  </a:cubicBezTo>
                  <a:cubicBezTo>
                    <a:pt x="4530" y="4601"/>
                    <a:pt x="4089" y="4466"/>
                    <a:pt x="3717" y="4218"/>
                  </a:cubicBezTo>
                  <a:cubicBezTo>
                    <a:pt x="2198" y="3241"/>
                    <a:pt x="1710" y="1505"/>
                    <a:pt x="733" y="122"/>
                  </a:cubicBezTo>
                  <a:cubicBezTo>
                    <a:pt x="670" y="43"/>
                    <a:pt x="570" y="1"/>
                    <a:pt x="46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5" name="Google Shape;1445;p11"/>
            <p:cNvSpPr/>
            <p:nvPr/>
          </p:nvSpPr>
          <p:spPr>
            <a:xfrm>
              <a:off x="6039225" y="1695650"/>
              <a:ext cx="10200" cy="8975"/>
            </a:xfrm>
            <a:custGeom>
              <a:avLst/>
              <a:gdLst/>
              <a:ahLst/>
              <a:cxnLst/>
              <a:rect l="l" t="t" r="r" b="b"/>
              <a:pathLst>
                <a:path w="408" h="359" extrusionOk="0">
                  <a:moveTo>
                    <a:pt x="203" y="0"/>
                  </a:moveTo>
                  <a:cubicBezTo>
                    <a:pt x="161" y="0"/>
                    <a:pt x="119" y="14"/>
                    <a:pt x="82" y="38"/>
                  </a:cubicBezTo>
                  <a:cubicBezTo>
                    <a:pt x="28" y="92"/>
                    <a:pt x="1" y="201"/>
                    <a:pt x="55" y="282"/>
                  </a:cubicBezTo>
                  <a:cubicBezTo>
                    <a:pt x="87" y="329"/>
                    <a:pt x="136" y="358"/>
                    <a:pt x="189" y="358"/>
                  </a:cubicBezTo>
                  <a:cubicBezTo>
                    <a:pt x="226" y="358"/>
                    <a:pt x="265" y="343"/>
                    <a:pt x="299" y="309"/>
                  </a:cubicBezTo>
                  <a:cubicBezTo>
                    <a:pt x="380" y="255"/>
                    <a:pt x="408" y="147"/>
                    <a:pt x="353" y="65"/>
                  </a:cubicBezTo>
                  <a:cubicBezTo>
                    <a:pt x="309" y="20"/>
                    <a:pt x="256" y="0"/>
                    <a:pt x="20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6" name="Google Shape;1446;p11"/>
            <p:cNvSpPr/>
            <p:nvPr/>
          </p:nvSpPr>
          <p:spPr>
            <a:xfrm>
              <a:off x="5957850" y="1658850"/>
              <a:ext cx="107850" cy="66650"/>
            </a:xfrm>
            <a:custGeom>
              <a:avLst/>
              <a:gdLst/>
              <a:ahLst/>
              <a:cxnLst/>
              <a:rect l="l" t="t" r="r" b="b"/>
              <a:pathLst>
                <a:path w="4314" h="2666" extrusionOk="0">
                  <a:moveTo>
                    <a:pt x="2586" y="0"/>
                  </a:moveTo>
                  <a:cubicBezTo>
                    <a:pt x="2491" y="0"/>
                    <a:pt x="2396" y="7"/>
                    <a:pt x="2306" y="18"/>
                  </a:cubicBezTo>
                  <a:cubicBezTo>
                    <a:pt x="1655" y="100"/>
                    <a:pt x="1059" y="344"/>
                    <a:pt x="516" y="696"/>
                  </a:cubicBezTo>
                  <a:cubicBezTo>
                    <a:pt x="245" y="832"/>
                    <a:pt x="55" y="1103"/>
                    <a:pt x="1" y="1429"/>
                  </a:cubicBezTo>
                  <a:cubicBezTo>
                    <a:pt x="28" y="1673"/>
                    <a:pt x="164" y="1890"/>
                    <a:pt x="408" y="1998"/>
                  </a:cubicBezTo>
                  <a:cubicBezTo>
                    <a:pt x="489" y="2053"/>
                    <a:pt x="570" y="2080"/>
                    <a:pt x="679" y="2107"/>
                  </a:cubicBezTo>
                  <a:cubicBezTo>
                    <a:pt x="679" y="2134"/>
                    <a:pt x="679" y="2161"/>
                    <a:pt x="679" y="2188"/>
                  </a:cubicBezTo>
                  <a:cubicBezTo>
                    <a:pt x="679" y="2188"/>
                    <a:pt x="679" y="2215"/>
                    <a:pt x="679" y="2242"/>
                  </a:cubicBezTo>
                  <a:cubicBezTo>
                    <a:pt x="625" y="2351"/>
                    <a:pt x="625" y="2459"/>
                    <a:pt x="706" y="2541"/>
                  </a:cubicBezTo>
                  <a:cubicBezTo>
                    <a:pt x="725" y="2578"/>
                    <a:pt x="806" y="2665"/>
                    <a:pt x="951" y="2665"/>
                  </a:cubicBezTo>
                  <a:cubicBezTo>
                    <a:pt x="1019" y="2665"/>
                    <a:pt x="1100" y="2647"/>
                    <a:pt x="1194" y="2595"/>
                  </a:cubicBezTo>
                  <a:lnTo>
                    <a:pt x="1655" y="2297"/>
                  </a:lnTo>
                  <a:lnTo>
                    <a:pt x="1764" y="2324"/>
                  </a:lnTo>
                  <a:cubicBezTo>
                    <a:pt x="1927" y="2378"/>
                    <a:pt x="2117" y="2405"/>
                    <a:pt x="2279" y="2459"/>
                  </a:cubicBezTo>
                  <a:cubicBezTo>
                    <a:pt x="2334" y="2459"/>
                    <a:pt x="2469" y="2487"/>
                    <a:pt x="2551" y="2487"/>
                  </a:cubicBezTo>
                  <a:cubicBezTo>
                    <a:pt x="2605" y="2487"/>
                    <a:pt x="2686" y="2459"/>
                    <a:pt x="2740" y="2432"/>
                  </a:cubicBezTo>
                  <a:cubicBezTo>
                    <a:pt x="2903" y="2405"/>
                    <a:pt x="3012" y="2270"/>
                    <a:pt x="3012" y="2107"/>
                  </a:cubicBezTo>
                  <a:cubicBezTo>
                    <a:pt x="3039" y="2053"/>
                    <a:pt x="3012" y="1998"/>
                    <a:pt x="3012" y="1944"/>
                  </a:cubicBezTo>
                  <a:cubicBezTo>
                    <a:pt x="3039" y="1944"/>
                    <a:pt x="3039" y="1917"/>
                    <a:pt x="3066" y="1917"/>
                  </a:cubicBezTo>
                  <a:lnTo>
                    <a:pt x="3147" y="2025"/>
                  </a:lnTo>
                  <a:cubicBezTo>
                    <a:pt x="3216" y="2111"/>
                    <a:pt x="3317" y="2165"/>
                    <a:pt x="3424" y="2165"/>
                  </a:cubicBezTo>
                  <a:cubicBezTo>
                    <a:pt x="3485" y="2165"/>
                    <a:pt x="3549" y="2147"/>
                    <a:pt x="3608" y="2107"/>
                  </a:cubicBezTo>
                  <a:cubicBezTo>
                    <a:pt x="3690" y="2080"/>
                    <a:pt x="3771" y="1998"/>
                    <a:pt x="3825" y="1890"/>
                  </a:cubicBezTo>
                  <a:cubicBezTo>
                    <a:pt x="3961" y="1890"/>
                    <a:pt x="4097" y="1808"/>
                    <a:pt x="4205" y="1700"/>
                  </a:cubicBezTo>
                  <a:cubicBezTo>
                    <a:pt x="4286" y="1619"/>
                    <a:pt x="4314" y="1483"/>
                    <a:pt x="4286" y="1347"/>
                  </a:cubicBezTo>
                  <a:cubicBezTo>
                    <a:pt x="4232" y="1185"/>
                    <a:pt x="4124" y="1049"/>
                    <a:pt x="4042" y="913"/>
                  </a:cubicBezTo>
                  <a:cubicBezTo>
                    <a:pt x="3880" y="696"/>
                    <a:pt x="3663" y="506"/>
                    <a:pt x="3446" y="371"/>
                  </a:cubicBezTo>
                  <a:cubicBezTo>
                    <a:pt x="3418" y="344"/>
                    <a:pt x="3418" y="289"/>
                    <a:pt x="3391" y="262"/>
                  </a:cubicBezTo>
                  <a:cubicBezTo>
                    <a:pt x="3391" y="235"/>
                    <a:pt x="3364" y="208"/>
                    <a:pt x="3337" y="181"/>
                  </a:cubicBezTo>
                  <a:cubicBezTo>
                    <a:pt x="3310" y="181"/>
                    <a:pt x="3229" y="127"/>
                    <a:pt x="3201" y="127"/>
                  </a:cubicBezTo>
                  <a:cubicBezTo>
                    <a:pt x="3120" y="100"/>
                    <a:pt x="3066" y="73"/>
                    <a:pt x="2985" y="45"/>
                  </a:cubicBezTo>
                  <a:cubicBezTo>
                    <a:pt x="2857" y="14"/>
                    <a:pt x="2721" y="0"/>
                    <a:pt x="2586"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7" name="Google Shape;1447;p11"/>
            <p:cNvSpPr/>
            <p:nvPr/>
          </p:nvSpPr>
          <p:spPr>
            <a:xfrm>
              <a:off x="5954475" y="1589500"/>
              <a:ext cx="23075" cy="80000"/>
            </a:xfrm>
            <a:custGeom>
              <a:avLst/>
              <a:gdLst/>
              <a:ahLst/>
              <a:cxnLst/>
              <a:rect l="l" t="t" r="r" b="b"/>
              <a:pathLst>
                <a:path w="923" h="3200" extrusionOk="0">
                  <a:moveTo>
                    <a:pt x="271" y="0"/>
                  </a:moveTo>
                  <a:cubicBezTo>
                    <a:pt x="271" y="54"/>
                    <a:pt x="244" y="108"/>
                    <a:pt x="217" y="161"/>
                  </a:cubicBezTo>
                  <a:cubicBezTo>
                    <a:pt x="27" y="649"/>
                    <a:pt x="0" y="1165"/>
                    <a:pt x="82" y="1707"/>
                  </a:cubicBezTo>
                  <a:cubicBezTo>
                    <a:pt x="136" y="1979"/>
                    <a:pt x="244" y="2277"/>
                    <a:pt x="380" y="2521"/>
                  </a:cubicBezTo>
                  <a:cubicBezTo>
                    <a:pt x="516" y="2765"/>
                    <a:pt x="705" y="3009"/>
                    <a:pt x="922" y="3199"/>
                  </a:cubicBezTo>
                  <a:cubicBezTo>
                    <a:pt x="733" y="2982"/>
                    <a:pt x="570" y="2738"/>
                    <a:pt x="434" y="2494"/>
                  </a:cubicBezTo>
                  <a:cubicBezTo>
                    <a:pt x="299" y="2223"/>
                    <a:pt x="190" y="1979"/>
                    <a:pt x="136" y="1680"/>
                  </a:cubicBezTo>
                  <a:cubicBezTo>
                    <a:pt x="55" y="1165"/>
                    <a:pt x="82" y="649"/>
                    <a:pt x="244" y="161"/>
                  </a:cubicBezTo>
                  <a:cubicBezTo>
                    <a:pt x="244" y="108"/>
                    <a:pt x="271" y="54"/>
                    <a:pt x="27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8" name="Google Shape;1448;p11"/>
            <p:cNvSpPr/>
            <p:nvPr/>
          </p:nvSpPr>
          <p:spPr>
            <a:xfrm>
              <a:off x="5963275" y="1641325"/>
              <a:ext cx="47500" cy="12575"/>
            </a:xfrm>
            <a:custGeom>
              <a:avLst/>
              <a:gdLst/>
              <a:ahLst/>
              <a:cxnLst/>
              <a:rect l="l" t="t" r="r" b="b"/>
              <a:pathLst>
                <a:path w="1900" h="503" extrusionOk="0">
                  <a:moveTo>
                    <a:pt x="1715" y="41"/>
                  </a:moveTo>
                  <a:lnTo>
                    <a:pt x="1715" y="41"/>
                  </a:lnTo>
                  <a:cubicBezTo>
                    <a:pt x="1769" y="43"/>
                    <a:pt x="1847" y="69"/>
                    <a:pt x="1900" y="95"/>
                  </a:cubicBezTo>
                  <a:lnTo>
                    <a:pt x="1872" y="68"/>
                  </a:lnTo>
                  <a:cubicBezTo>
                    <a:pt x="1826" y="45"/>
                    <a:pt x="1779" y="42"/>
                    <a:pt x="1715" y="41"/>
                  </a:cubicBezTo>
                  <a:close/>
                  <a:moveTo>
                    <a:pt x="1303" y="0"/>
                  </a:moveTo>
                  <a:cubicBezTo>
                    <a:pt x="1167" y="0"/>
                    <a:pt x="1032" y="14"/>
                    <a:pt x="896" y="41"/>
                  </a:cubicBezTo>
                  <a:cubicBezTo>
                    <a:pt x="625" y="95"/>
                    <a:pt x="381" y="204"/>
                    <a:pt x="164" y="367"/>
                  </a:cubicBezTo>
                  <a:cubicBezTo>
                    <a:pt x="109" y="394"/>
                    <a:pt x="55" y="448"/>
                    <a:pt x="1" y="502"/>
                  </a:cubicBezTo>
                  <a:cubicBezTo>
                    <a:pt x="55" y="448"/>
                    <a:pt x="136" y="421"/>
                    <a:pt x="191" y="394"/>
                  </a:cubicBezTo>
                  <a:cubicBezTo>
                    <a:pt x="408" y="258"/>
                    <a:pt x="652" y="150"/>
                    <a:pt x="896" y="95"/>
                  </a:cubicBezTo>
                  <a:cubicBezTo>
                    <a:pt x="1167" y="41"/>
                    <a:pt x="1411" y="41"/>
                    <a:pt x="1683" y="41"/>
                  </a:cubicBezTo>
                  <a:cubicBezTo>
                    <a:pt x="1694" y="41"/>
                    <a:pt x="1704" y="41"/>
                    <a:pt x="1715" y="41"/>
                  </a:cubicBezTo>
                  <a:lnTo>
                    <a:pt x="1715" y="41"/>
                  </a:lnTo>
                  <a:cubicBezTo>
                    <a:pt x="1713" y="41"/>
                    <a:pt x="1711" y="41"/>
                    <a:pt x="1710" y="41"/>
                  </a:cubicBezTo>
                  <a:cubicBezTo>
                    <a:pt x="1574" y="14"/>
                    <a:pt x="1438" y="0"/>
                    <a:pt x="1303"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9" name="Google Shape;1449;p11"/>
            <p:cNvSpPr/>
            <p:nvPr/>
          </p:nvSpPr>
          <p:spPr>
            <a:xfrm>
              <a:off x="5977525" y="1654550"/>
              <a:ext cx="25800" cy="10875"/>
            </a:xfrm>
            <a:custGeom>
              <a:avLst/>
              <a:gdLst/>
              <a:ahLst/>
              <a:cxnLst/>
              <a:rect l="l" t="t" r="r" b="b"/>
              <a:pathLst>
                <a:path w="1032" h="435" extrusionOk="0">
                  <a:moveTo>
                    <a:pt x="1004" y="0"/>
                  </a:moveTo>
                  <a:cubicBezTo>
                    <a:pt x="868" y="0"/>
                    <a:pt x="733" y="0"/>
                    <a:pt x="597" y="55"/>
                  </a:cubicBezTo>
                  <a:cubicBezTo>
                    <a:pt x="462" y="109"/>
                    <a:pt x="299" y="190"/>
                    <a:pt x="190" y="272"/>
                  </a:cubicBezTo>
                  <a:cubicBezTo>
                    <a:pt x="136" y="326"/>
                    <a:pt x="82" y="353"/>
                    <a:pt x="28" y="407"/>
                  </a:cubicBezTo>
                  <a:cubicBezTo>
                    <a:pt x="0" y="407"/>
                    <a:pt x="0" y="434"/>
                    <a:pt x="28" y="434"/>
                  </a:cubicBezTo>
                  <a:lnTo>
                    <a:pt x="55" y="434"/>
                  </a:lnTo>
                  <a:lnTo>
                    <a:pt x="217" y="326"/>
                  </a:lnTo>
                  <a:cubicBezTo>
                    <a:pt x="353" y="217"/>
                    <a:pt x="489" y="163"/>
                    <a:pt x="624" y="109"/>
                  </a:cubicBezTo>
                  <a:cubicBezTo>
                    <a:pt x="733" y="55"/>
                    <a:pt x="868" y="28"/>
                    <a:pt x="1004" y="28"/>
                  </a:cubicBezTo>
                  <a:lnTo>
                    <a:pt x="1031" y="28"/>
                  </a:lnTo>
                  <a:lnTo>
                    <a:pt x="1031"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0" name="Google Shape;1450;p11"/>
            <p:cNvSpPr/>
            <p:nvPr/>
          </p:nvSpPr>
          <p:spPr>
            <a:xfrm>
              <a:off x="5931425" y="1635575"/>
              <a:ext cx="104450" cy="78275"/>
            </a:xfrm>
            <a:custGeom>
              <a:avLst/>
              <a:gdLst/>
              <a:ahLst/>
              <a:cxnLst/>
              <a:rect l="l" t="t" r="r" b="b"/>
              <a:pathLst>
                <a:path w="4178" h="3131" extrusionOk="0">
                  <a:moveTo>
                    <a:pt x="0" y="0"/>
                  </a:moveTo>
                  <a:cubicBezTo>
                    <a:pt x="136" y="271"/>
                    <a:pt x="271" y="543"/>
                    <a:pt x="407" y="841"/>
                  </a:cubicBezTo>
                  <a:cubicBezTo>
                    <a:pt x="597" y="1248"/>
                    <a:pt x="841" y="1627"/>
                    <a:pt x="1139" y="2007"/>
                  </a:cubicBezTo>
                  <a:cubicBezTo>
                    <a:pt x="1465" y="2414"/>
                    <a:pt x="1872" y="2739"/>
                    <a:pt x="2333" y="2956"/>
                  </a:cubicBezTo>
                  <a:cubicBezTo>
                    <a:pt x="2495" y="3038"/>
                    <a:pt x="2658" y="3092"/>
                    <a:pt x="2821" y="3119"/>
                  </a:cubicBezTo>
                  <a:cubicBezTo>
                    <a:pt x="2892" y="3127"/>
                    <a:pt x="2966" y="3130"/>
                    <a:pt x="3041" y="3130"/>
                  </a:cubicBezTo>
                  <a:cubicBezTo>
                    <a:pt x="3222" y="3130"/>
                    <a:pt x="3408" y="3111"/>
                    <a:pt x="3580" y="3092"/>
                  </a:cubicBezTo>
                  <a:cubicBezTo>
                    <a:pt x="3716" y="3065"/>
                    <a:pt x="3825" y="3065"/>
                    <a:pt x="3960" y="3011"/>
                  </a:cubicBezTo>
                  <a:cubicBezTo>
                    <a:pt x="4042" y="3011"/>
                    <a:pt x="4123" y="2984"/>
                    <a:pt x="4177" y="2929"/>
                  </a:cubicBezTo>
                  <a:lnTo>
                    <a:pt x="4177" y="2902"/>
                  </a:lnTo>
                  <a:lnTo>
                    <a:pt x="4177" y="2875"/>
                  </a:lnTo>
                  <a:lnTo>
                    <a:pt x="4150" y="2875"/>
                  </a:lnTo>
                  <a:cubicBezTo>
                    <a:pt x="4069" y="2929"/>
                    <a:pt x="3987" y="2956"/>
                    <a:pt x="3906" y="2984"/>
                  </a:cubicBezTo>
                  <a:cubicBezTo>
                    <a:pt x="3797" y="2984"/>
                    <a:pt x="3689" y="3011"/>
                    <a:pt x="3608" y="3011"/>
                  </a:cubicBezTo>
                  <a:cubicBezTo>
                    <a:pt x="3485" y="3024"/>
                    <a:pt x="3357" y="3031"/>
                    <a:pt x="3228" y="3031"/>
                  </a:cubicBezTo>
                  <a:cubicBezTo>
                    <a:pt x="3099" y="3031"/>
                    <a:pt x="2970" y="3024"/>
                    <a:pt x="2848" y="3011"/>
                  </a:cubicBezTo>
                  <a:cubicBezTo>
                    <a:pt x="2685" y="3011"/>
                    <a:pt x="2523" y="2956"/>
                    <a:pt x="2387" y="2875"/>
                  </a:cubicBezTo>
                  <a:cubicBezTo>
                    <a:pt x="1926" y="2658"/>
                    <a:pt x="1546" y="2333"/>
                    <a:pt x="1221" y="1953"/>
                  </a:cubicBezTo>
                  <a:cubicBezTo>
                    <a:pt x="922" y="1573"/>
                    <a:pt x="678" y="1193"/>
                    <a:pt x="461" y="814"/>
                  </a:cubicBezTo>
                  <a:cubicBezTo>
                    <a:pt x="298" y="543"/>
                    <a:pt x="136" y="271"/>
                    <a:pt x="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1" name="Google Shape;1451;p11"/>
            <p:cNvSpPr/>
            <p:nvPr/>
          </p:nvSpPr>
          <p:spPr>
            <a:xfrm>
              <a:off x="5949050" y="1628775"/>
              <a:ext cx="1375" cy="4100"/>
            </a:xfrm>
            <a:custGeom>
              <a:avLst/>
              <a:gdLst/>
              <a:ahLst/>
              <a:cxnLst/>
              <a:rect l="l" t="t" r="r" b="b"/>
              <a:pathLst>
                <a:path w="55" h="164" extrusionOk="0">
                  <a:moveTo>
                    <a:pt x="0" y="1"/>
                  </a:moveTo>
                  <a:lnTo>
                    <a:pt x="0" y="55"/>
                  </a:lnTo>
                  <a:cubicBezTo>
                    <a:pt x="0" y="82"/>
                    <a:pt x="0" y="109"/>
                    <a:pt x="0" y="136"/>
                  </a:cubicBezTo>
                  <a:cubicBezTo>
                    <a:pt x="0" y="163"/>
                    <a:pt x="27" y="163"/>
                    <a:pt x="27" y="163"/>
                  </a:cubicBezTo>
                  <a:cubicBezTo>
                    <a:pt x="27" y="163"/>
                    <a:pt x="55" y="163"/>
                    <a:pt x="55" y="136"/>
                  </a:cubicBezTo>
                  <a:cubicBezTo>
                    <a:pt x="55" y="109"/>
                    <a:pt x="55" y="82"/>
                    <a:pt x="55" y="55"/>
                  </a:cubicBezTo>
                  <a:cubicBezTo>
                    <a:pt x="55" y="1"/>
                    <a:pt x="55" y="28"/>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2" name="Google Shape;1452;p11"/>
            <p:cNvSpPr/>
            <p:nvPr/>
          </p:nvSpPr>
          <p:spPr>
            <a:xfrm>
              <a:off x="5947700" y="1613850"/>
              <a:ext cx="2050" cy="4100"/>
            </a:xfrm>
            <a:custGeom>
              <a:avLst/>
              <a:gdLst/>
              <a:ahLst/>
              <a:cxnLst/>
              <a:rect l="l" t="t" r="r" b="b"/>
              <a:pathLst>
                <a:path w="82" h="164" extrusionOk="0">
                  <a:moveTo>
                    <a:pt x="27" y="1"/>
                  </a:moveTo>
                  <a:cubicBezTo>
                    <a:pt x="0" y="28"/>
                    <a:pt x="0" y="82"/>
                    <a:pt x="27" y="109"/>
                  </a:cubicBezTo>
                  <a:lnTo>
                    <a:pt x="27" y="137"/>
                  </a:lnTo>
                  <a:cubicBezTo>
                    <a:pt x="27" y="137"/>
                    <a:pt x="27" y="164"/>
                    <a:pt x="27" y="164"/>
                  </a:cubicBezTo>
                  <a:lnTo>
                    <a:pt x="54" y="164"/>
                  </a:lnTo>
                  <a:cubicBezTo>
                    <a:pt x="54" y="164"/>
                    <a:pt x="81" y="137"/>
                    <a:pt x="81" y="137"/>
                  </a:cubicBezTo>
                  <a:cubicBezTo>
                    <a:pt x="81" y="109"/>
                    <a:pt x="81" y="55"/>
                    <a:pt x="81" y="28"/>
                  </a:cubicBezTo>
                  <a:lnTo>
                    <a:pt x="54"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3" name="Google Shape;1453;p11"/>
            <p:cNvSpPr/>
            <p:nvPr/>
          </p:nvSpPr>
          <p:spPr>
            <a:xfrm>
              <a:off x="5997875" y="1607750"/>
              <a:ext cx="700" cy="1400"/>
            </a:xfrm>
            <a:custGeom>
              <a:avLst/>
              <a:gdLst/>
              <a:ahLst/>
              <a:cxnLst/>
              <a:rect l="l" t="t" r="r" b="b"/>
              <a:pathLst>
                <a:path w="28" h="56" extrusionOk="0">
                  <a:moveTo>
                    <a:pt x="27" y="1"/>
                  </a:moveTo>
                  <a:cubicBezTo>
                    <a:pt x="0" y="28"/>
                    <a:pt x="0" y="55"/>
                    <a:pt x="27" y="55"/>
                  </a:cubicBezTo>
                  <a:cubicBezTo>
                    <a:pt x="27" y="55"/>
                    <a:pt x="27" y="28"/>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4" name="Google Shape;1454;p11"/>
            <p:cNvSpPr/>
            <p:nvPr/>
          </p:nvSpPr>
          <p:spPr>
            <a:xfrm>
              <a:off x="5997200" y="1622675"/>
              <a:ext cx="2725" cy="5450"/>
            </a:xfrm>
            <a:custGeom>
              <a:avLst/>
              <a:gdLst/>
              <a:ahLst/>
              <a:cxnLst/>
              <a:rect l="l" t="t" r="r" b="b"/>
              <a:pathLst>
                <a:path w="109" h="218" extrusionOk="0">
                  <a:moveTo>
                    <a:pt x="27" y="1"/>
                  </a:moveTo>
                  <a:cubicBezTo>
                    <a:pt x="0" y="1"/>
                    <a:pt x="0" y="28"/>
                    <a:pt x="27" y="55"/>
                  </a:cubicBezTo>
                  <a:cubicBezTo>
                    <a:pt x="27" y="82"/>
                    <a:pt x="27" y="136"/>
                    <a:pt x="54" y="163"/>
                  </a:cubicBezTo>
                  <a:cubicBezTo>
                    <a:pt x="54" y="190"/>
                    <a:pt x="54" y="190"/>
                    <a:pt x="81" y="218"/>
                  </a:cubicBezTo>
                  <a:cubicBezTo>
                    <a:pt x="109" y="218"/>
                    <a:pt x="109" y="190"/>
                    <a:pt x="81" y="190"/>
                  </a:cubicBezTo>
                  <a:cubicBezTo>
                    <a:pt x="81" y="163"/>
                    <a:pt x="81" y="163"/>
                    <a:pt x="81" y="136"/>
                  </a:cubicBezTo>
                  <a:cubicBezTo>
                    <a:pt x="81" y="82"/>
                    <a:pt x="81" y="28"/>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5" name="Google Shape;1455;p11"/>
            <p:cNvSpPr/>
            <p:nvPr/>
          </p:nvSpPr>
          <p:spPr>
            <a:xfrm>
              <a:off x="5995825" y="1599625"/>
              <a:ext cx="17675" cy="58350"/>
            </a:xfrm>
            <a:custGeom>
              <a:avLst/>
              <a:gdLst/>
              <a:ahLst/>
              <a:cxnLst/>
              <a:rect l="l" t="t" r="r" b="b"/>
              <a:pathLst>
                <a:path w="707" h="2334" extrusionOk="0">
                  <a:moveTo>
                    <a:pt x="82" y="0"/>
                  </a:moveTo>
                  <a:lnTo>
                    <a:pt x="55" y="27"/>
                  </a:lnTo>
                  <a:lnTo>
                    <a:pt x="55" y="109"/>
                  </a:lnTo>
                  <a:cubicBezTo>
                    <a:pt x="82" y="82"/>
                    <a:pt x="82" y="27"/>
                    <a:pt x="82" y="0"/>
                  </a:cubicBezTo>
                  <a:close/>
                  <a:moveTo>
                    <a:pt x="55" y="109"/>
                  </a:moveTo>
                  <a:lnTo>
                    <a:pt x="55" y="109"/>
                  </a:lnTo>
                  <a:cubicBezTo>
                    <a:pt x="28" y="244"/>
                    <a:pt x="1" y="380"/>
                    <a:pt x="1" y="489"/>
                  </a:cubicBezTo>
                  <a:cubicBezTo>
                    <a:pt x="1" y="760"/>
                    <a:pt x="28" y="1004"/>
                    <a:pt x="82" y="1248"/>
                  </a:cubicBezTo>
                  <a:cubicBezTo>
                    <a:pt x="191" y="1574"/>
                    <a:pt x="326" y="1872"/>
                    <a:pt x="543" y="2143"/>
                  </a:cubicBezTo>
                  <a:cubicBezTo>
                    <a:pt x="598" y="2197"/>
                    <a:pt x="652" y="2279"/>
                    <a:pt x="706" y="2333"/>
                  </a:cubicBezTo>
                  <a:cubicBezTo>
                    <a:pt x="652" y="2279"/>
                    <a:pt x="598" y="2197"/>
                    <a:pt x="570" y="2143"/>
                  </a:cubicBezTo>
                  <a:cubicBezTo>
                    <a:pt x="353" y="1872"/>
                    <a:pt x="218" y="1574"/>
                    <a:pt x="136" y="1248"/>
                  </a:cubicBezTo>
                  <a:cubicBezTo>
                    <a:pt x="55" y="1004"/>
                    <a:pt x="28" y="760"/>
                    <a:pt x="28" y="516"/>
                  </a:cubicBezTo>
                  <a:cubicBezTo>
                    <a:pt x="28" y="380"/>
                    <a:pt x="55" y="244"/>
                    <a:pt x="55" y="10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6" name="Google Shape;1456;p11"/>
            <p:cNvSpPr/>
            <p:nvPr/>
          </p:nvSpPr>
          <p:spPr>
            <a:xfrm>
              <a:off x="5949725" y="1626075"/>
              <a:ext cx="50875" cy="5450"/>
            </a:xfrm>
            <a:custGeom>
              <a:avLst/>
              <a:gdLst/>
              <a:ahLst/>
              <a:cxnLst/>
              <a:rect l="l" t="t" r="r" b="b"/>
              <a:pathLst>
                <a:path w="2035" h="218" extrusionOk="0">
                  <a:moveTo>
                    <a:pt x="1004" y="0"/>
                  </a:moveTo>
                  <a:cubicBezTo>
                    <a:pt x="733" y="27"/>
                    <a:pt x="461" y="54"/>
                    <a:pt x="190" y="136"/>
                  </a:cubicBezTo>
                  <a:cubicBezTo>
                    <a:pt x="136" y="163"/>
                    <a:pt x="55" y="190"/>
                    <a:pt x="0" y="217"/>
                  </a:cubicBezTo>
                  <a:lnTo>
                    <a:pt x="217" y="163"/>
                  </a:lnTo>
                  <a:cubicBezTo>
                    <a:pt x="489" y="109"/>
                    <a:pt x="760" y="82"/>
                    <a:pt x="1031" y="54"/>
                  </a:cubicBezTo>
                  <a:cubicBezTo>
                    <a:pt x="1248" y="54"/>
                    <a:pt x="1492" y="82"/>
                    <a:pt x="1736" y="136"/>
                  </a:cubicBezTo>
                  <a:lnTo>
                    <a:pt x="1872" y="163"/>
                  </a:lnTo>
                  <a:cubicBezTo>
                    <a:pt x="1926" y="163"/>
                    <a:pt x="1980" y="190"/>
                    <a:pt x="2035" y="217"/>
                  </a:cubicBezTo>
                  <a:lnTo>
                    <a:pt x="2035" y="190"/>
                  </a:lnTo>
                  <a:cubicBezTo>
                    <a:pt x="1980" y="163"/>
                    <a:pt x="1926" y="136"/>
                    <a:pt x="1899" y="136"/>
                  </a:cubicBezTo>
                  <a:cubicBezTo>
                    <a:pt x="1845" y="109"/>
                    <a:pt x="1791" y="82"/>
                    <a:pt x="1736" y="82"/>
                  </a:cubicBezTo>
                  <a:cubicBezTo>
                    <a:pt x="1492" y="27"/>
                    <a:pt x="1248" y="0"/>
                    <a:pt x="100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7" name="Google Shape;1457;p11"/>
            <p:cNvSpPr/>
            <p:nvPr/>
          </p:nvSpPr>
          <p:spPr>
            <a:xfrm>
              <a:off x="5947700" y="1610475"/>
              <a:ext cx="51550" cy="6800"/>
            </a:xfrm>
            <a:custGeom>
              <a:avLst/>
              <a:gdLst/>
              <a:ahLst/>
              <a:cxnLst/>
              <a:rect l="l" t="t" r="r" b="b"/>
              <a:pathLst>
                <a:path w="2062" h="272" extrusionOk="0">
                  <a:moveTo>
                    <a:pt x="1248" y="0"/>
                  </a:moveTo>
                  <a:cubicBezTo>
                    <a:pt x="868" y="27"/>
                    <a:pt x="488" y="82"/>
                    <a:pt x="136" y="190"/>
                  </a:cubicBezTo>
                  <a:cubicBezTo>
                    <a:pt x="109" y="190"/>
                    <a:pt x="81" y="217"/>
                    <a:pt x="54" y="217"/>
                  </a:cubicBezTo>
                  <a:lnTo>
                    <a:pt x="27" y="244"/>
                  </a:lnTo>
                  <a:lnTo>
                    <a:pt x="0" y="272"/>
                  </a:lnTo>
                  <a:lnTo>
                    <a:pt x="54" y="272"/>
                  </a:lnTo>
                  <a:lnTo>
                    <a:pt x="136" y="244"/>
                  </a:lnTo>
                  <a:cubicBezTo>
                    <a:pt x="488" y="136"/>
                    <a:pt x="868" y="82"/>
                    <a:pt x="1221" y="82"/>
                  </a:cubicBezTo>
                  <a:cubicBezTo>
                    <a:pt x="1383" y="82"/>
                    <a:pt x="1546" y="109"/>
                    <a:pt x="1709" y="136"/>
                  </a:cubicBezTo>
                  <a:cubicBezTo>
                    <a:pt x="1817" y="136"/>
                    <a:pt x="1926" y="163"/>
                    <a:pt x="2034" y="217"/>
                  </a:cubicBezTo>
                  <a:lnTo>
                    <a:pt x="2061" y="217"/>
                  </a:lnTo>
                  <a:lnTo>
                    <a:pt x="2061" y="190"/>
                  </a:lnTo>
                  <a:cubicBezTo>
                    <a:pt x="1953" y="136"/>
                    <a:pt x="1844" y="82"/>
                    <a:pt x="1736" y="55"/>
                  </a:cubicBezTo>
                  <a:cubicBezTo>
                    <a:pt x="1573" y="27"/>
                    <a:pt x="1410" y="0"/>
                    <a:pt x="124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8" name="Google Shape;1458;p11"/>
            <p:cNvSpPr/>
            <p:nvPr/>
          </p:nvSpPr>
          <p:spPr>
            <a:xfrm>
              <a:off x="5940900" y="1601650"/>
              <a:ext cx="12225" cy="48175"/>
            </a:xfrm>
            <a:custGeom>
              <a:avLst/>
              <a:gdLst/>
              <a:ahLst/>
              <a:cxnLst/>
              <a:rect l="l" t="t" r="r" b="b"/>
              <a:pathLst>
                <a:path w="489" h="1927" extrusionOk="0">
                  <a:moveTo>
                    <a:pt x="82" y="1"/>
                  </a:moveTo>
                  <a:cubicBezTo>
                    <a:pt x="82" y="82"/>
                    <a:pt x="28" y="163"/>
                    <a:pt x="28" y="245"/>
                  </a:cubicBezTo>
                  <a:cubicBezTo>
                    <a:pt x="1" y="570"/>
                    <a:pt x="28" y="896"/>
                    <a:pt x="109" y="1221"/>
                  </a:cubicBezTo>
                  <a:cubicBezTo>
                    <a:pt x="136" y="1384"/>
                    <a:pt x="218" y="1520"/>
                    <a:pt x="299" y="1682"/>
                  </a:cubicBezTo>
                  <a:cubicBezTo>
                    <a:pt x="353" y="1764"/>
                    <a:pt x="408" y="1845"/>
                    <a:pt x="489" y="1927"/>
                  </a:cubicBezTo>
                  <a:cubicBezTo>
                    <a:pt x="408" y="1845"/>
                    <a:pt x="326" y="1710"/>
                    <a:pt x="272" y="1601"/>
                  </a:cubicBezTo>
                  <a:cubicBezTo>
                    <a:pt x="191" y="1411"/>
                    <a:pt x="136" y="1221"/>
                    <a:pt x="82" y="1031"/>
                  </a:cubicBezTo>
                  <a:cubicBezTo>
                    <a:pt x="55" y="760"/>
                    <a:pt x="55" y="489"/>
                    <a:pt x="82" y="218"/>
                  </a:cubicBezTo>
                  <a:lnTo>
                    <a:pt x="8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9" name="Google Shape;1459;p11"/>
            <p:cNvSpPr/>
            <p:nvPr/>
          </p:nvSpPr>
          <p:spPr>
            <a:xfrm>
              <a:off x="5936150" y="1625400"/>
              <a:ext cx="2075" cy="8825"/>
            </a:xfrm>
            <a:custGeom>
              <a:avLst/>
              <a:gdLst/>
              <a:ahLst/>
              <a:cxnLst/>
              <a:rect l="l" t="t" r="r" b="b"/>
              <a:pathLst>
                <a:path w="83" h="353" extrusionOk="0">
                  <a:moveTo>
                    <a:pt x="1" y="0"/>
                  </a:moveTo>
                  <a:cubicBezTo>
                    <a:pt x="1" y="0"/>
                    <a:pt x="1" y="27"/>
                    <a:pt x="1" y="27"/>
                  </a:cubicBezTo>
                  <a:cubicBezTo>
                    <a:pt x="1" y="81"/>
                    <a:pt x="1" y="134"/>
                    <a:pt x="27" y="188"/>
                  </a:cubicBezTo>
                  <a:lnTo>
                    <a:pt x="27" y="188"/>
                  </a:lnTo>
                  <a:cubicBezTo>
                    <a:pt x="1" y="134"/>
                    <a:pt x="1" y="81"/>
                    <a:pt x="1" y="0"/>
                  </a:cubicBezTo>
                  <a:close/>
                  <a:moveTo>
                    <a:pt x="28" y="190"/>
                  </a:moveTo>
                  <a:cubicBezTo>
                    <a:pt x="28" y="244"/>
                    <a:pt x="55" y="298"/>
                    <a:pt x="82" y="353"/>
                  </a:cubicBezTo>
                  <a:lnTo>
                    <a:pt x="82" y="326"/>
                  </a:lnTo>
                  <a:cubicBezTo>
                    <a:pt x="55" y="298"/>
                    <a:pt x="55" y="244"/>
                    <a:pt x="28" y="19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0" name="Google Shape;1460;p11"/>
            <p:cNvSpPr/>
            <p:nvPr/>
          </p:nvSpPr>
          <p:spPr>
            <a:xfrm>
              <a:off x="5932775" y="1585375"/>
              <a:ext cx="12900" cy="6125"/>
            </a:xfrm>
            <a:custGeom>
              <a:avLst/>
              <a:gdLst/>
              <a:ahLst/>
              <a:cxnLst/>
              <a:rect l="l" t="t" r="r" b="b"/>
              <a:pathLst>
                <a:path w="516" h="245" extrusionOk="0">
                  <a:moveTo>
                    <a:pt x="0" y="1"/>
                  </a:moveTo>
                  <a:lnTo>
                    <a:pt x="516" y="245"/>
                  </a:lnTo>
                  <a:lnTo>
                    <a:pt x="489" y="218"/>
                  </a:lnTo>
                  <a:cubicBezTo>
                    <a:pt x="434" y="164"/>
                    <a:pt x="353" y="136"/>
                    <a:pt x="272" y="109"/>
                  </a:cubicBezTo>
                  <a:cubicBezTo>
                    <a:pt x="190" y="55"/>
                    <a:pt x="109" y="28"/>
                    <a:pt x="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1" name="Google Shape;1461;p11"/>
            <p:cNvSpPr/>
            <p:nvPr/>
          </p:nvSpPr>
          <p:spPr>
            <a:xfrm>
              <a:off x="5936850" y="1594875"/>
              <a:ext cx="4750" cy="700"/>
            </a:xfrm>
            <a:custGeom>
              <a:avLst/>
              <a:gdLst/>
              <a:ahLst/>
              <a:cxnLst/>
              <a:rect l="l" t="t" r="r" b="b"/>
              <a:pathLst>
                <a:path w="190" h="28" extrusionOk="0">
                  <a:moveTo>
                    <a:pt x="0" y="0"/>
                  </a:moveTo>
                  <a:cubicBezTo>
                    <a:pt x="54" y="0"/>
                    <a:pt x="81" y="28"/>
                    <a:pt x="136" y="28"/>
                  </a:cubicBezTo>
                  <a:lnTo>
                    <a:pt x="190" y="28"/>
                  </a:lnTo>
                  <a:cubicBezTo>
                    <a:pt x="136" y="0"/>
                    <a:pt x="81" y="0"/>
                    <a:pt x="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2" name="Google Shape;1462;p11"/>
            <p:cNvSpPr/>
            <p:nvPr/>
          </p:nvSpPr>
          <p:spPr>
            <a:xfrm>
              <a:off x="6129425" y="1576550"/>
              <a:ext cx="148800" cy="144650"/>
            </a:xfrm>
            <a:custGeom>
              <a:avLst/>
              <a:gdLst/>
              <a:ahLst/>
              <a:cxnLst/>
              <a:rect l="l" t="t" r="r" b="b"/>
              <a:pathLst>
                <a:path w="5952" h="5786" extrusionOk="0">
                  <a:moveTo>
                    <a:pt x="2909" y="0"/>
                  </a:moveTo>
                  <a:cubicBezTo>
                    <a:pt x="2861" y="0"/>
                    <a:pt x="2813" y="1"/>
                    <a:pt x="2767" y="1"/>
                  </a:cubicBezTo>
                  <a:cubicBezTo>
                    <a:pt x="2224" y="28"/>
                    <a:pt x="1818" y="1222"/>
                    <a:pt x="1818" y="1222"/>
                  </a:cubicBezTo>
                  <a:cubicBezTo>
                    <a:pt x="1763" y="1140"/>
                    <a:pt x="2007" y="489"/>
                    <a:pt x="1953" y="435"/>
                  </a:cubicBezTo>
                  <a:cubicBezTo>
                    <a:pt x="1573" y="191"/>
                    <a:pt x="1112" y="55"/>
                    <a:pt x="651" y="55"/>
                  </a:cubicBezTo>
                  <a:lnTo>
                    <a:pt x="0" y="2035"/>
                  </a:lnTo>
                  <a:cubicBezTo>
                    <a:pt x="244" y="2659"/>
                    <a:pt x="895" y="3039"/>
                    <a:pt x="1194" y="3826"/>
                  </a:cubicBezTo>
                  <a:cubicBezTo>
                    <a:pt x="1492" y="4504"/>
                    <a:pt x="2035" y="5073"/>
                    <a:pt x="2685" y="5453"/>
                  </a:cubicBezTo>
                  <a:cubicBezTo>
                    <a:pt x="3131" y="5682"/>
                    <a:pt x="3569" y="5786"/>
                    <a:pt x="3954" y="5786"/>
                  </a:cubicBezTo>
                  <a:cubicBezTo>
                    <a:pt x="5254" y="5786"/>
                    <a:pt x="5952" y="4606"/>
                    <a:pt x="4340" y="3120"/>
                  </a:cubicBezTo>
                  <a:cubicBezTo>
                    <a:pt x="3662" y="2469"/>
                    <a:pt x="3391" y="1493"/>
                    <a:pt x="3716" y="598"/>
                  </a:cubicBezTo>
                  <a:cubicBezTo>
                    <a:pt x="3711" y="579"/>
                    <a:pt x="3704" y="571"/>
                    <a:pt x="3695" y="571"/>
                  </a:cubicBezTo>
                  <a:cubicBezTo>
                    <a:pt x="3616" y="571"/>
                    <a:pt x="3418" y="1276"/>
                    <a:pt x="3418" y="1276"/>
                  </a:cubicBezTo>
                  <a:cubicBezTo>
                    <a:pt x="3708" y="65"/>
                    <a:pt x="3307" y="0"/>
                    <a:pt x="2909" y="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3" name="Google Shape;1463;p11"/>
            <p:cNvSpPr/>
            <p:nvPr/>
          </p:nvSpPr>
          <p:spPr>
            <a:xfrm>
              <a:off x="6104325" y="1593200"/>
              <a:ext cx="164125" cy="131900"/>
            </a:xfrm>
            <a:custGeom>
              <a:avLst/>
              <a:gdLst/>
              <a:ahLst/>
              <a:cxnLst/>
              <a:rect l="l" t="t" r="r" b="b"/>
              <a:pathLst>
                <a:path w="6565" h="5276" extrusionOk="0">
                  <a:moveTo>
                    <a:pt x="445" y="1"/>
                  </a:moveTo>
                  <a:cubicBezTo>
                    <a:pt x="372" y="1"/>
                    <a:pt x="301" y="22"/>
                    <a:pt x="245" y="67"/>
                  </a:cubicBezTo>
                  <a:cubicBezTo>
                    <a:pt x="82" y="176"/>
                    <a:pt x="1" y="366"/>
                    <a:pt x="82" y="529"/>
                  </a:cubicBezTo>
                  <a:cubicBezTo>
                    <a:pt x="1058" y="1966"/>
                    <a:pt x="1628" y="3756"/>
                    <a:pt x="3201" y="4787"/>
                  </a:cubicBezTo>
                  <a:cubicBezTo>
                    <a:pt x="3717" y="5113"/>
                    <a:pt x="4340" y="5275"/>
                    <a:pt x="4964" y="5275"/>
                  </a:cubicBezTo>
                  <a:cubicBezTo>
                    <a:pt x="5453" y="5275"/>
                    <a:pt x="5941" y="5140"/>
                    <a:pt x="6348" y="4896"/>
                  </a:cubicBezTo>
                  <a:cubicBezTo>
                    <a:pt x="6510" y="4787"/>
                    <a:pt x="6565" y="4597"/>
                    <a:pt x="6483" y="4434"/>
                  </a:cubicBezTo>
                  <a:cubicBezTo>
                    <a:pt x="6404" y="4355"/>
                    <a:pt x="6298" y="4313"/>
                    <a:pt x="6196" y="4313"/>
                  </a:cubicBezTo>
                  <a:cubicBezTo>
                    <a:pt x="6122" y="4313"/>
                    <a:pt x="6052" y="4335"/>
                    <a:pt x="5995" y="4380"/>
                  </a:cubicBezTo>
                  <a:cubicBezTo>
                    <a:pt x="5724" y="4543"/>
                    <a:pt x="5398" y="4624"/>
                    <a:pt x="5100" y="4624"/>
                  </a:cubicBezTo>
                  <a:cubicBezTo>
                    <a:pt x="4612" y="4624"/>
                    <a:pt x="4123" y="4489"/>
                    <a:pt x="3689" y="4245"/>
                  </a:cubicBezTo>
                  <a:cubicBezTo>
                    <a:pt x="2198" y="3241"/>
                    <a:pt x="1682" y="1532"/>
                    <a:pt x="733" y="122"/>
                  </a:cubicBezTo>
                  <a:cubicBezTo>
                    <a:pt x="654" y="43"/>
                    <a:pt x="547" y="1"/>
                    <a:pt x="4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4" name="Google Shape;1464;p11"/>
            <p:cNvSpPr/>
            <p:nvPr/>
          </p:nvSpPr>
          <p:spPr>
            <a:xfrm>
              <a:off x="6257575" y="1695650"/>
              <a:ext cx="10200" cy="8975"/>
            </a:xfrm>
            <a:custGeom>
              <a:avLst/>
              <a:gdLst/>
              <a:ahLst/>
              <a:cxnLst/>
              <a:rect l="l" t="t" r="r" b="b"/>
              <a:pathLst>
                <a:path w="408" h="359" extrusionOk="0">
                  <a:moveTo>
                    <a:pt x="228" y="0"/>
                  </a:moveTo>
                  <a:cubicBezTo>
                    <a:pt x="188" y="0"/>
                    <a:pt x="146" y="14"/>
                    <a:pt x="109" y="38"/>
                  </a:cubicBezTo>
                  <a:cubicBezTo>
                    <a:pt x="28" y="92"/>
                    <a:pt x="1" y="201"/>
                    <a:pt x="55" y="282"/>
                  </a:cubicBezTo>
                  <a:cubicBezTo>
                    <a:pt x="102" y="329"/>
                    <a:pt x="159" y="358"/>
                    <a:pt x="214" y="358"/>
                  </a:cubicBezTo>
                  <a:cubicBezTo>
                    <a:pt x="253" y="358"/>
                    <a:pt x="292" y="343"/>
                    <a:pt x="326" y="309"/>
                  </a:cubicBezTo>
                  <a:cubicBezTo>
                    <a:pt x="407" y="255"/>
                    <a:pt x="407" y="147"/>
                    <a:pt x="353" y="65"/>
                  </a:cubicBezTo>
                  <a:cubicBezTo>
                    <a:pt x="323" y="20"/>
                    <a:pt x="277" y="0"/>
                    <a:pt x="22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5" name="Google Shape;1465;p11"/>
            <p:cNvSpPr/>
            <p:nvPr/>
          </p:nvSpPr>
          <p:spPr>
            <a:xfrm>
              <a:off x="6176200" y="1659025"/>
              <a:ext cx="108525" cy="66800"/>
            </a:xfrm>
            <a:custGeom>
              <a:avLst/>
              <a:gdLst/>
              <a:ahLst/>
              <a:cxnLst/>
              <a:rect l="l" t="t" r="r" b="b"/>
              <a:pathLst>
                <a:path w="4341" h="2672" extrusionOk="0">
                  <a:moveTo>
                    <a:pt x="2486" y="1"/>
                  </a:moveTo>
                  <a:cubicBezTo>
                    <a:pt x="2425" y="1"/>
                    <a:pt x="2364" y="4"/>
                    <a:pt x="2306" y="11"/>
                  </a:cubicBezTo>
                  <a:cubicBezTo>
                    <a:pt x="1655" y="120"/>
                    <a:pt x="1059" y="364"/>
                    <a:pt x="489" y="689"/>
                  </a:cubicBezTo>
                  <a:cubicBezTo>
                    <a:pt x="218" y="852"/>
                    <a:pt x="55" y="1123"/>
                    <a:pt x="1" y="1422"/>
                  </a:cubicBezTo>
                  <a:cubicBezTo>
                    <a:pt x="1" y="1693"/>
                    <a:pt x="164" y="1910"/>
                    <a:pt x="380" y="2018"/>
                  </a:cubicBezTo>
                  <a:cubicBezTo>
                    <a:pt x="489" y="2046"/>
                    <a:pt x="570" y="2100"/>
                    <a:pt x="679" y="2127"/>
                  </a:cubicBezTo>
                  <a:cubicBezTo>
                    <a:pt x="679" y="2154"/>
                    <a:pt x="679" y="2154"/>
                    <a:pt x="679" y="2181"/>
                  </a:cubicBezTo>
                  <a:lnTo>
                    <a:pt x="679" y="2263"/>
                  </a:lnTo>
                  <a:cubicBezTo>
                    <a:pt x="625" y="2344"/>
                    <a:pt x="625" y="2480"/>
                    <a:pt x="706" y="2561"/>
                  </a:cubicBezTo>
                  <a:cubicBezTo>
                    <a:pt x="724" y="2579"/>
                    <a:pt x="804" y="2671"/>
                    <a:pt x="946" y="2671"/>
                  </a:cubicBezTo>
                  <a:cubicBezTo>
                    <a:pt x="1014" y="2671"/>
                    <a:pt x="1097" y="2650"/>
                    <a:pt x="1194" y="2588"/>
                  </a:cubicBezTo>
                  <a:cubicBezTo>
                    <a:pt x="1357" y="2507"/>
                    <a:pt x="1493" y="2398"/>
                    <a:pt x="1655" y="2317"/>
                  </a:cubicBezTo>
                  <a:lnTo>
                    <a:pt x="1764" y="2344"/>
                  </a:lnTo>
                  <a:cubicBezTo>
                    <a:pt x="1927" y="2371"/>
                    <a:pt x="2116" y="2425"/>
                    <a:pt x="2306" y="2452"/>
                  </a:cubicBezTo>
                  <a:cubicBezTo>
                    <a:pt x="2361" y="2452"/>
                    <a:pt x="2496" y="2480"/>
                    <a:pt x="2550" y="2480"/>
                  </a:cubicBezTo>
                  <a:cubicBezTo>
                    <a:pt x="2632" y="2480"/>
                    <a:pt x="2686" y="2452"/>
                    <a:pt x="2740" y="2425"/>
                  </a:cubicBezTo>
                  <a:cubicBezTo>
                    <a:pt x="2903" y="2398"/>
                    <a:pt x="3012" y="2263"/>
                    <a:pt x="3039" y="2100"/>
                  </a:cubicBezTo>
                  <a:cubicBezTo>
                    <a:pt x="3039" y="2046"/>
                    <a:pt x="3039" y="1991"/>
                    <a:pt x="3012" y="1937"/>
                  </a:cubicBezTo>
                  <a:lnTo>
                    <a:pt x="3093" y="1910"/>
                  </a:lnTo>
                  <a:cubicBezTo>
                    <a:pt x="3120" y="1937"/>
                    <a:pt x="3120" y="1991"/>
                    <a:pt x="3147" y="2018"/>
                  </a:cubicBezTo>
                  <a:cubicBezTo>
                    <a:pt x="3216" y="2104"/>
                    <a:pt x="3328" y="2158"/>
                    <a:pt x="3435" y="2158"/>
                  </a:cubicBezTo>
                  <a:cubicBezTo>
                    <a:pt x="3498" y="2158"/>
                    <a:pt x="3558" y="2140"/>
                    <a:pt x="3608" y="2100"/>
                  </a:cubicBezTo>
                  <a:cubicBezTo>
                    <a:pt x="3717" y="2073"/>
                    <a:pt x="3798" y="1991"/>
                    <a:pt x="3825" y="1883"/>
                  </a:cubicBezTo>
                  <a:cubicBezTo>
                    <a:pt x="3988" y="1883"/>
                    <a:pt x="4096" y="1801"/>
                    <a:pt x="4205" y="1693"/>
                  </a:cubicBezTo>
                  <a:cubicBezTo>
                    <a:pt x="4286" y="1612"/>
                    <a:pt x="4341" y="1476"/>
                    <a:pt x="4313" y="1340"/>
                  </a:cubicBezTo>
                  <a:cubicBezTo>
                    <a:pt x="4232" y="1178"/>
                    <a:pt x="4151" y="1042"/>
                    <a:pt x="4042" y="906"/>
                  </a:cubicBezTo>
                  <a:cubicBezTo>
                    <a:pt x="3879" y="689"/>
                    <a:pt x="3690" y="499"/>
                    <a:pt x="3445" y="364"/>
                  </a:cubicBezTo>
                  <a:cubicBezTo>
                    <a:pt x="3445" y="337"/>
                    <a:pt x="3418" y="282"/>
                    <a:pt x="3418" y="255"/>
                  </a:cubicBezTo>
                  <a:cubicBezTo>
                    <a:pt x="3391" y="228"/>
                    <a:pt x="3364" y="201"/>
                    <a:pt x="3337" y="174"/>
                  </a:cubicBezTo>
                  <a:cubicBezTo>
                    <a:pt x="3337" y="174"/>
                    <a:pt x="3229" y="120"/>
                    <a:pt x="3201" y="120"/>
                  </a:cubicBezTo>
                  <a:cubicBezTo>
                    <a:pt x="3120" y="93"/>
                    <a:pt x="3066" y="66"/>
                    <a:pt x="2984" y="66"/>
                  </a:cubicBezTo>
                  <a:cubicBezTo>
                    <a:pt x="2826" y="26"/>
                    <a:pt x="2652" y="1"/>
                    <a:pt x="248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6" name="Google Shape;1466;p11"/>
            <p:cNvSpPr/>
            <p:nvPr/>
          </p:nvSpPr>
          <p:spPr>
            <a:xfrm>
              <a:off x="6172825" y="1589450"/>
              <a:ext cx="23075" cy="80050"/>
            </a:xfrm>
            <a:custGeom>
              <a:avLst/>
              <a:gdLst/>
              <a:ahLst/>
              <a:cxnLst/>
              <a:rect l="l" t="t" r="r" b="b"/>
              <a:pathLst>
                <a:path w="923" h="3202" extrusionOk="0">
                  <a:moveTo>
                    <a:pt x="298" y="1"/>
                  </a:moveTo>
                  <a:lnTo>
                    <a:pt x="298" y="1"/>
                  </a:lnTo>
                  <a:cubicBezTo>
                    <a:pt x="271" y="55"/>
                    <a:pt x="244" y="109"/>
                    <a:pt x="217" y="163"/>
                  </a:cubicBezTo>
                  <a:cubicBezTo>
                    <a:pt x="54" y="651"/>
                    <a:pt x="0" y="1167"/>
                    <a:pt x="109" y="1709"/>
                  </a:cubicBezTo>
                  <a:cubicBezTo>
                    <a:pt x="136" y="1981"/>
                    <a:pt x="244" y="2279"/>
                    <a:pt x="380" y="2523"/>
                  </a:cubicBezTo>
                  <a:cubicBezTo>
                    <a:pt x="515" y="2767"/>
                    <a:pt x="705" y="3011"/>
                    <a:pt x="922" y="3201"/>
                  </a:cubicBezTo>
                  <a:cubicBezTo>
                    <a:pt x="732" y="2984"/>
                    <a:pt x="570" y="2740"/>
                    <a:pt x="461" y="2496"/>
                  </a:cubicBezTo>
                  <a:cubicBezTo>
                    <a:pt x="326" y="2225"/>
                    <a:pt x="217" y="1981"/>
                    <a:pt x="163" y="1682"/>
                  </a:cubicBezTo>
                  <a:cubicBezTo>
                    <a:pt x="54" y="1167"/>
                    <a:pt x="82" y="651"/>
                    <a:pt x="244" y="163"/>
                  </a:cubicBezTo>
                  <a:cubicBezTo>
                    <a:pt x="271" y="109"/>
                    <a:pt x="271" y="55"/>
                    <a:pt x="29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7" name="Google Shape;1467;p11"/>
            <p:cNvSpPr/>
            <p:nvPr/>
          </p:nvSpPr>
          <p:spPr>
            <a:xfrm>
              <a:off x="6182300" y="1641325"/>
              <a:ext cx="46825" cy="12575"/>
            </a:xfrm>
            <a:custGeom>
              <a:avLst/>
              <a:gdLst/>
              <a:ahLst/>
              <a:cxnLst/>
              <a:rect l="l" t="t" r="r" b="b"/>
              <a:pathLst>
                <a:path w="1873" h="503" extrusionOk="0">
                  <a:moveTo>
                    <a:pt x="1691" y="41"/>
                  </a:moveTo>
                  <a:lnTo>
                    <a:pt x="1691" y="41"/>
                  </a:lnTo>
                  <a:cubicBezTo>
                    <a:pt x="1768" y="43"/>
                    <a:pt x="1820" y="69"/>
                    <a:pt x="1872" y="95"/>
                  </a:cubicBezTo>
                  <a:lnTo>
                    <a:pt x="1872" y="68"/>
                  </a:lnTo>
                  <a:cubicBezTo>
                    <a:pt x="1803" y="45"/>
                    <a:pt x="1754" y="42"/>
                    <a:pt x="1691" y="41"/>
                  </a:cubicBezTo>
                  <a:close/>
                  <a:moveTo>
                    <a:pt x="1279" y="0"/>
                  </a:moveTo>
                  <a:cubicBezTo>
                    <a:pt x="1147" y="0"/>
                    <a:pt x="1018" y="14"/>
                    <a:pt x="896" y="41"/>
                  </a:cubicBezTo>
                  <a:cubicBezTo>
                    <a:pt x="625" y="95"/>
                    <a:pt x="353" y="204"/>
                    <a:pt x="136" y="367"/>
                  </a:cubicBezTo>
                  <a:cubicBezTo>
                    <a:pt x="82" y="394"/>
                    <a:pt x="28" y="448"/>
                    <a:pt x="1" y="502"/>
                  </a:cubicBezTo>
                  <a:cubicBezTo>
                    <a:pt x="55" y="448"/>
                    <a:pt x="109" y="421"/>
                    <a:pt x="164" y="394"/>
                  </a:cubicBezTo>
                  <a:cubicBezTo>
                    <a:pt x="381" y="258"/>
                    <a:pt x="625" y="150"/>
                    <a:pt x="896" y="95"/>
                  </a:cubicBezTo>
                  <a:cubicBezTo>
                    <a:pt x="1075" y="56"/>
                    <a:pt x="1268" y="31"/>
                    <a:pt x="1454" y="31"/>
                  </a:cubicBezTo>
                  <a:cubicBezTo>
                    <a:pt x="1523" y="31"/>
                    <a:pt x="1590" y="34"/>
                    <a:pt x="1655" y="41"/>
                  </a:cubicBezTo>
                  <a:cubicBezTo>
                    <a:pt x="1668" y="41"/>
                    <a:pt x="1680" y="41"/>
                    <a:pt x="1691" y="41"/>
                  </a:cubicBezTo>
                  <a:lnTo>
                    <a:pt x="1691" y="41"/>
                  </a:lnTo>
                  <a:cubicBezTo>
                    <a:pt x="1688" y="41"/>
                    <a:pt x="1685" y="41"/>
                    <a:pt x="1683" y="41"/>
                  </a:cubicBezTo>
                  <a:cubicBezTo>
                    <a:pt x="1547" y="14"/>
                    <a:pt x="1411" y="0"/>
                    <a:pt x="127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8" name="Google Shape;1468;p11"/>
            <p:cNvSpPr/>
            <p:nvPr/>
          </p:nvSpPr>
          <p:spPr>
            <a:xfrm>
              <a:off x="6196550" y="1654550"/>
              <a:ext cx="25800" cy="10875"/>
            </a:xfrm>
            <a:custGeom>
              <a:avLst/>
              <a:gdLst/>
              <a:ahLst/>
              <a:cxnLst/>
              <a:rect l="l" t="t" r="r" b="b"/>
              <a:pathLst>
                <a:path w="1032" h="435" extrusionOk="0">
                  <a:moveTo>
                    <a:pt x="1004" y="0"/>
                  </a:moveTo>
                  <a:cubicBezTo>
                    <a:pt x="868" y="0"/>
                    <a:pt x="733" y="0"/>
                    <a:pt x="597" y="55"/>
                  </a:cubicBezTo>
                  <a:cubicBezTo>
                    <a:pt x="434" y="109"/>
                    <a:pt x="299" y="190"/>
                    <a:pt x="163" y="272"/>
                  </a:cubicBezTo>
                  <a:cubicBezTo>
                    <a:pt x="109" y="326"/>
                    <a:pt x="55" y="353"/>
                    <a:pt x="0" y="407"/>
                  </a:cubicBezTo>
                  <a:cubicBezTo>
                    <a:pt x="0" y="407"/>
                    <a:pt x="0" y="434"/>
                    <a:pt x="0" y="434"/>
                  </a:cubicBezTo>
                  <a:lnTo>
                    <a:pt x="55" y="434"/>
                  </a:lnTo>
                  <a:lnTo>
                    <a:pt x="217" y="326"/>
                  </a:lnTo>
                  <a:cubicBezTo>
                    <a:pt x="326" y="217"/>
                    <a:pt x="462" y="163"/>
                    <a:pt x="624" y="109"/>
                  </a:cubicBezTo>
                  <a:cubicBezTo>
                    <a:pt x="733" y="55"/>
                    <a:pt x="868" y="28"/>
                    <a:pt x="1004" y="28"/>
                  </a:cubicBezTo>
                  <a:lnTo>
                    <a:pt x="1031" y="28"/>
                  </a:lnTo>
                  <a:lnTo>
                    <a:pt x="1031"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9" name="Google Shape;1469;p11"/>
            <p:cNvSpPr/>
            <p:nvPr/>
          </p:nvSpPr>
          <p:spPr>
            <a:xfrm>
              <a:off x="6149775" y="1635575"/>
              <a:ext cx="104425" cy="77750"/>
            </a:xfrm>
            <a:custGeom>
              <a:avLst/>
              <a:gdLst/>
              <a:ahLst/>
              <a:cxnLst/>
              <a:rect l="l" t="t" r="r" b="b"/>
              <a:pathLst>
                <a:path w="4177" h="3110" extrusionOk="0">
                  <a:moveTo>
                    <a:pt x="0" y="0"/>
                  </a:moveTo>
                  <a:cubicBezTo>
                    <a:pt x="136" y="271"/>
                    <a:pt x="271" y="543"/>
                    <a:pt x="407" y="841"/>
                  </a:cubicBezTo>
                  <a:cubicBezTo>
                    <a:pt x="624" y="1248"/>
                    <a:pt x="868" y="1627"/>
                    <a:pt x="1166" y="1980"/>
                  </a:cubicBezTo>
                  <a:cubicBezTo>
                    <a:pt x="1492" y="2387"/>
                    <a:pt x="1899" y="2712"/>
                    <a:pt x="2360" y="2956"/>
                  </a:cubicBezTo>
                  <a:cubicBezTo>
                    <a:pt x="2522" y="3038"/>
                    <a:pt x="2685" y="3065"/>
                    <a:pt x="2848" y="3092"/>
                  </a:cubicBezTo>
                  <a:cubicBezTo>
                    <a:pt x="2960" y="3103"/>
                    <a:pt x="3068" y="3110"/>
                    <a:pt x="3173" y="3110"/>
                  </a:cubicBezTo>
                  <a:cubicBezTo>
                    <a:pt x="3321" y="3110"/>
                    <a:pt x="3464" y="3097"/>
                    <a:pt x="3607" y="3065"/>
                  </a:cubicBezTo>
                  <a:cubicBezTo>
                    <a:pt x="3743" y="3065"/>
                    <a:pt x="3879" y="3038"/>
                    <a:pt x="3987" y="3011"/>
                  </a:cubicBezTo>
                  <a:cubicBezTo>
                    <a:pt x="4069" y="2984"/>
                    <a:pt x="4123" y="2956"/>
                    <a:pt x="4177" y="2902"/>
                  </a:cubicBezTo>
                  <a:lnTo>
                    <a:pt x="4177" y="2875"/>
                  </a:lnTo>
                  <a:lnTo>
                    <a:pt x="4150" y="2875"/>
                  </a:lnTo>
                  <a:cubicBezTo>
                    <a:pt x="4069" y="2929"/>
                    <a:pt x="3987" y="2956"/>
                    <a:pt x="3906" y="2984"/>
                  </a:cubicBezTo>
                  <a:cubicBezTo>
                    <a:pt x="3797" y="2984"/>
                    <a:pt x="3689" y="3011"/>
                    <a:pt x="3607" y="3011"/>
                  </a:cubicBezTo>
                  <a:cubicBezTo>
                    <a:pt x="3472" y="3024"/>
                    <a:pt x="3343" y="3031"/>
                    <a:pt x="3218" y="3031"/>
                  </a:cubicBezTo>
                  <a:cubicBezTo>
                    <a:pt x="3092" y="3031"/>
                    <a:pt x="2970" y="3024"/>
                    <a:pt x="2848" y="3011"/>
                  </a:cubicBezTo>
                  <a:cubicBezTo>
                    <a:pt x="2685" y="3011"/>
                    <a:pt x="2522" y="2956"/>
                    <a:pt x="2387" y="2875"/>
                  </a:cubicBezTo>
                  <a:cubicBezTo>
                    <a:pt x="1926" y="2658"/>
                    <a:pt x="1546" y="2333"/>
                    <a:pt x="1221" y="1953"/>
                  </a:cubicBezTo>
                  <a:cubicBezTo>
                    <a:pt x="922" y="1573"/>
                    <a:pt x="678" y="1193"/>
                    <a:pt x="434" y="814"/>
                  </a:cubicBezTo>
                  <a:cubicBezTo>
                    <a:pt x="298" y="543"/>
                    <a:pt x="136" y="271"/>
                    <a:pt x="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0" name="Google Shape;1470;p11"/>
            <p:cNvSpPr/>
            <p:nvPr/>
          </p:nvSpPr>
          <p:spPr>
            <a:xfrm>
              <a:off x="6167400" y="1628775"/>
              <a:ext cx="1375" cy="4100"/>
            </a:xfrm>
            <a:custGeom>
              <a:avLst/>
              <a:gdLst/>
              <a:ahLst/>
              <a:cxnLst/>
              <a:rect l="l" t="t" r="r" b="b"/>
              <a:pathLst>
                <a:path w="55" h="164" extrusionOk="0">
                  <a:moveTo>
                    <a:pt x="0" y="1"/>
                  </a:moveTo>
                  <a:lnTo>
                    <a:pt x="0" y="55"/>
                  </a:lnTo>
                  <a:cubicBezTo>
                    <a:pt x="0" y="82"/>
                    <a:pt x="0" y="109"/>
                    <a:pt x="0" y="136"/>
                  </a:cubicBezTo>
                  <a:cubicBezTo>
                    <a:pt x="0" y="136"/>
                    <a:pt x="27" y="163"/>
                    <a:pt x="27" y="163"/>
                  </a:cubicBezTo>
                  <a:cubicBezTo>
                    <a:pt x="54" y="163"/>
                    <a:pt x="54" y="163"/>
                    <a:pt x="54" y="136"/>
                  </a:cubicBezTo>
                  <a:cubicBezTo>
                    <a:pt x="54" y="109"/>
                    <a:pt x="54" y="82"/>
                    <a:pt x="54" y="55"/>
                  </a:cubicBezTo>
                  <a:cubicBezTo>
                    <a:pt x="54" y="1"/>
                    <a:pt x="54" y="28"/>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1" name="Google Shape;1471;p11"/>
            <p:cNvSpPr/>
            <p:nvPr/>
          </p:nvSpPr>
          <p:spPr>
            <a:xfrm>
              <a:off x="6166375" y="1613175"/>
              <a:ext cx="2400" cy="4600"/>
            </a:xfrm>
            <a:custGeom>
              <a:avLst/>
              <a:gdLst/>
              <a:ahLst/>
              <a:cxnLst/>
              <a:rect l="l" t="t" r="r" b="b"/>
              <a:pathLst>
                <a:path w="96" h="184" extrusionOk="0">
                  <a:moveTo>
                    <a:pt x="41" y="1"/>
                  </a:moveTo>
                  <a:lnTo>
                    <a:pt x="41" y="28"/>
                  </a:lnTo>
                  <a:lnTo>
                    <a:pt x="14" y="28"/>
                  </a:lnTo>
                  <a:cubicBezTo>
                    <a:pt x="14" y="55"/>
                    <a:pt x="14" y="109"/>
                    <a:pt x="14" y="136"/>
                  </a:cubicBezTo>
                  <a:lnTo>
                    <a:pt x="14" y="164"/>
                  </a:lnTo>
                  <a:cubicBezTo>
                    <a:pt x="0" y="177"/>
                    <a:pt x="14" y="184"/>
                    <a:pt x="28" y="184"/>
                  </a:cubicBezTo>
                  <a:cubicBezTo>
                    <a:pt x="41" y="184"/>
                    <a:pt x="55" y="177"/>
                    <a:pt x="41" y="164"/>
                  </a:cubicBezTo>
                  <a:cubicBezTo>
                    <a:pt x="68" y="164"/>
                    <a:pt x="68" y="136"/>
                    <a:pt x="68" y="136"/>
                  </a:cubicBezTo>
                  <a:cubicBezTo>
                    <a:pt x="68" y="109"/>
                    <a:pt x="95" y="82"/>
                    <a:pt x="95" y="28"/>
                  </a:cubicBezTo>
                  <a:lnTo>
                    <a:pt x="41"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2" name="Google Shape;1472;p11"/>
            <p:cNvSpPr/>
            <p:nvPr/>
          </p:nvSpPr>
          <p:spPr>
            <a:xfrm>
              <a:off x="6216900" y="1607075"/>
              <a:ext cx="700" cy="2075"/>
            </a:xfrm>
            <a:custGeom>
              <a:avLst/>
              <a:gdLst/>
              <a:ahLst/>
              <a:cxnLst/>
              <a:rect l="l" t="t" r="r" b="b"/>
              <a:pathLst>
                <a:path w="28" h="83" extrusionOk="0">
                  <a:moveTo>
                    <a:pt x="27" y="1"/>
                  </a:moveTo>
                  <a:cubicBezTo>
                    <a:pt x="27" y="1"/>
                    <a:pt x="27" y="28"/>
                    <a:pt x="0" y="28"/>
                  </a:cubicBezTo>
                  <a:cubicBezTo>
                    <a:pt x="0" y="55"/>
                    <a:pt x="0" y="82"/>
                    <a:pt x="0" y="82"/>
                  </a:cubicBezTo>
                  <a:cubicBezTo>
                    <a:pt x="27" y="82"/>
                    <a:pt x="27" y="55"/>
                    <a:pt x="27" y="28"/>
                  </a:cubicBezTo>
                  <a:lnTo>
                    <a:pt x="2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3" name="Google Shape;1473;p11"/>
            <p:cNvSpPr/>
            <p:nvPr/>
          </p:nvSpPr>
          <p:spPr>
            <a:xfrm>
              <a:off x="6216225" y="1622675"/>
              <a:ext cx="1375" cy="5450"/>
            </a:xfrm>
            <a:custGeom>
              <a:avLst/>
              <a:gdLst/>
              <a:ahLst/>
              <a:cxnLst/>
              <a:rect l="l" t="t" r="r" b="b"/>
              <a:pathLst>
                <a:path w="55" h="218" extrusionOk="0">
                  <a:moveTo>
                    <a:pt x="0" y="1"/>
                  </a:moveTo>
                  <a:cubicBezTo>
                    <a:pt x="0" y="1"/>
                    <a:pt x="0" y="28"/>
                    <a:pt x="0" y="55"/>
                  </a:cubicBezTo>
                  <a:cubicBezTo>
                    <a:pt x="0" y="82"/>
                    <a:pt x="27" y="136"/>
                    <a:pt x="27" y="163"/>
                  </a:cubicBezTo>
                  <a:cubicBezTo>
                    <a:pt x="27" y="190"/>
                    <a:pt x="54" y="190"/>
                    <a:pt x="54" y="218"/>
                  </a:cubicBezTo>
                  <a:cubicBezTo>
                    <a:pt x="54" y="218"/>
                    <a:pt x="54" y="190"/>
                    <a:pt x="54" y="190"/>
                  </a:cubicBezTo>
                  <a:cubicBezTo>
                    <a:pt x="54" y="163"/>
                    <a:pt x="54" y="163"/>
                    <a:pt x="54" y="136"/>
                  </a:cubicBezTo>
                  <a:cubicBezTo>
                    <a:pt x="54" y="82"/>
                    <a:pt x="54" y="28"/>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4" name="Google Shape;1474;p11"/>
            <p:cNvSpPr/>
            <p:nvPr/>
          </p:nvSpPr>
          <p:spPr>
            <a:xfrm>
              <a:off x="6214175" y="1599625"/>
              <a:ext cx="17650" cy="58350"/>
            </a:xfrm>
            <a:custGeom>
              <a:avLst/>
              <a:gdLst/>
              <a:ahLst/>
              <a:cxnLst/>
              <a:rect l="l" t="t" r="r" b="b"/>
              <a:pathLst>
                <a:path w="706" h="2334" extrusionOk="0">
                  <a:moveTo>
                    <a:pt x="82" y="0"/>
                  </a:moveTo>
                  <a:cubicBezTo>
                    <a:pt x="82" y="27"/>
                    <a:pt x="55" y="82"/>
                    <a:pt x="55" y="109"/>
                  </a:cubicBezTo>
                  <a:cubicBezTo>
                    <a:pt x="28" y="244"/>
                    <a:pt x="28" y="380"/>
                    <a:pt x="28" y="489"/>
                  </a:cubicBezTo>
                  <a:cubicBezTo>
                    <a:pt x="1" y="760"/>
                    <a:pt x="28" y="1004"/>
                    <a:pt x="109" y="1248"/>
                  </a:cubicBezTo>
                  <a:cubicBezTo>
                    <a:pt x="191" y="1574"/>
                    <a:pt x="353" y="1872"/>
                    <a:pt x="543" y="2143"/>
                  </a:cubicBezTo>
                  <a:cubicBezTo>
                    <a:pt x="597" y="2197"/>
                    <a:pt x="652" y="2279"/>
                    <a:pt x="706" y="2333"/>
                  </a:cubicBezTo>
                  <a:lnTo>
                    <a:pt x="570" y="2143"/>
                  </a:lnTo>
                  <a:cubicBezTo>
                    <a:pt x="380" y="1872"/>
                    <a:pt x="218" y="1574"/>
                    <a:pt x="136" y="1248"/>
                  </a:cubicBezTo>
                  <a:cubicBezTo>
                    <a:pt x="55" y="1004"/>
                    <a:pt x="28" y="760"/>
                    <a:pt x="55" y="516"/>
                  </a:cubicBezTo>
                  <a:cubicBezTo>
                    <a:pt x="55" y="380"/>
                    <a:pt x="55" y="244"/>
                    <a:pt x="82" y="109"/>
                  </a:cubicBezTo>
                  <a:lnTo>
                    <a:pt x="82" y="27"/>
                  </a:lnTo>
                  <a:lnTo>
                    <a:pt x="82"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5" name="Google Shape;1475;p11"/>
            <p:cNvSpPr/>
            <p:nvPr/>
          </p:nvSpPr>
          <p:spPr>
            <a:xfrm>
              <a:off x="6168075" y="1626075"/>
              <a:ext cx="50875" cy="5450"/>
            </a:xfrm>
            <a:custGeom>
              <a:avLst/>
              <a:gdLst/>
              <a:ahLst/>
              <a:cxnLst/>
              <a:rect l="l" t="t" r="r" b="b"/>
              <a:pathLst>
                <a:path w="2035" h="218" extrusionOk="0">
                  <a:moveTo>
                    <a:pt x="1031" y="0"/>
                  </a:moveTo>
                  <a:cubicBezTo>
                    <a:pt x="733" y="27"/>
                    <a:pt x="461" y="54"/>
                    <a:pt x="190" y="136"/>
                  </a:cubicBezTo>
                  <a:cubicBezTo>
                    <a:pt x="136" y="163"/>
                    <a:pt x="82" y="190"/>
                    <a:pt x="0" y="217"/>
                  </a:cubicBezTo>
                  <a:lnTo>
                    <a:pt x="27" y="217"/>
                  </a:lnTo>
                  <a:lnTo>
                    <a:pt x="217" y="163"/>
                  </a:lnTo>
                  <a:cubicBezTo>
                    <a:pt x="489" y="109"/>
                    <a:pt x="760" y="82"/>
                    <a:pt x="1031" y="54"/>
                  </a:cubicBezTo>
                  <a:cubicBezTo>
                    <a:pt x="1275" y="54"/>
                    <a:pt x="1492" y="82"/>
                    <a:pt x="1736" y="136"/>
                  </a:cubicBezTo>
                  <a:lnTo>
                    <a:pt x="1899" y="163"/>
                  </a:lnTo>
                  <a:cubicBezTo>
                    <a:pt x="1926" y="163"/>
                    <a:pt x="1980" y="190"/>
                    <a:pt x="2035" y="217"/>
                  </a:cubicBezTo>
                  <a:lnTo>
                    <a:pt x="2035" y="190"/>
                  </a:lnTo>
                  <a:cubicBezTo>
                    <a:pt x="1980" y="163"/>
                    <a:pt x="1953" y="136"/>
                    <a:pt x="1899" y="136"/>
                  </a:cubicBezTo>
                  <a:cubicBezTo>
                    <a:pt x="1845" y="109"/>
                    <a:pt x="1790" y="82"/>
                    <a:pt x="1736" y="82"/>
                  </a:cubicBezTo>
                  <a:cubicBezTo>
                    <a:pt x="1492" y="27"/>
                    <a:pt x="1275" y="0"/>
                    <a:pt x="103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6" name="Google Shape;1476;p11"/>
            <p:cNvSpPr/>
            <p:nvPr/>
          </p:nvSpPr>
          <p:spPr>
            <a:xfrm>
              <a:off x="6166725" y="1610475"/>
              <a:ext cx="50875" cy="6800"/>
            </a:xfrm>
            <a:custGeom>
              <a:avLst/>
              <a:gdLst/>
              <a:ahLst/>
              <a:cxnLst/>
              <a:rect l="l" t="t" r="r" b="b"/>
              <a:pathLst>
                <a:path w="2035" h="272" extrusionOk="0">
                  <a:moveTo>
                    <a:pt x="1221" y="0"/>
                  </a:moveTo>
                  <a:cubicBezTo>
                    <a:pt x="841" y="27"/>
                    <a:pt x="461" y="82"/>
                    <a:pt x="109" y="190"/>
                  </a:cubicBezTo>
                  <a:cubicBezTo>
                    <a:pt x="81" y="217"/>
                    <a:pt x="54" y="217"/>
                    <a:pt x="27" y="244"/>
                  </a:cubicBezTo>
                  <a:lnTo>
                    <a:pt x="0" y="244"/>
                  </a:lnTo>
                  <a:lnTo>
                    <a:pt x="0" y="272"/>
                  </a:lnTo>
                  <a:lnTo>
                    <a:pt x="27" y="272"/>
                  </a:lnTo>
                  <a:lnTo>
                    <a:pt x="109" y="244"/>
                  </a:lnTo>
                  <a:cubicBezTo>
                    <a:pt x="461" y="136"/>
                    <a:pt x="841" y="82"/>
                    <a:pt x="1221" y="82"/>
                  </a:cubicBezTo>
                  <a:cubicBezTo>
                    <a:pt x="1383" y="82"/>
                    <a:pt x="1546" y="109"/>
                    <a:pt x="1709" y="136"/>
                  </a:cubicBezTo>
                  <a:cubicBezTo>
                    <a:pt x="1817" y="136"/>
                    <a:pt x="1899" y="163"/>
                    <a:pt x="2007" y="217"/>
                  </a:cubicBezTo>
                  <a:lnTo>
                    <a:pt x="2034" y="217"/>
                  </a:lnTo>
                  <a:lnTo>
                    <a:pt x="2034" y="190"/>
                  </a:lnTo>
                  <a:cubicBezTo>
                    <a:pt x="1926" y="136"/>
                    <a:pt x="1844" y="82"/>
                    <a:pt x="1736" y="55"/>
                  </a:cubicBezTo>
                  <a:cubicBezTo>
                    <a:pt x="1546" y="27"/>
                    <a:pt x="1383" y="0"/>
                    <a:pt x="122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7" name="Google Shape;1477;p11"/>
            <p:cNvSpPr/>
            <p:nvPr/>
          </p:nvSpPr>
          <p:spPr>
            <a:xfrm>
              <a:off x="6159925" y="1601650"/>
              <a:ext cx="12250" cy="48175"/>
            </a:xfrm>
            <a:custGeom>
              <a:avLst/>
              <a:gdLst/>
              <a:ahLst/>
              <a:cxnLst/>
              <a:rect l="l" t="t" r="r" b="b"/>
              <a:pathLst>
                <a:path w="490" h="1927" extrusionOk="0">
                  <a:moveTo>
                    <a:pt x="55" y="1"/>
                  </a:moveTo>
                  <a:cubicBezTo>
                    <a:pt x="55" y="82"/>
                    <a:pt x="28" y="163"/>
                    <a:pt x="28" y="245"/>
                  </a:cubicBezTo>
                  <a:cubicBezTo>
                    <a:pt x="1" y="570"/>
                    <a:pt x="1" y="896"/>
                    <a:pt x="82" y="1221"/>
                  </a:cubicBezTo>
                  <a:cubicBezTo>
                    <a:pt x="136" y="1384"/>
                    <a:pt x="191" y="1520"/>
                    <a:pt x="272" y="1682"/>
                  </a:cubicBezTo>
                  <a:cubicBezTo>
                    <a:pt x="326" y="1764"/>
                    <a:pt x="408" y="1845"/>
                    <a:pt x="489" y="1927"/>
                  </a:cubicBezTo>
                  <a:cubicBezTo>
                    <a:pt x="408" y="1845"/>
                    <a:pt x="326" y="1710"/>
                    <a:pt x="272" y="1601"/>
                  </a:cubicBezTo>
                  <a:cubicBezTo>
                    <a:pt x="191" y="1411"/>
                    <a:pt x="109" y="1221"/>
                    <a:pt x="82" y="1031"/>
                  </a:cubicBezTo>
                  <a:cubicBezTo>
                    <a:pt x="55" y="760"/>
                    <a:pt x="28" y="489"/>
                    <a:pt x="55" y="218"/>
                  </a:cubicBezTo>
                  <a:lnTo>
                    <a:pt x="55"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8" name="Google Shape;1478;p11"/>
            <p:cNvSpPr/>
            <p:nvPr/>
          </p:nvSpPr>
          <p:spPr>
            <a:xfrm>
              <a:off x="6154500" y="1625400"/>
              <a:ext cx="2075" cy="8825"/>
            </a:xfrm>
            <a:custGeom>
              <a:avLst/>
              <a:gdLst/>
              <a:ahLst/>
              <a:cxnLst/>
              <a:rect l="l" t="t" r="r" b="b"/>
              <a:pathLst>
                <a:path w="83" h="353" extrusionOk="0">
                  <a:moveTo>
                    <a:pt x="1" y="0"/>
                  </a:moveTo>
                  <a:cubicBezTo>
                    <a:pt x="1" y="0"/>
                    <a:pt x="1" y="27"/>
                    <a:pt x="1" y="27"/>
                  </a:cubicBezTo>
                  <a:cubicBezTo>
                    <a:pt x="1" y="81"/>
                    <a:pt x="1" y="134"/>
                    <a:pt x="27" y="188"/>
                  </a:cubicBezTo>
                  <a:lnTo>
                    <a:pt x="27" y="188"/>
                  </a:lnTo>
                  <a:cubicBezTo>
                    <a:pt x="1" y="134"/>
                    <a:pt x="1" y="81"/>
                    <a:pt x="1" y="0"/>
                  </a:cubicBezTo>
                  <a:close/>
                  <a:moveTo>
                    <a:pt x="28" y="190"/>
                  </a:moveTo>
                  <a:cubicBezTo>
                    <a:pt x="28" y="244"/>
                    <a:pt x="55" y="298"/>
                    <a:pt x="82" y="353"/>
                  </a:cubicBezTo>
                  <a:lnTo>
                    <a:pt x="82" y="326"/>
                  </a:lnTo>
                  <a:cubicBezTo>
                    <a:pt x="55" y="298"/>
                    <a:pt x="55" y="244"/>
                    <a:pt x="28" y="19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9" name="Google Shape;1479;p11"/>
            <p:cNvSpPr/>
            <p:nvPr/>
          </p:nvSpPr>
          <p:spPr>
            <a:xfrm>
              <a:off x="6151800" y="1585375"/>
              <a:ext cx="12900" cy="6125"/>
            </a:xfrm>
            <a:custGeom>
              <a:avLst/>
              <a:gdLst/>
              <a:ahLst/>
              <a:cxnLst/>
              <a:rect l="l" t="t" r="r" b="b"/>
              <a:pathLst>
                <a:path w="516" h="245" extrusionOk="0">
                  <a:moveTo>
                    <a:pt x="0" y="1"/>
                  </a:moveTo>
                  <a:lnTo>
                    <a:pt x="489" y="245"/>
                  </a:lnTo>
                  <a:lnTo>
                    <a:pt x="516" y="245"/>
                  </a:lnTo>
                  <a:lnTo>
                    <a:pt x="489" y="218"/>
                  </a:lnTo>
                  <a:cubicBezTo>
                    <a:pt x="407" y="164"/>
                    <a:pt x="326" y="136"/>
                    <a:pt x="272" y="109"/>
                  </a:cubicBezTo>
                  <a:cubicBezTo>
                    <a:pt x="163" y="55"/>
                    <a:pt x="82" y="28"/>
                    <a:pt x="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0" name="Google Shape;1480;p11"/>
            <p:cNvSpPr/>
            <p:nvPr/>
          </p:nvSpPr>
          <p:spPr>
            <a:xfrm>
              <a:off x="6155875" y="1594875"/>
              <a:ext cx="4075" cy="700"/>
            </a:xfrm>
            <a:custGeom>
              <a:avLst/>
              <a:gdLst/>
              <a:ahLst/>
              <a:cxnLst/>
              <a:rect l="l" t="t" r="r" b="b"/>
              <a:pathLst>
                <a:path w="163" h="28" extrusionOk="0">
                  <a:moveTo>
                    <a:pt x="0" y="0"/>
                  </a:moveTo>
                  <a:cubicBezTo>
                    <a:pt x="54" y="0"/>
                    <a:pt x="81" y="28"/>
                    <a:pt x="136" y="28"/>
                  </a:cubicBezTo>
                  <a:lnTo>
                    <a:pt x="163" y="28"/>
                  </a:lnTo>
                  <a:cubicBezTo>
                    <a:pt x="109" y="0"/>
                    <a:pt x="54" y="0"/>
                    <a:pt x="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1" name="Google Shape;1481;p11"/>
            <p:cNvSpPr/>
            <p:nvPr/>
          </p:nvSpPr>
          <p:spPr>
            <a:xfrm>
              <a:off x="5628000" y="776425"/>
              <a:ext cx="679025" cy="341750"/>
            </a:xfrm>
            <a:custGeom>
              <a:avLst/>
              <a:gdLst/>
              <a:ahLst/>
              <a:cxnLst/>
              <a:rect l="l" t="t" r="r" b="b"/>
              <a:pathLst>
                <a:path w="27161" h="13670" extrusionOk="0">
                  <a:moveTo>
                    <a:pt x="13819" y="0"/>
                  </a:moveTo>
                  <a:cubicBezTo>
                    <a:pt x="13819" y="0"/>
                    <a:pt x="11137" y="217"/>
                    <a:pt x="10132" y="244"/>
                  </a:cubicBezTo>
                  <a:lnTo>
                    <a:pt x="10132" y="244"/>
                  </a:lnTo>
                  <a:cubicBezTo>
                    <a:pt x="10131" y="226"/>
                    <a:pt x="10130" y="217"/>
                    <a:pt x="10130" y="217"/>
                  </a:cubicBezTo>
                  <a:lnTo>
                    <a:pt x="10130" y="244"/>
                  </a:lnTo>
                  <a:cubicBezTo>
                    <a:pt x="10131" y="244"/>
                    <a:pt x="10131" y="244"/>
                    <a:pt x="10132" y="244"/>
                  </a:cubicBezTo>
                  <a:lnTo>
                    <a:pt x="10132" y="244"/>
                  </a:lnTo>
                  <a:cubicBezTo>
                    <a:pt x="10147" y="448"/>
                    <a:pt x="10241" y="1760"/>
                    <a:pt x="10265" y="2658"/>
                  </a:cubicBezTo>
                  <a:cubicBezTo>
                    <a:pt x="10265" y="2704"/>
                    <a:pt x="10184" y="2721"/>
                    <a:pt x="10040" y="2721"/>
                  </a:cubicBezTo>
                  <a:cubicBezTo>
                    <a:pt x="9686" y="2721"/>
                    <a:pt x="8960" y="2622"/>
                    <a:pt x="8151" y="2622"/>
                  </a:cubicBezTo>
                  <a:cubicBezTo>
                    <a:pt x="7151" y="2622"/>
                    <a:pt x="6027" y="2773"/>
                    <a:pt x="5329" y="3445"/>
                  </a:cubicBezTo>
                  <a:cubicBezTo>
                    <a:pt x="4190" y="4557"/>
                    <a:pt x="1803" y="6700"/>
                    <a:pt x="881" y="9195"/>
                  </a:cubicBezTo>
                  <a:cubicBezTo>
                    <a:pt x="1" y="11596"/>
                    <a:pt x="1747" y="13650"/>
                    <a:pt x="3825" y="13650"/>
                  </a:cubicBezTo>
                  <a:cubicBezTo>
                    <a:pt x="4823" y="13650"/>
                    <a:pt x="5897" y="13178"/>
                    <a:pt x="6794" y="12043"/>
                  </a:cubicBezTo>
                  <a:cubicBezTo>
                    <a:pt x="7923" y="10606"/>
                    <a:pt x="9879" y="10160"/>
                    <a:pt x="11874" y="10160"/>
                  </a:cubicBezTo>
                  <a:cubicBezTo>
                    <a:pt x="15153" y="10160"/>
                    <a:pt x="18538" y="11365"/>
                    <a:pt x="18538" y="11365"/>
                  </a:cubicBezTo>
                  <a:cubicBezTo>
                    <a:pt x="18538" y="11365"/>
                    <a:pt x="19460" y="12341"/>
                    <a:pt x="20057" y="12884"/>
                  </a:cubicBezTo>
                  <a:cubicBezTo>
                    <a:pt x="20657" y="13421"/>
                    <a:pt x="21355" y="13669"/>
                    <a:pt x="22023" y="13669"/>
                  </a:cubicBezTo>
                  <a:cubicBezTo>
                    <a:pt x="24861" y="13669"/>
                    <a:pt x="27161" y="9192"/>
                    <a:pt x="19081" y="3418"/>
                  </a:cubicBezTo>
                  <a:cubicBezTo>
                    <a:pt x="18517" y="3013"/>
                    <a:pt x="17648" y="2901"/>
                    <a:pt x="16801" y="2901"/>
                  </a:cubicBezTo>
                  <a:cubicBezTo>
                    <a:pt x="15749" y="2901"/>
                    <a:pt x="14733" y="3074"/>
                    <a:pt x="14382" y="3074"/>
                  </a:cubicBezTo>
                  <a:cubicBezTo>
                    <a:pt x="14296" y="3074"/>
                    <a:pt x="14249" y="3064"/>
                    <a:pt x="14253" y="3038"/>
                  </a:cubicBezTo>
                  <a:lnTo>
                    <a:pt x="138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2" name="Google Shape;1482;p11"/>
            <p:cNvSpPr/>
            <p:nvPr/>
          </p:nvSpPr>
          <p:spPr>
            <a:xfrm>
              <a:off x="5852075" y="764875"/>
              <a:ext cx="149875" cy="71575"/>
            </a:xfrm>
            <a:custGeom>
              <a:avLst/>
              <a:gdLst/>
              <a:ahLst/>
              <a:cxnLst/>
              <a:rect l="l" t="t" r="r" b="b"/>
              <a:pathLst>
                <a:path w="5995" h="2863" extrusionOk="0">
                  <a:moveTo>
                    <a:pt x="3228" y="1"/>
                  </a:moveTo>
                  <a:lnTo>
                    <a:pt x="1" y="1005"/>
                  </a:lnTo>
                  <a:cubicBezTo>
                    <a:pt x="1" y="1005"/>
                    <a:pt x="1350" y="2862"/>
                    <a:pt x="3163" y="2862"/>
                  </a:cubicBezTo>
                  <a:cubicBezTo>
                    <a:pt x="4033" y="2862"/>
                    <a:pt x="5010" y="2434"/>
                    <a:pt x="5995" y="1167"/>
                  </a:cubicBezTo>
                  <a:lnTo>
                    <a:pt x="3228" y="1"/>
                  </a:lnTo>
                  <a:close/>
                </a:path>
              </a:pathLst>
            </a:custGeom>
            <a:solidFill>
              <a:srgbClr val="0F0C0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3" name="Google Shape;1483;p11"/>
            <p:cNvSpPr/>
            <p:nvPr/>
          </p:nvSpPr>
          <p:spPr>
            <a:xfrm>
              <a:off x="5665600" y="979200"/>
              <a:ext cx="94275" cy="29825"/>
            </a:xfrm>
            <a:custGeom>
              <a:avLst/>
              <a:gdLst/>
              <a:ahLst/>
              <a:cxnLst/>
              <a:rect l="l" t="t" r="r" b="b"/>
              <a:pathLst>
                <a:path w="3771" h="1193" extrusionOk="0">
                  <a:moveTo>
                    <a:pt x="2414" y="0"/>
                  </a:moveTo>
                  <a:cubicBezTo>
                    <a:pt x="2186" y="0"/>
                    <a:pt x="1958" y="27"/>
                    <a:pt x="1736" y="80"/>
                  </a:cubicBezTo>
                  <a:cubicBezTo>
                    <a:pt x="1058" y="243"/>
                    <a:pt x="462" y="650"/>
                    <a:pt x="0" y="1165"/>
                  </a:cubicBezTo>
                  <a:lnTo>
                    <a:pt x="0" y="1193"/>
                  </a:lnTo>
                  <a:lnTo>
                    <a:pt x="28" y="1193"/>
                  </a:lnTo>
                  <a:cubicBezTo>
                    <a:pt x="489" y="677"/>
                    <a:pt x="1085" y="325"/>
                    <a:pt x="1764" y="189"/>
                  </a:cubicBezTo>
                  <a:cubicBezTo>
                    <a:pt x="1981" y="146"/>
                    <a:pt x="2198" y="124"/>
                    <a:pt x="2413" y="124"/>
                  </a:cubicBezTo>
                  <a:cubicBezTo>
                    <a:pt x="2736" y="124"/>
                    <a:pt x="3055" y="173"/>
                    <a:pt x="3364" y="270"/>
                  </a:cubicBezTo>
                  <a:cubicBezTo>
                    <a:pt x="3499" y="297"/>
                    <a:pt x="3635" y="352"/>
                    <a:pt x="3771" y="379"/>
                  </a:cubicBezTo>
                  <a:lnTo>
                    <a:pt x="3771" y="352"/>
                  </a:lnTo>
                  <a:cubicBezTo>
                    <a:pt x="3351" y="115"/>
                    <a:pt x="2882" y="0"/>
                    <a:pt x="241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4" name="Google Shape;1484;p11"/>
            <p:cNvSpPr/>
            <p:nvPr/>
          </p:nvSpPr>
          <p:spPr>
            <a:xfrm>
              <a:off x="5694750" y="962425"/>
              <a:ext cx="75300" cy="24225"/>
            </a:xfrm>
            <a:custGeom>
              <a:avLst/>
              <a:gdLst/>
              <a:ahLst/>
              <a:cxnLst/>
              <a:rect l="l" t="t" r="r" b="b"/>
              <a:pathLst>
                <a:path w="3012" h="969" extrusionOk="0">
                  <a:moveTo>
                    <a:pt x="1362" y="0"/>
                  </a:moveTo>
                  <a:cubicBezTo>
                    <a:pt x="877" y="0"/>
                    <a:pt x="391" y="182"/>
                    <a:pt x="1" y="480"/>
                  </a:cubicBezTo>
                  <a:cubicBezTo>
                    <a:pt x="1" y="480"/>
                    <a:pt x="1" y="507"/>
                    <a:pt x="1" y="507"/>
                  </a:cubicBezTo>
                  <a:cubicBezTo>
                    <a:pt x="14" y="521"/>
                    <a:pt x="28" y="528"/>
                    <a:pt x="38" y="528"/>
                  </a:cubicBezTo>
                  <a:cubicBezTo>
                    <a:pt x="48" y="528"/>
                    <a:pt x="55" y="521"/>
                    <a:pt x="55" y="507"/>
                  </a:cubicBezTo>
                  <a:cubicBezTo>
                    <a:pt x="450" y="228"/>
                    <a:pt x="905" y="89"/>
                    <a:pt x="1386" y="89"/>
                  </a:cubicBezTo>
                  <a:cubicBezTo>
                    <a:pt x="1466" y="89"/>
                    <a:pt x="1547" y="93"/>
                    <a:pt x="1628" y="100"/>
                  </a:cubicBezTo>
                  <a:cubicBezTo>
                    <a:pt x="2116" y="155"/>
                    <a:pt x="2578" y="426"/>
                    <a:pt x="2876" y="833"/>
                  </a:cubicBezTo>
                  <a:cubicBezTo>
                    <a:pt x="2903" y="860"/>
                    <a:pt x="2903" y="887"/>
                    <a:pt x="2930" y="914"/>
                  </a:cubicBezTo>
                  <a:cubicBezTo>
                    <a:pt x="2957" y="941"/>
                    <a:pt x="2957" y="914"/>
                    <a:pt x="2984" y="968"/>
                  </a:cubicBezTo>
                  <a:lnTo>
                    <a:pt x="3012" y="968"/>
                  </a:lnTo>
                  <a:cubicBezTo>
                    <a:pt x="3012" y="941"/>
                    <a:pt x="3012" y="941"/>
                    <a:pt x="3012" y="914"/>
                  </a:cubicBezTo>
                  <a:cubicBezTo>
                    <a:pt x="2984" y="887"/>
                    <a:pt x="2957" y="833"/>
                    <a:pt x="2930" y="806"/>
                  </a:cubicBezTo>
                  <a:cubicBezTo>
                    <a:pt x="2632" y="372"/>
                    <a:pt x="2171" y="73"/>
                    <a:pt x="1628" y="19"/>
                  </a:cubicBezTo>
                  <a:cubicBezTo>
                    <a:pt x="1540" y="7"/>
                    <a:pt x="1451" y="0"/>
                    <a:pt x="136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5" name="Google Shape;1485;p11"/>
            <p:cNvSpPr/>
            <p:nvPr/>
          </p:nvSpPr>
          <p:spPr>
            <a:xfrm>
              <a:off x="6098900" y="963225"/>
              <a:ext cx="90900" cy="26125"/>
            </a:xfrm>
            <a:custGeom>
              <a:avLst/>
              <a:gdLst/>
              <a:ahLst/>
              <a:cxnLst/>
              <a:rect l="l" t="t" r="r" b="b"/>
              <a:pathLst>
                <a:path w="3636" h="1045" extrusionOk="0">
                  <a:moveTo>
                    <a:pt x="1992" y="1"/>
                  </a:moveTo>
                  <a:cubicBezTo>
                    <a:pt x="1899" y="1"/>
                    <a:pt x="1804" y="5"/>
                    <a:pt x="1709" y="14"/>
                  </a:cubicBezTo>
                  <a:cubicBezTo>
                    <a:pt x="1086" y="41"/>
                    <a:pt x="516" y="367"/>
                    <a:pt x="109" y="855"/>
                  </a:cubicBezTo>
                  <a:cubicBezTo>
                    <a:pt x="82" y="882"/>
                    <a:pt x="55" y="936"/>
                    <a:pt x="28" y="964"/>
                  </a:cubicBezTo>
                  <a:cubicBezTo>
                    <a:pt x="1" y="991"/>
                    <a:pt x="1" y="1018"/>
                    <a:pt x="1" y="1045"/>
                  </a:cubicBezTo>
                  <a:lnTo>
                    <a:pt x="28" y="1045"/>
                  </a:lnTo>
                  <a:cubicBezTo>
                    <a:pt x="55" y="1018"/>
                    <a:pt x="55" y="1018"/>
                    <a:pt x="82" y="991"/>
                  </a:cubicBezTo>
                  <a:cubicBezTo>
                    <a:pt x="109" y="964"/>
                    <a:pt x="136" y="936"/>
                    <a:pt x="163" y="909"/>
                  </a:cubicBezTo>
                  <a:cubicBezTo>
                    <a:pt x="570" y="448"/>
                    <a:pt x="1113" y="150"/>
                    <a:pt x="1709" y="96"/>
                  </a:cubicBezTo>
                  <a:cubicBezTo>
                    <a:pt x="1775" y="92"/>
                    <a:pt x="1841" y="91"/>
                    <a:pt x="1907" y="91"/>
                  </a:cubicBezTo>
                  <a:cubicBezTo>
                    <a:pt x="2383" y="91"/>
                    <a:pt x="2854" y="179"/>
                    <a:pt x="3283" y="394"/>
                  </a:cubicBezTo>
                  <a:cubicBezTo>
                    <a:pt x="3391" y="448"/>
                    <a:pt x="3500" y="502"/>
                    <a:pt x="3635" y="557"/>
                  </a:cubicBezTo>
                  <a:cubicBezTo>
                    <a:pt x="3527" y="475"/>
                    <a:pt x="3418" y="394"/>
                    <a:pt x="3310" y="340"/>
                  </a:cubicBezTo>
                  <a:cubicBezTo>
                    <a:pt x="2903" y="114"/>
                    <a:pt x="2458" y="1"/>
                    <a:pt x="199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6" name="Google Shape;1486;p11"/>
            <p:cNvSpPr/>
            <p:nvPr/>
          </p:nvSpPr>
          <p:spPr>
            <a:xfrm>
              <a:off x="6098900" y="953300"/>
              <a:ext cx="73950" cy="27250"/>
            </a:xfrm>
            <a:custGeom>
              <a:avLst/>
              <a:gdLst/>
              <a:ahLst/>
              <a:cxnLst/>
              <a:rect l="l" t="t" r="r" b="b"/>
              <a:pathLst>
                <a:path w="2958" h="1090" extrusionOk="0">
                  <a:moveTo>
                    <a:pt x="2333" y="1"/>
                  </a:moveTo>
                  <a:cubicBezTo>
                    <a:pt x="1989" y="1"/>
                    <a:pt x="1646" y="54"/>
                    <a:pt x="1303" y="140"/>
                  </a:cubicBezTo>
                  <a:cubicBezTo>
                    <a:pt x="896" y="276"/>
                    <a:pt x="516" y="493"/>
                    <a:pt x="218" y="818"/>
                  </a:cubicBezTo>
                  <a:cubicBezTo>
                    <a:pt x="136" y="899"/>
                    <a:pt x="55" y="981"/>
                    <a:pt x="1" y="1062"/>
                  </a:cubicBezTo>
                  <a:lnTo>
                    <a:pt x="1" y="1089"/>
                  </a:lnTo>
                  <a:lnTo>
                    <a:pt x="28" y="1089"/>
                  </a:lnTo>
                  <a:lnTo>
                    <a:pt x="245" y="872"/>
                  </a:lnTo>
                  <a:cubicBezTo>
                    <a:pt x="543" y="574"/>
                    <a:pt x="923" y="330"/>
                    <a:pt x="1330" y="194"/>
                  </a:cubicBezTo>
                  <a:cubicBezTo>
                    <a:pt x="1680" y="102"/>
                    <a:pt x="2043" y="48"/>
                    <a:pt x="2409" y="48"/>
                  </a:cubicBezTo>
                  <a:cubicBezTo>
                    <a:pt x="2582" y="48"/>
                    <a:pt x="2756" y="60"/>
                    <a:pt x="2930" y="86"/>
                  </a:cubicBezTo>
                  <a:lnTo>
                    <a:pt x="2957" y="86"/>
                  </a:lnTo>
                  <a:cubicBezTo>
                    <a:pt x="2957" y="86"/>
                    <a:pt x="2957" y="59"/>
                    <a:pt x="2930" y="59"/>
                  </a:cubicBezTo>
                  <a:cubicBezTo>
                    <a:pt x="2731" y="19"/>
                    <a:pt x="2532" y="1"/>
                    <a:pt x="2333"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7" name="Google Shape;1487;p11"/>
            <p:cNvSpPr/>
            <p:nvPr/>
          </p:nvSpPr>
          <p:spPr>
            <a:xfrm>
              <a:off x="5734075" y="973750"/>
              <a:ext cx="402825" cy="191250"/>
            </a:xfrm>
            <a:custGeom>
              <a:avLst/>
              <a:gdLst/>
              <a:ahLst/>
              <a:cxnLst/>
              <a:rect l="l" t="t" r="r" b="b"/>
              <a:pathLst>
                <a:path w="16113" h="7650" extrusionOk="0">
                  <a:moveTo>
                    <a:pt x="14458" y="0"/>
                  </a:moveTo>
                  <a:lnTo>
                    <a:pt x="2198" y="1546"/>
                  </a:lnTo>
                  <a:lnTo>
                    <a:pt x="1330" y="4476"/>
                  </a:lnTo>
                  <a:lnTo>
                    <a:pt x="299" y="6293"/>
                  </a:lnTo>
                  <a:cubicBezTo>
                    <a:pt x="28" y="6862"/>
                    <a:pt x="1" y="7324"/>
                    <a:pt x="462" y="7649"/>
                  </a:cubicBezTo>
                  <a:lnTo>
                    <a:pt x="15326" y="7188"/>
                  </a:lnTo>
                  <a:cubicBezTo>
                    <a:pt x="16113" y="6862"/>
                    <a:pt x="15923" y="5832"/>
                    <a:pt x="15462" y="4584"/>
                  </a:cubicBezTo>
                  <a:lnTo>
                    <a:pt x="1445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8" name="Google Shape;1488;p11"/>
            <p:cNvSpPr/>
            <p:nvPr/>
          </p:nvSpPr>
          <p:spPr>
            <a:xfrm>
              <a:off x="5749675" y="1005600"/>
              <a:ext cx="51575" cy="107850"/>
            </a:xfrm>
            <a:custGeom>
              <a:avLst/>
              <a:gdLst/>
              <a:ahLst/>
              <a:cxnLst/>
              <a:rect l="l" t="t" r="r" b="b"/>
              <a:pathLst>
                <a:path w="2063" h="4314" extrusionOk="0">
                  <a:moveTo>
                    <a:pt x="1460" y="30"/>
                  </a:moveTo>
                  <a:cubicBezTo>
                    <a:pt x="1458" y="30"/>
                    <a:pt x="1458" y="35"/>
                    <a:pt x="1464" y="36"/>
                  </a:cubicBezTo>
                  <a:lnTo>
                    <a:pt x="1464" y="36"/>
                  </a:lnTo>
                  <a:cubicBezTo>
                    <a:pt x="1462" y="31"/>
                    <a:pt x="1461" y="30"/>
                    <a:pt x="1460" y="30"/>
                  </a:cubicBezTo>
                  <a:close/>
                  <a:moveTo>
                    <a:pt x="1520" y="1"/>
                  </a:moveTo>
                  <a:cubicBezTo>
                    <a:pt x="1493" y="1"/>
                    <a:pt x="1493" y="1"/>
                    <a:pt x="1493" y="28"/>
                  </a:cubicBezTo>
                  <a:cubicBezTo>
                    <a:pt x="1480" y="34"/>
                    <a:pt x="1472" y="36"/>
                    <a:pt x="1467" y="36"/>
                  </a:cubicBezTo>
                  <a:cubicBezTo>
                    <a:pt x="1466" y="36"/>
                    <a:pt x="1465" y="36"/>
                    <a:pt x="1464" y="36"/>
                  </a:cubicBezTo>
                  <a:lnTo>
                    <a:pt x="1464" y="36"/>
                  </a:lnTo>
                  <a:cubicBezTo>
                    <a:pt x="1465" y="40"/>
                    <a:pt x="1466" y="46"/>
                    <a:pt x="1466" y="55"/>
                  </a:cubicBezTo>
                  <a:cubicBezTo>
                    <a:pt x="1452" y="82"/>
                    <a:pt x="1452" y="89"/>
                    <a:pt x="1455" y="89"/>
                  </a:cubicBezTo>
                  <a:cubicBezTo>
                    <a:pt x="1459" y="89"/>
                    <a:pt x="1466" y="82"/>
                    <a:pt x="1466" y="82"/>
                  </a:cubicBezTo>
                  <a:lnTo>
                    <a:pt x="1628" y="543"/>
                  </a:lnTo>
                  <a:cubicBezTo>
                    <a:pt x="1710" y="842"/>
                    <a:pt x="1764" y="1113"/>
                    <a:pt x="1818" y="1384"/>
                  </a:cubicBezTo>
                  <a:cubicBezTo>
                    <a:pt x="1927" y="1791"/>
                    <a:pt x="1927" y="2198"/>
                    <a:pt x="1872" y="2632"/>
                  </a:cubicBezTo>
                  <a:cubicBezTo>
                    <a:pt x="1710" y="3337"/>
                    <a:pt x="1167" y="3907"/>
                    <a:pt x="1" y="4314"/>
                  </a:cubicBezTo>
                  <a:cubicBezTo>
                    <a:pt x="1221" y="3934"/>
                    <a:pt x="1791" y="3364"/>
                    <a:pt x="1981" y="2632"/>
                  </a:cubicBezTo>
                  <a:cubicBezTo>
                    <a:pt x="2062" y="2198"/>
                    <a:pt x="2062" y="1764"/>
                    <a:pt x="1954" y="1330"/>
                  </a:cubicBezTo>
                  <a:cubicBezTo>
                    <a:pt x="1900" y="1059"/>
                    <a:pt x="1818" y="760"/>
                    <a:pt x="1737" y="489"/>
                  </a:cubicBezTo>
                  <a:lnTo>
                    <a:pt x="1574" y="28"/>
                  </a:lnTo>
                  <a:lnTo>
                    <a:pt x="1574"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9" name="Google Shape;1489;p11"/>
            <p:cNvSpPr/>
            <p:nvPr/>
          </p:nvSpPr>
          <p:spPr>
            <a:xfrm>
              <a:off x="6069075" y="996800"/>
              <a:ext cx="57650" cy="98350"/>
            </a:xfrm>
            <a:custGeom>
              <a:avLst/>
              <a:gdLst/>
              <a:ahLst/>
              <a:cxnLst/>
              <a:rect l="l" t="t" r="r" b="b"/>
              <a:pathLst>
                <a:path w="2306" h="3934" extrusionOk="0">
                  <a:moveTo>
                    <a:pt x="624" y="0"/>
                  </a:moveTo>
                  <a:cubicBezTo>
                    <a:pt x="570" y="0"/>
                    <a:pt x="543" y="0"/>
                    <a:pt x="543" y="27"/>
                  </a:cubicBezTo>
                  <a:cubicBezTo>
                    <a:pt x="461" y="109"/>
                    <a:pt x="407" y="217"/>
                    <a:pt x="353" y="299"/>
                  </a:cubicBezTo>
                  <a:cubicBezTo>
                    <a:pt x="190" y="597"/>
                    <a:pt x="82" y="923"/>
                    <a:pt x="27" y="1248"/>
                  </a:cubicBezTo>
                  <a:cubicBezTo>
                    <a:pt x="0" y="1465"/>
                    <a:pt x="0" y="1709"/>
                    <a:pt x="54" y="1926"/>
                  </a:cubicBezTo>
                  <a:cubicBezTo>
                    <a:pt x="353" y="3038"/>
                    <a:pt x="1736" y="3526"/>
                    <a:pt x="2279" y="3933"/>
                  </a:cubicBezTo>
                  <a:lnTo>
                    <a:pt x="2306" y="3933"/>
                  </a:lnTo>
                  <a:lnTo>
                    <a:pt x="2306" y="3906"/>
                  </a:lnTo>
                  <a:cubicBezTo>
                    <a:pt x="1872" y="3554"/>
                    <a:pt x="868" y="3120"/>
                    <a:pt x="407" y="2333"/>
                  </a:cubicBezTo>
                  <a:cubicBezTo>
                    <a:pt x="271" y="2089"/>
                    <a:pt x="217" y="1818"/>
                    <a:pt x="190" y="1519"/>
                  </a:cubicBezTo>
                  <a:cubicBezTo>
                    <a:pt x="217" y="1248"/>
                    <a:pt x="244" y="977"/>
                    <a:pt x="353" y="706"/>
                  </a:cubicBezTo>
                  <a:cubicBezTo>
                    <a:pt x="461" y="516"/>
                    <a:pt x="543" y="299"/>
                    <a:pt x="624" y="109"/>
                  </a:cubicBezTo>
                  <a:cubicBezTo>
                    <a:pt x="624" y="82"/>
                    <a:pt x="624" y="27"/>
                    <a:pt x="62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0" name="Google Shape;1490;p11"/>
            <p:cNvSpPr/>
            <p:nvPr/>
          </p:nvSpPr>
          <p:spPr>
            <a:xfrm>
              <a:off x="5839875" y="744050"/>
              <a:ext cx="40700" cy="38475"/>
            </a:xfrm>
            <a:custGeom>
              <a:avLst/>
              <a:gdLst/>
              <a:ahLst/>
              <a:cxnLst/>
              <a:rect l="l" t="t" r="r" b="b"/>
              <a:pathLst>
                <a:path w="1628" h="1539" extrusionOk="0">
                  <a:moveTo>
                    <a:pt x="854" y="1"/>
                  </a:moveTo>
                  <a:cubicBezTo>
                    <a:pt x="750" y="1"/>
                    <a:pt x="643" y="24"/>
                    <a:pt x="543" y="75"/>
                  </a:cubicBezTo>
                  <a:cubicBezTo>
                    <a:pt x="217" y="183"/>
                    <a:pt x="0" y="671"/>
                    <a:pt x="434" y="1214"/>
                  </a:cubicBezTo>
                  <a:cubicBezTo>
                    <a:pt x="625" y="1426"/>
                    <a:pt x="899" y="1538"/>
                    <a:pt x="1178" y="1538"/>
                  </a:cubicBezTo>
                  <a:cubicBezTo>
                    <a:pt x="1256" y="1538"/>
                    <a:pt x="1334" y="1530"/>
                    <a:pt x="1411" y="1512"/>
                  </a:cubicBezTo>
                  <a:cubicBezTo>
                    <a:pt x="1492" y="1485"/>
                    <a:pt x="1628" y="1187"/>
                    <a:pt x="1492" y="481"/>
                  </a:cubicBezTo>
                  <a:cubicBezTo>
                    <a:pt x="1412" y="182"/>
                    <a:pt x="1142" y="1"/>
                    <a:pt x="85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1" name="Google Shape;1491;p11"/>
            <p:cNvSpPr/>
            <p:nvPr/>
          </p:nvSpPr>
          <p:spPr>
            <a:xfrm>
              <a:off x="5849375" y="752025"/>
              <a:ext cx="23075" cy="25775"/>
            </a:xfrm>
            <a:custGeom>
              <a:avLst/>
              <a:gdLst/>
              <a:ahLst/>
              <a:cxnLst/>
              <a:rect l="l" t="t" r="r" b="b"/>
              <a:pathLst>
                <a:path w="923" h="1031" extrusionOk="0">
                  <a:moveTo>
                    <a:pt x="377" y="1"/>
                  </a:moveTo>
                  <a:cubicBezTo>
                    <a:pt x="323" y="1"/>
                    <a:pt x="269" y="10"/>
                    <a:pt x="217" y="27"/>
                  </a:cubicBezTo>
                  <a:cubicBezTo>
                    <a:pt x="81" y="135"/>
                    <a:pt x="0" y="298"/>
                    <a:pt x="27" y="461"/>
                  </a:cubicBezTo>
                  <a:cubicBezTo>
                    <a:pt x="27" y="298"/>
                    <a:pt x="109" y="162"/>
                    <a:pt x="244" y="81"/>
                  </a:cubicBezTo>
                  <a:cubicBezTo>
                    <a:pt x="289" y="54"/>
                    <a:pt x="338" y="42"/>
                    <a:pt x="386" y="42"/>
                  </a:cubicBezTo>
                  <a:cubicBezTo>
                    <a:pt x="482" y="42"/>
                    <a:pt x="579" y="90"/>
                    <a:pt x="651" y="162"/>
                  </a:cubicBezTo>
                  <a:cubicBezTo>
                    <a:pt x="732" y="271"/>
                    <a:pt x="787" y="379"/>
                    <a:pt x="814" y="488"/>
                  </a:cubicBezTo>
                  <a:cubicBezTo>
                    <a:pt x="841" y="651"/>
                    <a:pt x="841" y="813"/>
                    <a:pt x="814" y="976"/>
                  </a:cubicBezTo>
                  <a:cubicBezTo>
                    <a:pt x="814" y="976"/>
                    <a:pt x="814" y="1003"/>
                    <a:pt x="814" y="1003"/>
                  </a:cubicBezTo>
                  <a:cubicBezTo>
                    <a:pt x="814" y="1003"/>
                    <a:pt x="814" y="1030"/>
                    <a:pt x="814" y="1030"/>
                  </a:cubicBezTo>
                  <a:lnTo>
                    <a:pt x="868" y="1030"/>
                  </a:lnTo>
                  <a:lnTo>
                    <a:pt x="895" y="1003"/>
                  </a:lnTo>
                  <a:cubicBezTo>
                    <a:pt x="922" y="840"/>
                    <a:pt x="922" y="705"/>
                    <a:pt x="895" y="569"/>
                  </a:cubicBezTo>
                  <a:cubicBezTo>
                    <a:pt x="868" y="406"/>
                    <a:pt x="814" y="271"/>
                    <a:pt x="705" y="135"/>
                  </a:cubicBezTo>
                  <a:cubicBezTo>
                    <a:pt x="613" y="43"/>
                    <a:pt x="495" y="1"/>
                    <a:pt x="377" y="1"/>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p11"/>
            <p:cNvSpPr/>
            <p:nvPr/>
          </p:nvSpPr>
          <p:spPr>
            <a:xfrm>
              <a:off x="5857500" y="757375"/>
              <a:ext cx="10200" cy="17700"/>
            </a:xfrm>
            <a:custGeom>
              <a:avLst/>
              <a:gdLst/>
              <a:ahLst/>
              <a:cxnLst/>
              <a:rect l="l" t="t" r="r" b="b"/>
              <a:pathLst>
                <a:path w="408" h="708" extrusionOk="0">
                  <a:moveTo>
                    <a:pt x="322" y="0"/>
                  </a:moveTo>
                  <a:cubicBezTo>
                    <a:pt x="173" y="0"/>
                    <a:pt x="53" y="176"/>
                    <a:pt x="28" y="328"/>
                  </a:cubicBezTo>
                  <a:cubicBezTo>
                    <a:pt x="1" y="518"/>
                    <a:pt x="82" y="708"/>
                    <a:pt x="299" y="708"/>
                  </a:cubicBezTo>
                  <a:lnTo>
                    <a:pt x="299" y="708"/>
                  </a:lnTo>
                  <a:cubicBezTo>
                    <a:pt x="82" y="708"/>
                    <a:pt x="28" y="518"/>
                    <a:pt x="55" y="355"/>
                  </a:cubicBezTo>
                  <a:cubicBezTo>
                    <a:pt x="82" y="192"/>
                    <a:pt x="190" y="84"/>
                    <a:pt x="353" y="57"/>
                  </a:cubicBezTo>
                  <a:lnTo>
                    <a:pt x="407" y="57"/>
                  </a:lnTo>
                  <a:lnTo>
                    <a:pt x="407" y="3"/>
                  </a:lnTo>
                  <a:lnTo>
                    <a:pt x="353" y="3"/>
                  </a:lnTo>
                  <a:cubicBezTo>
                    <a:pt x="343" y="1"/>
                    <a:pt x="332" y="0"/>
                    <a:pt x="322" y="0"/>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3" name="Google Shape;1493;p11"/>
            <p:cNvSpPr/>
            <p:nvPr/>
          </p:nvSpPr>
          <p:spPr>
            <a:xfrm>
              <a:off x="5976850" y="745725"/>
              <a:ext cx="37325" cy="32825"/>
            </a:xfrm>
            <a:custGeom>
              <a:avLst/>
              <a:gdLst/>
              <a:ahLst/>
              <a:cxnLst/>
              <a:rect l="l" t="t" r="r" b="b"/>
              <a:pathLst>
                <a:path w="1493" h="1313" extrusionOk="0">
                  <a:moveTo>
                    <a:pt x="817" y="0"/>
                  </a:moveTo>
                  <a:cubicBezTo>
                    <a:pt x="639" y="0"/>
                    <a:pt x="466" y="81"/>
                    <a:pt x="353" y="252"/>
                  </a:cubicBezTo>
                  <a:cubicBezTo>
                    <a:pt x="0" y="794"/>
                    <a:pt x="27" y="1092"/>
                    <a:pt x="82" y="1147"/>
                  </a:cubicBezTo>
                  <a:cubicBezTo>
                    <a:pt x="240" y="1257"/>
                    <a:pt x="417" y="1313"/>
                    <a:pt x="596" y="1313"/>
                  </a:cubicBezTo>
                  <a:cubicBezTo>
                    <a:pt x="723" y="1313"/>
                    <a:pt x="852" y="1285"/>
                    <a:pt x="977" y="1228"/>
                  </a:cubicBezTo>
                  <a:cubicBezTo>
                    <a:pt x="1492" y="903"/>
                    <a:pt x="1492" y="414"/>
                    <a:pt x="1275" y="197"/>
                  </a:cubicBezTo>
                  <a:cubicBezTo>
                    <a:pt x="1146" y="68"/>
                    <a:pt x="979" y="0"/>
                    <a:pt x="8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4" name="Google Shape;1494;p11"/>
            <p:cNvSpPr/>
            <p:nvPr/>
          </p:nvSpPr>
          <p:spPr>
            <a:xfrm>
              <a:off x="5983625" y="752900"/>
              <a:ext cx="23025" cy="18800"/>
            </a:xfrm>
            <a:custGeom>
              <a:avLst/>
              <a:gdLst/>
              <a:ahLst/>
              <a:cxnLst/>
              <a:rect l="l" t="t" r="r" b="b"/>
              <a:pathLst>
                <a:path w="921" h="752" extrusionOk="0">
                  <a:moveTo>
                    <a:pt x="891" y="479"/>
                  </a:moveTo>
                  <a:cubicBezTo>
                    <a:pt x="885" y="506"/>
                    <a:pt x="878" y="534"/>
                    <a:pt x="869" y="561"/>
                  </a:cubicBezTo>
                  <a:cubicBezTo>
                    <a:pt x="879" y="535"/>
                    <a:pt x="887" y="507"/>
                    <a:pt x="891" y="479"/>
                  </a:cubicBezTo>
                  <a:close/>
                  <a:moveTo>
                    <a:pt x="576" y="0"/>
                  </a:moveTo>
                  <a:cubicBezTo>
                    <a:pt x="517" y="0"/>
                    <a:pt x="458" y="15"/>
                    <a:pt x="407" y="46"/>
                  </a:cubicBezTo>
                  <a:cubicBezTo>
                    <a:pt x="272" y="100"/>
                    <a:pt x="190" y="209"/>
                    <a:pt x="109" y="344"/>
                  </a:cubicBezTo>
                  <a:cubicBezTo>
                    <a:pt x="55" y="453"/>
                    <a:pt x="1" y="588"/>
                    <a:pt x="1" y="724"/>
                  </a:cubicBezTo>
                  <a:cubicBezTo>
                    <a:pt x="1" y="751"/>
                    <a:pt x="1" y="751"/>
                    <a:pt x="1" y="751"/>
                  </a:cubicBezTo>
                  <a:lnTo>
                    <a:pt x="28" y="751"/>
                  </a:lnTo>
                  <a:cubicBezTo>
                    <a:pt x="28" y="724"/>
                    <a:pt x="28" y="724"/>
                    <a:pt x="28" y="724"/>
                  </a:cubicBezTo>
                  <a:cubicBezTo>
                    <a:pt x="55" y="561"/>
                    <a:pt x="136" y="426"/>
                    <a:pt x="218" y="290"/>
                  </a:cubicBezTo>
                  <a:cubicBezTo>
                    <a:pt x="272" y="209"/>
                    <a:pt x="353" y="127"/>
                    <a:pt x="435" y="100"/>
                  </a:cubicBezTo>
                  <a:cubicBezTo>
                    <a:pt x="488" y="68"/>
                    <a:pt x="542" y="53"/>
                    <a:pt x="593" y="53"/>
                  </a:cubicBezTo>
                  <a:cubicBezTo>
                    <a:pt x="673" y="53"/>
                    <a:pt x="749" y="89"/>
                    <a:pt x="814" y="154"/>
                  </a:cubicBezTo>
                  <a:cubicBezTo>
                    <a:pt x="880" y="242"/>
                    <a:pt x="910" y="364"/>
                    <a:pt x="891" y="479"/>
                  </a:cubicBezTo>
                  <a:lnTo>
                    <a:pt x="891" y="479"/>
                  </a:lnTo>
                  <a:cubicBezTo>
                    <a:pt x="920" y="345"/>
                    <a:pt x="909" y="218"/>
                    <a:pt x="841" y="127"/>
                  </a:cubicBezTo>
                  <a:cubicBezTo>
                    <a:pt x="774" y="43"/>
                    <a:pt x="674" y="0"/>
                    <a:pt x="576" y="0"/>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5" name="Google Shape;1495;p11"/>
            <p:cNvSpPr/>
            <p:nvPr/>
          </p:nvSpPr>
          <p:spPr>
            <a:xfrm>
              <a:off x="5989725" y="755400"/>
              <a:ext cx="8850" cy="16150"/>
            </a:xfrm>
            <a:custGeom>
              <a:avLst/>
              <a:gdLst/>
              <a:ahLst/>
              <a:cxnLst/>
              <a:rect l="l" t="t" r="r" b="b"/>
              <a:pathLst>
                <a:path w="354" h="646" extrusionOk="0">
                  <a:moveTo>
                    <a:pt x="109" y="0"/>
                  </a:moveTo>
                  <a:cubicBezTo>
                    <a:pt x="109" y="0"/>
                    <a:pt x="136" y="27"/>
                    <a:pt x="136" y="27"/>
                  </a:cubicBezTo>
                  <a:lnTo>
                    <a:pt x="191" y="54"/>
                  </a:lnTo>
                  <a:cubicBezTo>
                    <a:pt x="299" y="109"/>
                    <a:pt x="353" y="244"/>
                    <a:pt x="326" y="380"/>
                  </a:cubicBezTo>
                  <a:cubicBezTo>
                    <a:pt x="353" y="244"/>
                    <a:pt x="326" y="54"/>
                    <a:pt x="163" y="0"/>
                  </a:cubicBezTo>
                  <a:close/>
                  <a:moveTo>
                    <a:pt x="326" y="381"/>
                  </a:moveTo>
                  <a:lnTo>
                    <a:pt x="326" y="381"/>
                  </a:lnTo>
                  <a:cubicBezTo>
                    <a:pt x="303" y="518"/>
                    <a:pt x="202" y="636"/>
                    <a:pt x="73" y="636"/>
                  </a:cubicBezTo>
                  <a:cubicBezTo>
                    <a:pt x="50" y="636"/>
                    <a:pt x="26" y="632"/>
                    <a:pt x="1" y="624"/>
                  </a:cubicBezTo>
                  <a:lnTo>
                    <a:pt x="1" y="624"/>
                  </a:lnTo>
                  <a:cubicBezTo>
                    <a:pt x="31" y="639"/>
                    <a:pt x="60" y="646"/>
                    <a:pt x="87" y="646"/>
                  </a:cubicBezTo>
                  <a:cubicBezTo>
                    <a:pt x="209" y="646"/>
                    <a:pt x="304" y="513"/>
                    <a:pt x="326" y="381"/>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6" name="Google Shape;1496;p11"/>
            <p:cNvSpPr/>
            <p:nvPr/>
          </p:nvSpPr>
          <p:spPr>
            <a:xfrm>
              <a:off x="5863100" y="655450"/>
              <a:ext cx="139550" cy="165225"/>
            </a:xfrm>
            <a:custGeom>
              <a:avLst/>
              <a:gdLst/>
              <a:ahLst/>
              <a:cxnLst/>
              <a:rect l="l" t="t" r="r" b="b"/>
              <a:pathLst>
                <a:path w="5582" h="6609" extrusionOk="0">
                  <a:moveTo>
                    <a:pt x="2713" y="0"/>
                  </a:moveTo>
                  <a:cubicBezTo>
                    <a:pt x="1307" y="0"/>
                    <a:pt x="1" y="1150"/>
                    <a:pt x="129" y="3564"/>
                  </a:cubicBezTo>
                  <a:cubicBezTo>
                    <a:pt x="283" y="5901"/>
                    <a:pt x="1968" y="6609"/>
                    <a:pt x="2723" y="6609"/>
                  </a:cubicBezTo>
                  <a:cubicBezTo>
                    <a:pt x="2766" y="6609"/>
                    <a:pt x="2805" y="6606"/>
                    <a:pt x="2842" y="6602"/>
                  </a:cubicBezTo>
                  <a:cubicBezTo>
                    <a:pt x="4062" y="6467"/>
                    <a:pt x="5066" y="5246"/>
                    <a:pt x="5364" y="3591"/>
                  </a:cubicBezTo>
                  <a:cubicBezTo>
                    <a:pt x="5581" y="2371"/>
                    <a:pt x="4984" y="174"/>
                    <a:pt x="2950" y="11"/>
                  </a:cubicBezTo>
                  <a:cubicBezTo>
                    <a:pt x="2871" y="4"/>
                    <a:pt x="2792" y="0"/>
                    <a:pt x="271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7" name="Google Shape;1497;p11"/>
            <p:cNvSpPr/>
            <p:nvPr/>
          </p:nvSpPr>
          <p:spPr>
            <a:xfrm>
              <a:off x="5873775" y="766925"/>
              <a:ext cx="38000" cy="38000"/>
            </a:xfrm>
            <a:custGeom>
              <a:avLst/>
              <a:gdLst/>
              <a:ahLst/>
              <a:cxnLst/>
              <a:rect l="l" t="t" r="r" b="b"/>
              <a:pathLst>
                <a:path w="1520" h="1520" extrusionOk="0">
                  <a:moveTo>
                    <a:pt x="760" y="0"/>
                  </a:moveTo>
                  <a:cubicBezTo>
                    <a:pt x="326" y="0"/>
                    <a:pt x="1" y="326"/>
                    <a:pt x="1" y="760"/>
                  </a:cubicBezTo>
                  <a:cubicBezTo>
                    <a:pt x="1" y="1167"/>
                    <a:pt x="326" y="1519"/>
                    <a:pt x="760" y="1519"/>
                  </a:cubicBezTo>
                  <a:cubicBezTo>
                    <a:pt x="1167" y="1519"/>
                    <a:pt x="1519" y="1167"/>
                    <a:pt x="1519" y="760"/>
                  </a:cubicBezTo>
                  <a:cubicBezTo>
                    <a:pt x="1519" y="326"/>
                    <a:pt x="1167" y="0"/>
                    <a:pt x="760" y="0"/>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8" name="Google Shape;1498;p11"/>
            <p:cNvSpPr/>
            <p:nvPr/>
          </p:nvSpPr>
          <p:spPr>
            <a:xfrm>
              <a:off x="5949050" y="766925"/>
              <a:ext cx="44775" cy="44775"/>
            </a:xfrm>
            <a:custGeom>
              <a:avLst/>
              <a:gdLst/>
              <a:ahLst/>
              <a:cxnLst/>
              <a:rect l="l" t="t" r="r" b="b"/>
              <a:pathLst>
                <a:path w="1791" h="1791" extrusionOk="0">
                  <a:moveTo>
                    <a:pt x="760" y="0"/>
                  </a:moveTo>
                  <a:cubicBezTo>
                    <a:pt x="1438" y="0"/>
                    <a:pt x="1790" y="814"/>
                    <a:pt x="1302" y="1302"/>
                  </a:cubicBezTo>
                  <a:cubicBezTo>
                    <a:pt x="814" y="1791"/>
                    <a:pt x="0" y="1438"/>
                    <a:pt x="0" y="760"/>
                  </a:cubicBezTo>
                  <a:cubicBezTo>
                    <a:pt x="0" y="326"/>
                    <a:pt x="326" y="0"/>
                    <a:pt x="760" y="0"/>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9" name="Google Shape;1499;p11"/>
            <p:cNvSpPr/>
            <p:nvPr/>
          </p:nvSpPr>
          <p:spPr>
            <a:xfrm>
              <a:off x="5810025" y="628075"/>
              <a:ext cx="236700" cy="161950"/>
            </a:xfrm>
            <a:custGeom>
              <a:avLst/>
              <a:gdLst/>
              <a:ahLst/>
              <a:cxnLst/>
              <a:rect l="l" t="t" r="r" b="b"/>
              <a:pathLst>
                <a:path w="9468" h="6478" extrusionOk="0">
                  <a:moveTo>
                    <a:pt x="4222" y="0"/>
                  </a:moveTo>
                  <a:cubicBezTo>
                    <a:pt x="3953" y="0"/>
                    <a:pt x="3688" y="78"/>
                    <a:pt x="3446" y="265"/>
                  </a:cubicBezTo>
                  <a:cubicBezTo>
                    <a:pt x="3120" y="482"/>
                    <a:pt x="3012" y="943"/>
                    <a:pt x="2686" y="1106"/>
                  </a:cubicBezTo>
                  <a:cubicBezTo>
                    <a:pt x="2252" y="1350"/>
                    <a:pt x="1601" y="1296"/>
                    <a:pt x="1303" y="1784"/>
                  </a:cubicBezTo>
                  <a:cubicBezTo>
                    <a:pt x="1140" y="2028"/>
                    <a:pt x="1411" y="2354"/>
                    <a:pt x="1330" y="2625"/>
                  </a:cubicBezTo>
                  <a:cubicBezTo>
                    <a:pt x="1059" y="3412"/>
                    <a:pt x="1" y="3466"/>
                    <a:pt x="787" y="4551"/>
                  </a:cubicBezTo>
                  <a:cubicBezTo>
                    <a:pt x="1357" y="5392"/>
                    <a:pt x="1927" y="4876"/>
                    <a:pt x="2632" y="5202"/>
                  </a:cubicBezTo>
                  <a:cubicBezTo>
                    <a:pt x="3256" y="5473"/>
                    <a:pt x="3337" y="6314"/>
                    <a:pt x="4097" y="6449"/>
                  </a:cubicBezTo>
                  <a:cubicBezTo>
                    <a:pt x="4212" y="6469"/>
                    <a:pt x="4318" y="6478"/>
                    <a:pt x="4417" y="6478"/>
                  </a:cubicBezTo>
                  <a:cubicBezTo>
                    <a:pt x="5286" y="6478"/>
                    <a:pt x="5535" y="5779"/>
                    <a:pt x="6266" y="5364"/>
                  </a:cubicBezTo>
                  <a:cubicBezTo>
                    <a:pt x="6619" y="5175"/>
                    <a:pt x="7080" y="5256"/>
                    <a:pt x="7460" y="5175"/>
                  </a:cubicBezTo>
                  <a:cubicBezTo>
                    <a:pt x="8274" y="4903"/>
                    <a:pt x="8898" y="4280"/>
                    <a:pt x="9196" y="3466"/>
                  </a:cubicBezTo>
                  <a:cubicBezTo>
                    <a:pt x="9467" y="2435"/>
                    <a:pt x="8572" y="2733"/>
                    <a:pt x="8247" y="2299"/>
                  </a:cubicBezTo>
                  <a:cubicBezTo>
                    <a:pt x="8057" y="2028"/>
                    <a:pt x="8138" y="1649"/>
                    <a:pt x="8030" y="1350"/>
                  </a:cubicBezTo>
                  <a:cubicBezTo>
                    <a:pt x="7820" y="882"/>
                    <a:pt x="7418" y="731"/>
                    <a:pt x="6990" y="731"/>
                  </a:cubicBezTo>
                  <a:cubicBezTo>
                    <a:pt x="6698" y="731"/>
                    <a:pt x="6395" y="801"/>
                    <a:pt x="6131" y="889"/>
                  </a:cubicBezTo>
                  <a:lnTo>
                    <a:pt x="6022" y="916"/>
                  </a:lnTo>
                  <a:cubicBezTo>
                    <a:pt x="5578" y="472"/>
                    <a:pt x="4887" y="0"/>
                    <a:pt x="422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0" name="Google Shape;1500;p11"/>
            <p:cNvSpPr/>
            <p:nvPr/>
          </p:nvSpPr>
          <p:spPr>
            <a:xfrm>
              <a:off x="5929850" y="664525"/>
              <a:ext cx="192125" cy="112100"/>
            </a:xfrm>
            <a:custGeom>
              <a:avLst/>
              <a:gdLst/>
              <a:ahLst/>
              <a:cxnLst/>
              <a:rect l="l" t="t" r="r" b="b"/>
              <a:pathLst>
                <a:path w="7685" h="4484" extrusionOk="0">
                  <a:moveTo>
                    <a:pt x="7007" y="1"/>
                  </a:moveTo>
                  <a:cubicBezTo>
                    <a:pt x="7007" y="1"/>
                    <a:pt x="3237" y="1628"/>
                    <a:pt x="2179" y="1954"/>
                  </a:cubicBezTo>
                  <a:cubicBezTo>
                    <a:pt x="361" y="2550"/>
                    <a:pt x="280" y="3228"/>
                    <a:pt x="280" y="3228"/>
                  </a:cubicBezTo>
                  <a:cubicBezTo>
                    <a:pt x="1" y="4212"/>
                    <a:pt x="162" y="4483"/>
                    <a:pt x="425" y="4483"/>
                  </a:cubicBezTo>
                  <a:cubicBezTo>
                    <a:pt x="749" y="4483"/>
                    <a:pt x="1229" y="4069"/>
                    <a:pt x="1229" y="4069"/>
                  </a:cubicBezTo>
                  <a:lnTo>
                    <a:pt x="1229" y="3445"/>
                  </a:lnTo>
                  <a:lnTo>
                    <a:pt x="7685" y="163"/>
                  </a:lnTo>
                  <a:lnTo>
                    <a:pt x="7007"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1" name="Google Shape;1501;p11"/>
            <p:cNvSpPr/>
            <p:nvPr/>
          </p:nvSpPr>
          <p:spPr>
            <a:xfrm>
              <a:off x="5939550" y="665200"/>
              <a:ext cx="182425" cy="84800"/>
            </a:xfrm>
            <a:custGeom>
              <a:avLst/>
              <a:gdLst/>
              <a:ahLst/>
              <a:cxnLst/>
              <a:rect l="l" t="t" r="r" b="b"/>
              <a:pathLst>
                <a:path w="7297" h="3392" extrusionOk="0">
                  <a:moveTo>
                    <a:pt x="7297" y="1"/>
                  </a:moveTo>
                  <a:lnTo>
                    <a:pt x="7297" y="1"/>
                  </a:lnTo>
                  <a:cubicBezTo>
                    <a:pt x="7233" y="28"/>
                    <a:pt x="7170" y="56"/>
                    <a:pt x="7106" y="84"/>
                  </a:cubicBezTo>
                  <a:lnTo>
                    <a:pt x="7106" y="84"/>
                  </a:lnTo>
                  <a:cubicBezTo>
                    <a:pt x="7170" y="57"/>
                    <a:pt x="7233" y="30"/>
                    <a:pt x="7297" y="1"/>
                  </a:cubicBezTo>
                  <a:close/>
                  <a:moveTo>
                    <a:pt x="7106" y="84"/>
                  </a:moveTo>
                  <a:lnTo>
                    <a:pt x="7106" y="84"/>
                  </a:lnTo>
                  <a:cubicBezTo>
                    <a:pt x="6871" y="184"/>
                    <a:pt x="6631" y="274"/>
                    <a:pt x="6375" y="381"/>
                  </a:cubicBezTo>
                  <a:cubicBezTo>
                    <a:pt x="5154" y="896"/>
                    <a:pt x="3961" y="1465"/>
                    <a:pt x="2713" y="1954"/>
                  </a:cubicBezTo>
                  <a:cubicBezTo>
                    <a:pt x="2279" y="2144"/>
                    <a:pt x="1601" y="2388"/>
                    <a:pt x="1031" y="2713"/>
                  </a:cubicBezTo>
                  <a:cubicBezTo>
                    <a:pt x="652" y="2876"/>
                    <a:pt x="299" y="3120"/>
                    <a:pt x="1" y="3391"/>
                  </a:cubicBezTo>
                  <a:cubicBezTo>
                    <a:pt x="299" y="3120"/>
                    <a:pt x="652" y="2903"/>
                    <a:pt x="1031" y="2740"/>
                  </a:cubicBezTo>
                  <a:cubicBezTo>
                    <a:pt x="1628" y="2442"/>
                    <a:pt x="2306" y="2171"/>
                    <a:pt x="2740" y="2008"/>
                  </a:cubicBezTo>
                  <a:cubicBezTo>
                    <a:pt x="3174" y="1818"/>
                    <a:pt x="3662" y="1628"/>
                    <a:pt x="4123" y="1411"/>
                  </a:cubicBezTo>
                  <a:cubicBezTo>
                    <a:pt x="5118" y="978"/>
                    <a:pt x="6112" y="520"/>
                    <a:pt x="7106" y="8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2" name="Google Shape;1502;p11"/>
            <p:cNvSpPr/>
            <p:nvPr/>
          </p:nvSpPr>
          <p:spPr>
            <a:xfrm>
              <a:off x="5930050" y="652425"/>
              <a:ext cx="212700" cy="100950"/>
            </a:xfrm>
            <a:custGeom>
              <a:avLst/>
              <a:gdLst/>
              <a:ahLst/>
              <a:cxnLst/>
              <a:rect l="l" t="t" r="r" b="b"/>
              <a:pathLst>
                <a:path w="8508" h="4038" extrusionOk="0">
                  <a:moveTo>
                    <a:pt x="8508" y="1"/>
                  </a:moveTo>
                  <a:lnTo>
                    <a:pt x="8508" y="1"/>
                  </a:lnTo>
                  <a:cubicBezTo>
                    <a:pt x="8047" y="191"/>
                    <a:pt x="7373" y="487"/>
                    <a:pt x="6619" y="783"/>
                  </a:cubicBezTo>
                  <a:cubicBezTo>
                    <a:pt x="4747" y="1570"/>
                    <a:pt x="2442" y="2492"/>
                    <a:pt x="2144" y="2655"/>
                  </a:cubicBezTo>
                  <a:cubicBezTo>
                    <a:pt x="1655" y="2817"/>
                    <a:pt x="1167" y="3034"/>
                    <a:pt x="706" y="3278"/>
                  </a:cubicBezTo>
                  <a:cubicBezTo>
                    <a:pt x="408" y="3468"/>
                    <a:pt x="164" y="3712"/>
                    <a:pt x="1" y="4038"/>
                  </a:cubicBezTo>
                  <a:lnTo>
                    <a:pt x="28" y="4038"/>
                  </a:lnTo>
                  <a:cubicBezTo>
                    <a:pt x="164" y="3740"/>
                    <a:pt x="408" y="3468"/>
                    <a:pt x="733" y="3306"/>
                  </a:cubicBezTo>
                  <a:cubicBezTo>
                    <a:pt x="1194" y="3089"/>
                    <a:pt x="1682" y="2872"/>
                    <a:pt x="2171" y="2682"/>
                  </a:cubicBezTo>
                  <a:cubicBezTo>
                    <a:pt x="2469" y="2546"/>
                    <a:pt x="4775" y="1624"/>
                    <a:pt x="6619" y="810"/>
                  </a:cubicBezTo>
                  <a:cubicBezTo>
                    <a:pt x="7373" y="487"/>
                    <a:pt x="8047" y="191"/>
                    <a:pt x="850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3" name="Google Shape;1503;p11"/>
            <p:cNvSpPr/>
            <p:nvPr/>
          </p:nvSpPr>
          <p:spPr>
            <a:xfrm>
              <a:off x="5744925" y="669275"/>
              <a:ext cx="198425" cy="101850"/>
            </a:xfrm>
            <a:custGeom>
              <a:avLst/>
              <a:gdLst/>
              <a:ahLst/>
              <a:cxnLst/>
              <a:rect l="l" t="t" r="r" b="b"/>
              <a:pathLst>
                <a:path w="7937" h="4074" extrusionOk="0">
                  <a:moveTo>
                    <a:pt x="652" y="1"/>
                  </a:moveTo>
                  <a:lnTo>
                    <a:pt x="1" y="218"/>
                  </a:lnTo>
                  <a:lnTo>
                    <a:pt x="6646" y="3093"/>
                  </a:lnTo>
                  <a:lnTo>
                    <a:pt x="6701" y="3716"/>
                  </a:lnTo>
                  <a:cubicBezTo>
                    <a:pt x="6701" y="3716"/>
                    <a:pt x="7166" y="4073"/>
                    <a:pt x="7487" y="4073"/>
                  </a:cubicBezTo>
                  <a:cubicBezTo>
                    <a:pt x="7766" y="4073"/>
                    <a:pt x="7936" y="3804"/>
                    <a:pt x="7596" y="2794"/>
                  </a:cubicBezTo>
                  <a:cubicBezTo>
                    <a:pt x="7596" y="2794"/>
                    <a:pt x="7460" y="2116"/>
                    <a:pt x="5616" y="1655"/>
                  </a:cubicBezTo>
                  <a:cubicBezTo>
                    <a:pt x="4531" y="1384"/>
                    <a:pt x="652" y="1"/>
                    <a:pt x="65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4" name="Google Shape;1504;p11"/>
            <p:cNvSpPr/>
            <p:nvPr/>
          </p:nvSpPr>
          <p:spPr>
            <a:xfrm>
              <a:off x="5744250" y="670625"/>
              <a:ext cx="187875" cy="73275"/>
            </a:xfrm>
            <a:custGeom>
              <a:avLst/>
              <a:gdLst/>
              <a:ahLst/>
              <a:cxnLst/>
              <a:rect l="l" t="t" r="r" b="b"/>
              <a:pathLst>
                <a:path w="7515" h="2931" extrusionOk="0">
                  <a:moveTo>
                    <a:pt x="1" y="1"/>
                  </a:moveTo>
                  <a:lnTo>
                    <a:pt x="1" y="1"/>
                  </a:lnTo>
                  <a:cubicBezTo>
                    <a:pt x="1113" y="380"/>
                    <a:pt x="2198" y="787"/>
                    <a:pt x="3283" y="1194"/>
                  </a:cubicBezTo>
                  <a:cubicBezTo>
                    <a:pt x="3744" y="1384"/>
                    <a:pt x="4232" y="1547"/>
                    <a:pt x="4693" y="1710"/>
                  </a:cubicBezTo>
                  <a:cubicBezTo>
                    <a:pt x="5154" y="1845"/>
                    <a:pt x="5832" y="2089"/>
                    <a:pt x="6429" y="2333"/>
                  </a:cubicBezTo>
                  <a:cubicBezTo>
                    <a:pt x="6809" y="2496"/>
                    <a:pt x="7189" y="2686"/>
                    <a:pt x="7514" y="2930"/>
                  </a:cubicBezTo>
                  <a:cubicBezTo>
                    <a:pt x="7189" y="2686"/>
                    <a:pt x="6836" y="2469"/>
                    <a:pt x="6456" y="2306"/>
                  </a:cubicBezTo>
                  <a:cubicBezTo>
                    <a:pt x="5860" y="2035"/>
                    <a:pt x="5154" y="1818"/>
                    <a:pt x="4693" y="1682"/>
                  </a:cubicBezTo>
                  <a:cubicBezTo>
                    <a:pt x="3446" y="1248"/>
                    <a:pt x="2198" y="760"/>
                    <a:pt x="950" y="326"/>
                  </a:cubicBezTo>
                  <a:cubicBezTo>
                    <a:pt x="625" y="191"/>
                    <a:pt x="326" y="82"/>
                    <a:pt x="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5" name="Google Shape;1505;p11"/>
            <p:cNvSpPr/>
            <p:nvPr/>
          </p:nvSpPr>
          <p:spPr>
            <a:xfrm>
              <a:off x="5742225" y="670625"/>
              <a:ext cx="183800" cy="312625"/>
            </a:xfrm>
            <a:custGeom>
              <a:avLst/>
              <a:gdLst/>
              <a:ahLst/>
              <a:cxnLst/>
              <a:rect l="l" t="t" r="r" b="b"/>
              <a:pathLst>
                <a:path w="7352" h="12505" extrusionOk="0">
                  <a:moveTo>
                    <a:pt x="0" y="1"/>
                  </a:moveTo>
                  <a:lnTo>
                    <a:pt x="1167" y="10091"/>
                  </a:lnTo>
                  <a:lnTo>
                    <a:pt x="7351" y="12505"/>
                  </a:lnTo>
                  <a:lnTo>
                    <a:pt x="7351" y="12505"/>
                  </a:lnTo>
                  <a:lnTo>
                    <a:pt x="6836" y="2876"/>
                  </a:lnTo>
                  <a:lnTo>
                    <a:pt x="0" y="1"/>
                  </a:ln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6" name="Google Shape;1506;p11"/>
            <p:cNvSpPr/>
            <p:nvPr/>
          </p:nvSpPr>
          <p:spPr>
            <a:xfrm>
              <a:off x="5956500" y="663850"/>
              <a:ext cx="172950" cy="318725"/>
            </a:xfrm>
            <a:custGeom>
              <a:avLst/>
              <a:gdLst/>
              <a:ahLst/>
              <a:cxnLst/>
              <a:rect l="l" t="t" r="r" b="b"/>
              <a:pathLst>
                <a:path w="6918" h="12749" extrusionOk="0">
                  <a:moveTo>
                    <a:pt x="6917" y="1"/>
                  </a:moveTo>
                  <a:lnTo>
                    <a:pt x="163" y="3120"/>
                  </a:lnTo>
                  <a:lnTo>
                    <a:pt x="1" y="12749"/>
                  </a:lnTo>
                  <a:lnTo>
                    <a:pt x="1" y="12749"/>
                  </a:lnTo>
                  <a:lnTo>
                    <a:pt x="6103" y="10145"/>
                  </a:lnTo>
                  <a:lnTo>
                    <a:pt x="6917" y="1"/>
                  </a:ln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7" name="Google Shape;1507;p11"/>
            <p:cNvSpPr/>
            <p:nvPr/>
          </p:nvSpPr>
          <p:spPr>
            <a:xfrm>
              <a:off x="5909025" y="741150"/>
              <a:ext cx="59700" cy="242100"/>
            </a:xfrm>
            <a:custGeom>
              <a:avLst/>
              <a:gdLst/>
              <a:ahLst/>
              <a:cxnLst/>
              <a:rect l="l" t="t" r="r" b="b"/>
              <a:pathLst>
                <a:path w="2388" h="9684" extrusionOk="0">
                  <a:moveTo>
                    <a:pt x="2225" y="1"/>
                  </a:moveTo>
                  <a:lnTo>
                    <a:pt x="1" y="55"/>
                  </a:lnTo>
                  <a:lnTo>
                    <a:pt x="245" y="9684"/>
                  </a:lnTo>
                  <a:lnTo>
                    <a:pt x="2388" y="9657"/>
                  </a:lnTo>
                  <a:lnTo>
                    <a:pt x="2225" y="1"/>
                  </a:ln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8" name="Google Shape;1508;p11"/>
            <p:cNvSpPr/>
            <p:nvPr/>
          </p:nvSpPr>
          <p:spPr>
            <a:xfrm>
              <a:off x="5922600" y="773025"/>
              <a:ext cx="28500" cy="29925"/>
            </a:xfrm>
            <a:custGeom>
              <a:avLst/>
              <a:gdLst/>
              <a:ahLst/>
              <a:cxnLst/>
              <a:rect l="l" t="t" r="r" b="b"/>
              <a:pathLst>
                <a:path w="1140" h="1197" extrusionOk="0">
                  <a:moveTo>
                    <a:pt x="489" y="55"/>
                  </a:moveTo>
                  <a:cubicBezTo>
                    <a:pt x="570" y="55"/>
                    <a:pt x="651" y="55"/>
                    <a:pt x="706" y="109"/>
                  </a:cubicBezTo>
                  <a:cubicBezTo>
                    <a:pt x="868" y="163"/>
                    <a:pt x="977" y="326"/>
                    <a:pt x="1004" y="516"/>
                  </a:cubicBezTo>
                  <a:cubicBezTo>
                    <a:pt x="1031" y="787"/>
                    <a:pt x="868" y="1058"/>
                    <a:pt x="624" y="1113"/>
                  </a:cubicBezTo>
                  <a:cubicBezTo>
                    <a:pt x="593" y="1118"/>
                    <a:pt x="564" y="1120"/>
                    <a:pt x="535" y="1120"/>
                  </a:cubicBezTo>
                  <a:cubicBezTo>
                    <a:pt x="269" y="1120"/>
                    <a:pt x="133" y="899"/>
                    <a:pt x="109" y="679"/>
                  </a:cubicBezTo>
                  <a:cubicBezTo>
                    <a:pt x="55" y="407"/>
                    <a:pt x="217" y="136"/>
                    <a:pt x="489" y="55"/>
                  </a:cubicBezTo>
                  <a:close/>
                  <a:moveTo>
                    <a:pt x="760" y="0"/>
                  </a:moveTo>
                  <a:cubicBezTo>
                    <a:pt x="651" y="0"/>
                    <a:pt x="570" y="0"/>
                    <a:pt x="489" y="28"/>
                  </a:cubicBezTo>
                  <a:cubicBezTo>
                    <a:pt x="190" y="109"/>
                    <a:pt x="0" y="380"/>
                    <a:pt x="28" y="679"/>
                  </a:cubicBezTo>
                  <a:cubicBezTo>
                    <a:pt x="28" y="986"/>
                    <a:pt x="293" y="1196"/>
                    <a:pt x="574" y="1196"/>
                  </a:cubicBezTo>
                  <a:cubicBezTo>
                    <a:pt x="591" y="1196"/>
                    <a:pt x="607" y="1195"/>
                    <a:pt x="624" y="1194"/>
                  </a:cubicBezTo>
                  <a:cubicBezTo>
                    <a:pt x="923" y="1113"/>
                    <a:pt x="1140" y="814"/>
                    <a:pt x="1085" y="516"/>
                  </a:cubicBezTo>
                  <a:cubicBezTo>
                    <a:pt x="1085" y="272"/>
                    <a:pt x="950" y="82"/>
                    <a:pt x="76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9" name="Google Shape;1509;p11"/>
            <p:cNvSpPr/>
            <p:nvPr/>
          </p:nvSpPr>
          <p:spPr>
            <a:xfrm>
              <a:off x="5926675" y="815200"/>
              <a:ext cx="24425" cy="148025"/>
            </a:xfrm>
            <a:custGeom>
              <a:avLst/>
              <a:gdLst/>
              <a:ahLst/>
              <a:cxnLst/>
              <a:rect l="l" t="t" r="r" b="b"/>
              <a:pathLst>
                <a:path w="977" h="5921" extrusionOk="0">
                  <a:moveTo>
                    <a:pt x="488" y="77"/>
                  </a:moveTo>
                  <a:cubicBezTo>
                    <a:pt x="597" y="77"/>
                    <a:pt x="733" y="104"/>
                    <a:pt x="814" y="185"/>
                  </a:cubicBezTo>
                  <a:cubicBezTo>
                    <a:pt x="895" y="293"/>
                    <a:pt x="841" y="510"/>
                    <a:pt x="841" y="700"/>
                  </a:cubicBezTo>
                  <a:lnTo>
                    <a:pt x="868" y="5691"/>
                  </a:lnTo>
                  <a:cubicBezTo>
                    <a:pt x="868" y="5773"/>
                    <a:pt x="678" y="5854"/>
                    <a:pt x="516" y="5854"/>
                  </a:cubicBezTo>
                  <a:cubicBezTo>
                    <a:pt x="380" y="5854"/>
                    <a:pt x="271" y="5800"/>
                    <a:pt x="271" y="5637"/>
                  </a:cubicBezTo>
                  <a:cubicBezTo>
                    <a:pt x="244" y="5474"/>
                    <a:pt x="190" y="4308"/>
                    <a:pt x="163" y="3169"/>
                  </a:cubicBezTo>
                  <a:cubicBezTo>
                    <a:pt x="136" y="2029"/>
                    <a:pt x="136" y="972"/>
                    <a:pt x="136" y="700"/>
                  </a:cubicBezTo>
                  <a:cubicBezTo>
                    <a:pt x="109" y="538"/>
                    <a:pt x="109" y="348"/>
                    <a:pt x="190" y="185"/>
                  </a:cubicBezTo>
                  <a:cubicBezTo>
                    <a:pt x="244" y="131"/>
                    <a:pt x="326" y="131"/>
                    <a:pt x="461" y="77"/>
                  </a:cubicBezTo>
                  <a:close/>
                  <a:moveTo>
                    <a:pt x="353" y="1"/>
                  </a:moveTo>
                  <a:cubicBezTo>
                    <a:pt x="257" y="1"/>
                    <a:pt x="168" y="51"/>
                    <a:pt x="109" y="131"/>
                  </a:cubicBezTo>
                  <a:cubicBezTo>
                    <a:pt x="27" y="321"/>
                    <a:pt x="0" y="510"/>
                    <a:pt x="27" y="700"/>
                  </a:cubicBezTo>
                  <a:cubicBezTo>
                    <a:pt x="27" y="972"/>
                    <a:pt x="82" y="2057"/>
                    <a:pt x="109" y="3169"/>
                  </a:cubicBezTo>
                  <a:cubicBezTo>
                    <a:pt x="136" y="4281"/>
                    <a:pt x="163" y="5447"/>
                    <a:pt x="163" y="5637"/>
                  </a:cubicBezTo>
                  <a:cubicBezTo>
                    <a:pt x="163" y="5773"/>
                    <a:pt x="271" y="5908"/>
                    <a:pt x="407" y="5908"/>
                  </a:cubicBezTo>
                  <a:cubicBezTo>
                    <a:pt x="441" y="5917"/>
                    <a:pt x="476" y="5920"/>
                    <a:pt x="511" y="5920"/>
                  </a:cubicBezTo>
                  <a:cubicBezTo>
                    <a:pt x="702" y="5920"/>
                    <a:pt x="895" y="5806"/>
                    <a:pt x="895" y="5691"/>
                  </a:cubicBezTo>
                  <a:cubicBezTo>
                    <a:pt x="895" y="5528"/>
                    <a:pt x="922" y="4905"/>
                    <a:pt x="922" y="4199"/>
                  </a:cubicBezTo>
                  <a:lnTo>
                    <a:pt x="922" y="727"/>
                  </a:lnTo>
                  <a:cubicBezTo>
                    <a:pt x="922" y="483"/>
                    <a:pt x="977" y="266"/>
                    <a:pt x="868" y="131"/>
                  </a:cubicBezTo>
                  <a:cubicBezTo>
                    <a:pt x="785" y="48"/>
                    <a:pt x="687" y="12"/>
                    <a:pt x="584" y="12"/>
                  </a:cubicBezTo>
                  <a:cubicBezTo>
                    <a:pt x="552" y="12"/>
                    <a:pt x="520" y="16"/>
                    <a:pt x="488" y="22"/>
                  </a:cubicBezTo>
                  <a:lnTo>
                    <a:pt x="461" y="22"/>
                  </a:lnTo>
                  <a:cubicBezTo>
                    <a:pt x="425" y="8"/>
                    <a:pt x="389" y="1"/>
                    <a:pt x="353"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0" name="Google Shape;1510;p11"/>
            <p:cNvSpPr/>
            <p:nvPr/>
          </p:nvSpPr>
          <p:spPr>
            <a:xfrm>
              <a:off x="5760525" y="703850"/>
              <a:ext cx="143800" cy="258375"/>
            </a:xfrm>
            <a:custGeom>
              <a:avLst/>
              <a:gdLst/>
              <a:ahLst/>
              <a:cxnLst/>
              <a:rect l="l" t="t" r="r" b="b"/>
              <a:pathLst>
                <a:path w="5752" h="10335" extrusionOk="0">
                  <a:moveTo>
                    <a:pt x="55" y="82"/>
                  </a:moveTo>
                  <a:lnTo>
                    <a:pt x="5426" y="2415"/>
                  </a:lnTo>
                  <a:lnTo>
                    <a:pt x="5670" y="10254"/>
                  </a:lnTo>
                  <a:lnTo>
                    <a:pt x="950" y="8057"/>
                  </a:lnTo>
                  <a:cubicBezTo>
                    <a:pt x="923" y="7623"/>
                    <a:pt x="55" y="83"/>
                    <a:pt x="55" y="82"/>
                  </a:cubicBezTo>
                  <a:close/>
                  <a:moveTo>
                    <a:pt x="1" y="1"/>
                  </a:moveTo>
                  <a:cubicBezTo>
                    <a:pt x="1" y="1"/>
                    <a:pt x="1" y="28"/>
                    <a:pt x="1" y="28"/>
                  </a:cubicBezTo>
                  <a:lnTo>
                    <a:pt x="923" y="8084"/>
                  </a:lnTo>
                  <a:cubicBezTo>
                    <a:pt x="923" y="8084"/>
                    <a:pt x="923" y="8111"/>
                    <a:pt x="923" y="8111"/>
                  </a:cubicBezTo>
                  <a:lnTo>
                    <a:pt x="5697" y="10335"/>
                  </a:lnTo>
                  <a:lnTo>
                    <a:pt x="5751" y="10335"/>
                  </a:lnTo>
                  <a:cubicBezTo>
                    <a:pt x="5751" y="10308"/>
                    <a:pt x="5751" y="10308"/>
                    <a:pt x="5751" y="10281"/>
                  </a:cubicBezTo>
                  <a:lnTo>
                    <a:pt x="5507" y="2388"/>
                  </a:lnTo>
                  <a:cubicBezTo>
                    <a:pt x="5507" y="2361"/>
                    <a:pt x="5480" y="2361"/>
                    <a:pt x="5480" y="2333"/>
                  </a:cubicBezTo>
                  <a:lnTo>
                    <a:pt x="2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1" name="Google Shape;1511;p11"/>
            <p:cNvSpPr/>
            <p:nvPr/>
          </p:nvSpPr>
          <p:spPr>
            <a:xfrm>
              <a:off x="5975500" y="690300"/>
              <a:ext cx="139700" cy="270575"/>
            </a:xfrm>
            <a:custGeom>
              <a:avLst/>
              <a:gdLst/>
              <a:ahLst/>
              <a:cxnLst/>
              <a:rect l="l" t="t" r="r" b="b"/>
              <a:pathLst>
                <a:path w="5588" h="10823" extrusionOk="0">
                  <a:moveTo>
                    <a:pt x="5506" y="109"/>
                  </a:moveTo>
                  <a:lnTo>
                    <a:pt x="4882" y="8788"/>
                  </a:lnTo>
                  <a:lnTo>
                    <a:pt x="81" y="10741"/>
                  </a:lnTo>
                  <a:lnTo>
                    <a:pt x="136" y="3174"/>
                  </a:lnTo>
                  <a:lnTo>
                    <a:pt x="5506" y="109"/>
                  </a:lnTo>
                  <a:close/>
                  <a:moveTo>
                    <a:pt x="5533" y="0"/>
                  </a:moveTo>
                  <a:lnTo>
                    <a:pt x="81" y="3120"/>
                  </a:lnTo>
                  <a:cubicBezTo>
                    <a:pt x="81" y="3120"/>
                    <a:pt x="81" y="3147"/>
                    <a:pt x="81" y="3147"/>
                  </a:cubicBezTo>
                  <a:lnTo>
                    <a:pt x="27" y="10769"/>
                  </a:lnTo>
                  <a:cubicBezTo>
                    <a:pt x="0" y="10796"/>
                    <a:pt x="0" y="10796"/>
                    <a:pt x="27" y="10823"/>
                  </a:cubicBezTo>
                  <a:lnTo>
                    <a:pt x="54" y="10823"/>
                  </a:lnTo>
                  <a:lnTo>
                    <a:pt x="4937" y="8870"/>
                  </a:lnTo>
                  <a:cubicBezTo>
                    <a:pt x="4937" y="8843"/>
                    <a:pt x="4937" y="8843"/>
                    <a:pt x="4937" y="8816"/>
                  </a:cubicBezTo>
                  <a:lnTo>
                    <a:pt x="5588" y="55"/>
                  </a:lnTo>
                  <a:cubicBezTo>
                    <a:pt x="5588" y="27"/>
                    <a:pt x="5588" y="27"/>
                    <a:pt x="558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2" name="Google Shape;1512;p11"/>
            <p:cNvSpPr/>
            <p:nvPr/>
          </p:nvSpPr>
          <p:spPr>
            <a:xfrm>
              <a:off x="5751725" y="864100"/>
              <a:ext cx="139700" cy="168650"/>
            </a:xfrm>
            <a:custGeom>
              <a:avLst/>
              <a:gdLst/>
              <a:ahLst/>
              <a:cxnLst/>
              <a:rect l="l" t="t" r="r" b="b"/>
              <a:pathLst>
                <a:path w="5588" h="6746" extrusionOk="0">
                  <a:moveTo>
                    <a:pt x="4596" y="1"/>
                  </a:moveTo>
                  <a:cubicBezTo>
                    <a:pt x="4520" y="1"/>
                    <a:pt x="4434" y="51"/>
                    <a:pt x="4367" y="101"/>
                  </a:cubicBezTo>
                  <a:lnTo>
                    <a:pt x="2468" y="1701"/>
                  </a:lnTo>
                  <a:lnTo>
                    <a:pt x="2441" y="1701"/>
                  </a:lnTo>
                  <a:lnTo>
                    <a:pt x="2062" y="1918"/>
                  </a:lnTo>
                  <a:cubicBezTo>
                    <a:pt x="2089" y="1728"/>
                    <a:pt x="2143" y="1538"/>
                    <a:pt x="2197" y="1348"/>
                  </a:cubicBezTo>
                  <a:cubicBezTo>
                    <a:pt x="2414" y="941"/>
                    <a:pt x="2441" y="724"/>
                    <a:pt x="2170" y="480"/>
                  </a:cubicBezTo>
                  <a:cubicBezTo>
                    <a:pt x="2170" y="480"/>
                    <a:pt x="1573" y="1267"/>
                    <a:pt x="1438" y="1565"/>
                  </a:cubicBezTo>
                  <a:cubicBezTo>
                    <a:pt x="1248" y="1945"/>
                    <a:pt x="651" y="3274"/>
                    <a:pt x="651" y="3274"/>
                  </a:cubicBezTo>
                  <a:cubicBezTo>
                    <a:pt x="516" y="3464"/>
                    <a:pt x="0" y="5010"/>
                    <a:pt x="0" y="5010"/>
                  </a:cubicBezTo>
                  <a:lnTo>
                    <a:pt x="733" y="6746"/>
                  </a:lnTo>
                  <a:cubicBezTo>
                    <a:pt x="733" y="6746"/>
                    <a:pt x="1790" y="5661"/>
                    <a:pt x="2550" y="5037"/>
                  </a:cubicBezTo>
                  <a:cubicBezTo>
                    <a:pt x="2930" y="4739"/>
                    <a:pt x="3499" y="4196"/>
                    <a:pt x="3852" y="3844"/>
                  </a:cubicBezTo>
                  <a:cubicBezTo>
                    <a:pt x="3879" y="3817"/>
                    <a:pt x="3906" y="3789"/>
                    <a:pt x="3933" y="3762"/>
                  </a:cubicBezTo>
                  <a:lnTo>
                    <a:pt x="3960" y="3735"/>
                  </a:lnTo>
                  <a:cubicBezTo>
                    <a:pt x="4394" y="3328"/>
                    <a:pt x="5398" y="2270"/>
                    <a:pt x="5398" y="2270"/>
                  </a:cubicBezTo>
                  <a:cubicBezTo>
                    <a:pt x="5479" y="2189"/>
                    <a:pt x="5588" y="2053"/>
                    <a:pt x="5506" y="1945"/>
                  </a:cubicBezTo>
                  <a:cubicBezTo>
                    <a:pt x="5474" y="1902"/>
                    <a:pt x="5433" y="1884"/>
                    <a:pt x="5390" y="1884"/>
                  </a:cubicBezTo>
                  <a:cubicBezTo>
                    <a:pt x="5325" y="1884"/>
                    <a:pt x="5257" y="1923"/>
                    <a:pt x="5208" y="1972"/>
                  </a:cubicBezTo>
                  <a:lnTo>
                    <a:pt x="3906" y="2949"/>
                  </a:lnTo>
                  <a:lnTo>
                    <a:pt x="5371" y="1375"/>
                  </a:lnTo>
                  <a:cubicBezTo>
                    <a:pt x="5479" y="1294"/>
                    <a:pt x="5561" y="1104"/>
                    <a:pt x="5506" y="996"/>
                  </a:cubicBezTo>
                  <a:cubicBezTo>
                    <a:pt x="5475" y="943"/>
                    <a:pt x="5431" y="923"/>
                    <a:pt x="5383" y="923"/>
                  </a:cubicBezTo>
                  <a:cubicBezTo>
                    <a:pt x="5307" y="923"/>
                    <a:pt x="5220" y="973"/>
                    <a:pt x="5154" y="1023"/>
                  </a:cubicBezTo>
                  <a:lnTo>
                    <a:pt x="3445" y="2460"/>
                  </a:lnTo>
                  <a:lnTo>
                    <a:pt x="3445" y="2460"/>
                  </a:lnTo>
                  <a:lnTo>
                    <a:pt x="5154" y="752"/>
                  </a:lnTo>
                  <a:cubicBezTo>
                    <a:pt x="5235" y="670"/>
                    <a:pt x="5344" y="507"/>
                    <a:pt x="5262" y="372"/>
                  </a:cubicBezTo>
                  <a:cubicBezTo>
                    <a:pt x="5242" y="330"/>
                    <a:pt x="5201" y="313"/>
                    <a:pt x="5154" y="313"/>
                  </a:cubicBezTo>
                  <a:cubicBezTo>
                    <a:pt x="5079" y="313"/>
                    <a:pt x="4987" y="359"/>
                    <a:pt x="4937" y="426"/>
                  </a:cubicBezTo>
                  <a:lnTo>
                    <a:pt x="3092" y="1945"/>
                  </a:lnTo>
                  <a:lnTo>
                    <a:pt x="4584" y="453"/>
                  </a:lnTo>
                  <a:cubicBezTo>
                    <a:pt x="4693" y="345"/>
                    <a:pt x="4774" y="182"/>
                    <a:pt x="4720" y="73"/>
                  </a:cubicBezTo>
                  <a:cubicBezTo>
                    <a:pt x="4688" y="21"/>
                    <a:pt x="4644" y="1"/>
                    <a:pt x="459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3" name="Google Shape;1513;p11"/>
            <p:cNvSpPr/>
            <p:nvPr/>
          </p:nvSpPr>
          <p:spPr>
            <a:xfrm>
              <a:off x="5860225" y="860675"/>
              <a:ext cx="14725" cy="14100"/>
            </a:xfrm>
            <a:custGeom>
              <a:avLst/>
              <a:gdLst/>
              <a:ahLst/>
              <a:cxnLst/>
              <a:rect l="l" t="t" r="r" b="b"/>
              <a:pathLst>
                <a:path w="589" h="564" extrusionOk="0">
                  <a:moveTo>
                    <a:pt x="241" y="0"/>
                  </a:moveTo>
                  <a:cubicBezTo>
                    <a:pt x="237" y="0"/>
                    <a:pt x="231" y="7"/>
                    <a:pt x="217" y="21"/>
                  </a:cubicBezTo>
                  <a:lnTo>
                    <a:pt x="163" y="48"/>
                  </a:lnTo>
                  <a:cubicBezTo>
                    <a:pt x="81" y="156"/>
                    <a:pt x="27" y="292"/>
                    <a:pt x="0" y="427"/>
                  </a:cubicBezTo>
                  <a:cubicBezTo>
                    <a:pt x="0" y="482"/>
                    <a:pt x="81" y="563"/>
                    <a:pt x="136" y="563"/>
                  </a:cubicBezTo>
                  <a:cubicBezTo>
                    <a:pt x="217" y="563"/>
                    <a:pt x="298" y="536"/>
                    <a:pt x="353" y="482"/>
                  </a:cubicBezTo>
                  <a:cubicBezTo>
                    <a:pt x="434" y="427"/>
                    <a:pt x="515" y="346"/>
                    <a:pt x="570" y="265"/>
                  </a:cubicBezTo>
                  <a:cubicBezTo>
                    <a:pt x="589" y="245"/>
                    <a:pt x="581" y="226"/>
                    <a:pt x="565" y="226"/>
                  </a:cubicBezTo>
                  <a:cubicBezTo>
                    <a:pt x="558" y="226"/>
                    <a:pt x="550" y="230"/>
                    <a:pt x="543" y="238"/>
                  </a:cubicBezTo>
                  <a:cubicBezTo>
                    <a:pt x="488" y="319"/>
                    <a:pt x="407" y="373"/>
                    <a:pt x="326" y="427"/>
                  </a:cubicBezTo>
                  <a:cubicBezTo>
                    <a:pt x="271" y="455"/>
                    <a:pt x="217" y="482"/>
                    <a:pt x="163" y="482"/>
                  </a:cubicBezTo>
                  <a:cubicBezTo>
                    <a:pt x="81" y="482"/>
                    <a:pt x="81" y="427"/>
                    <a:pt x="81" y="373"/>
                  </a:cubicBezTo>
                  <a:cubicBezTo>
                    <a:pt x="109" y="265"/>
                    <a:pt x="136" y="183"/>
                    <a:pt x="190" y="102"/>
                  </a:cubicBezTo>
                  <a:lnTo>
                    <a:pt x="244" y="48"/>
                  </a:lnTo>
                  <a:cubicBezTo>
                    <a:pt x="271" y="48"/>
                    <a:pt x="271" y="21"/>
                    <a:pt x="244" y="21"/>
                  </a:cubicBezTo>
                  <a:cubicBezTo>
                    <a:pt x="244" y="7"/>
                    <a:pt x="244" y="0"/>
                    <a:pt x="24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4" name="Google Shape;1514;p11"/>
            <p:cNvSpPr/>
            <p:nvPr/>
          </p:nvSpPr>
          <p:spPr>
            <a:xfrm>
              <a:off x="5873100" y="871075"/>
              <a:ext cx="15625" cy="14550"/>
            </a:xfrm>
            <a:custGeom>
              <a:avLst/>
              <a:gdLst/>
              <a:ahLst/>
              <a:cxnLst/>
              <a:rect l="l" t="t" r="r" b="b"/>
              <a:pathLst>
                <a:path w="625" h="582" extrusionOk="0">
                  <a:moveTo>
                    <a:pt x="418" y="0"/>
                  </a:moveTo>
                  <a:cubicBezTo>
                    <a:pt x="362" y="0"/>
                    <a:pt x="310" y="19"/>
                    <a:pt x="272" y="39"/>
                  </a:cubicBezTo>
                  <a:cubicBezTo>
                    <a:pt x="190" y="66"/>
                    <a:pt x="109" y="147"/>
                    <a:pt x="55" y="201"/>
                  </a:cubicBezTo>
                  <a:cubicBezTo>
                    <a:pt x="28" y="283"/>
                    <a:pt x="0" y="391"/>
                    <a:pt x="55" y="473"/>
                  </a:cubicBezTo>
                  <a:cubicBezTo>
                    <a:pt x="55" y="527"/>
                    <a:pt x="136" y="581"/>
                    <a:pt x="190" y="581"/>
                  </a:cubicBezTo>
                  <a:lnTo>
                    <a:pt x="299" y="581"/>
                  </a:lnTo>
                  <a:cubicBezTo>
                    <a:pt x="353" y="554"/>
                    <a:pt x="380" y="527"/>
                    <a:pt x="434" y="500"/>
                  </a:cubicBezTo>
                  <a:lnTo>
                    <a:pt x="597" y="337"/>
                  </a:lnTo>
                  <a:cubicBezTo>
                    <a:pt x="624" y="337"/>
                    <a:pt x="624" y="310"/>
                    <a:pt x="597" y="310"/>
                  </a:cubicBezTo>
                  <a:lnTo>
                    <a:pt x="570" y="310"/>
                  </a:lnTo>
                  <a:lnTo>
                    <a:pt x="380" y="445"/>
                  </a:lnTo>
                  <a:cubicBezTo>
                    <a:pt x="353" y="473"/>
                    <a:pt x="326" y="500"/>
                    <a:pt x="272" y="527"/>
                  </a:cubicBezTo>
                  <a:lnTo>
                    <a:pt x="190" y="527"/>
                  </a:lnTo>
                  <a:cubicBezTo>
                    <a:pt x="163" y="500"/>
                    <a:pt x="136" y="473"/>
                    <a:pt x="109" y="445"/>
                  </a:cubicBezTo>
                  <a:cubicBezTo>
                    <a:pt x="109" y="391"/>
                    <a:pt x="109" y="310"/>
                    <a:pt x="163" y="283"/>
                  </a:cubicBezTo>
                  <a:cubicBezTo>
                    <a:pt x="190" y="228"/>
                    <a:pt x="217" y="174"/>
                    <a:pt x="272" y="147"/>
                  </a:cubicBezTo>
                  <a:cubicBezTo>
                    <a:pt x="353" y="120"/>
                    <a:pt x="407" y="93"/>
                    <a:pt x="489" y="66"/>
                  </a:cubicBezTo>
                  <a:lnTo>
                    <a:pt x="543" y="66"/>
                  </a:lnTo>
                  <a:cubicBezTo>
                    <a:pt x="565" y="44"/>
                    <a:pt x="551" y="4"/>
                    <a:pt x="531" y="4"/>
                  </a:cubicBezTo>
                  <a:cubicBezTo>
                    <a:pt x="526" y="4"/>
                    <a:pt x="521" y="6"/>
                    <a:pt x="516" y="11"/>
                  </a:cubicBezTo>
                  <a:lnTo>
                    <a:pt x="489" y="11"/>
                  </a:lnTo>
                  <a:cubicBezTo>
                    <a:pt x="465" y="3"/>
                    <a:pt x="441" y="0"/>
                    <a:pt x="41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5" name="Google Shape;1515;p11"/>
            <p:cNvSpPr/>
            <p:nvPr/>
          </p:nvSpPr>
          <p:spPr>
            <a:xfrm>
              <a:off x="5880550" y="884225"/>
              <a:ext cx="13600" cy="15000"/>
            </a:xfrm>
            <a:custGeom>
              <a:avLst/>
              <a:gdLst/>
              <a:ahLst/>
              <a:cxnLst/>
              <a:rect l="l" t="t" r="r" b="b"/>
              <a:pathLst>
                <a:path w="544" h="600" extrusionOk="0">
                  <a:moveTo>
                    <a:pt x="462" y="1"/>
                  </a:moveTo>
                  <a:cubicBezTo>
                    <a:pt x="353" y="1"/>
                    <a:pt x="299" y="28"/>
                    <a:pt x="218" y="55"/>
                  </a:cubicBezTo>
                  <a:cubicBezTo>
                    <a:pt x="136" y="109"/>
                    <a:pt x="82" y="191"/>
                    <a:pt x="55" y="245"/>
                  </a:cubicBezTo>
                  <a:cubicBezTo>
                    <a:pt x="1" y="408"/>
                    <a:pt x="28" y="516"/>
                    <a:pt x="82" y="570"/>
                  </a:cubicBezTo>
                  <a:cubicBezTo>
                    <a:pt x="124" y="591"/>
                    <a:pt x="165" y="600"/>
                    <a:pt x="205" y="600"/>
                  </a:cubicBezTo>
                  <a:cubicBezTo>
                    <a:pt x="270" y="600"/>
                    <a:pt x="330" y="577"/>
                    <a:pt x="380" y="543"/>
                  </a:cubicBezTo>
                  <a:lnTo>
                    <a:pt x="543" y="435"/>
                  </a:lnTo>
                  <a:cubicBezTo>
                    <a:pt x="543" y="435"/>
                    <a:pt x="543" y="408"/>
                    <a:pt x="543" y="408"/>
                  </a:cubicBezTo>
                  <a:lnTo>
                    <a:pt x="516" y="408"/>
                  </a:lnTo>
                  <a:lnTo>
                    <a:pt x="353" y="489"/>
                  </a:lnTo>
                  <a:cubicBezTo>
                    <a:pt x="326" y="516"/>
                    <a:pt x="292" y="530"/>
                    <a:pt x="255" y="530"/>
                  </a:cubicBezTo>
                  <a:cubicBezTo>
                    <a:pt x="218" y="530"/>
                    <a:pt x="177" y="516"/>
                    <a:pt x="136" y="489"/>
                  </a:cubicBezTo>
                  <a:cubicBezTo>
                    <a:pt x="109" y="462"/>
                    <a:pt x="109" y="408"/>
                    <a:pt x="136" y="299"/>
                  </a:cubicBezTo>
                  <a:cubicBezTo>
                    <a:pt x="163" y="245"/>
                    <a:pt x="191" y="191"/>
                    <a:pt x="245" y="164"/>
                  </a:cubicBezTo>
                  <a:cubicBezTo>
                    <a:pt x="299" y="109"/>
                    <a:pt x="380" y="55"/>
                    <a:pt x="435" y="28"/>
                  </a:cubicBezTo>
                  <a:cubicBezTo>
                    <a:pt x="435" y="1"/>
                    <a:pt x="462" y="1"/>
                    <a:pt x="46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6" name="Google Shape;1516;p11"/>
            <p:cNvSpPr/>
            <p:nvPr/>
          </p:nvSpPr>
          <p:spPr>
            <a:xfrm>
              <a:off x="5880550" y="907975"/>
              <a:ext cx="12225" cy="14325"/>
            </a:xfrm>
            <a:custGeom>
              <a:avLst/>
              <a:gdLst/>
              <a:ahLst/>
              <a:cxnLst/>
              <a:rect l="l" t="t" r="r" b="b"/>
              <a:pathLst>
                <a:path w="489" h="573" extrusionOk="0">
                  <a:moveTo>
                    <a:pt x="408" y="0"/>
                  </a:moveTo>
                  <a:cubicBezTo>
                    <a:pt x="326" y="0"/>
                    <a:pt x="245" y="27"/>
                    <a:pt x="191" y="81"/>
                  </a:cubicBezTo>
                  <a:cubicBezTo>
                    <a:pt x="109" y="109"/>
                    <a:pt x="82" y="190"/>
                    <a:pt x="55" y="244"/>
                  </a:cubicBezTo>
                  <a:cubicBezTo>
                    <a:pt x="1" y="326"/>
                    <a:pt x="1" y="434"/>
                    <a:pt x="82" y="515"/>
                  </a:cubicBezTo>
                  <a:cubicBezTo>
                    <a:pt x="116" y="549"/>
                    <a:pt x="170" y="572"/>
                    <a:pt x="226" y="572"/>
                  </a:cubicBezTo>
                  <a:cubicBezTo>
                    <a:pt x="260" y="572"/>
                    <a:pt x="295" y="563"/>
                    <a:pt x="326" y="543"/>
                  </a:cubicBezTo>
                  <a:lnTo>
                    <a:pt x="462" y="461"/>
                  </a:lnTo>
                  <a:cubicBezTo>
                    <a:pt x="489" y="434"/>
                    <a:pt x="489" y="434"/>
                    <a:pt x="462" y="434"/>
                  </a:cubicBezTo>
                  <a:cubicBezTo>
                    <a:pt x="462" y="421"/>
                    <a:pt x="462" y="414"/>
                    <a:pt x="458" y="414"/>
                  </a:cubicBezTo>
                  <a:cubicBezTo>
                    <a:pt x="455" y="414"/>
                    <a:pt x="448" y="421"/>
                    <a:pt x="435" y="434"/>
                  </a:cubicBezTo>
                  <a:lnTo>
                    <a:pt x="299" y="488"/>
                  </a:lnTo>
                  <a:cubicBezTo>
                    <a:pt x="277" y="500"/>
                    <a:pt x="250" y="506"/>
                    <a:pt x="224" y="506"/>
                  </a:cubicBezTo>
                  <a:cubicBezTo>
                    <a:pt x="187" y="506"/>
                    <a:pt x="152" y="493"/>
                    <a:pt x="136" y="461"/>
                  </a:cubicBezTo>
                  <a:cubicBezTo>
                    <a:pt x="109" y="434"/>
                    <a:pt x="109" y="380"/>
                    <a:pt x="136" y="298"/>
                  </a:cubicBezTo>
                  <a:cubicBezTo>
                    <a:pt x="163" y="244"/>
                    <a:pt x="191" y="217"/>
                    <a:pt x="218" y="190"/>
                  </a:cubicBezTo>
                  <a:cubicBezTo>
                    <a:pt x="272" y="136"/>
                    <a:pt x="326" y="81"/>
                    <a:pt x="408" y="54"/>
                  </a:cubicBezTo>
                  <a:cubicBezTo>
                    <a:pt x="408" y="27"/>
                    <a:pt x="408" y="27"/>
                    <a:pt x="408" y="27"/>
                  </a:cubicBezTo>
                  <a:cubicBezTo>
                    <a:pt x="408" y="27"/>
                    <a:pt x="408" y="0"/>
                    <a:pt x="40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7" name="Google Shape;1517;p11"/>
            <p:cNvSpPr/>
            <p:nvPr/>
          </p:nvSpPr>
          <p:spPr>
            <a:xfrm>
              <a:off x="5797150" y="875425"/>
              <a:ext cx="12900" cy="12775"/>
            </a:xfrm>
            <a:custGeom>
              <a:avLst/>
              <a:gdLst/>
              <a:ahLst/>
              <a:cxnLst/>
              <a:rect l="l" t="t" r="r" b="b"/>
              <a:pathLst>
                <a:path w="516" h="511" extrusionOk="0">
                  <a:moveTo>
                    <a:pt x="462" y="0"/>
                  </a:moveTo>
                  <a:cubicBezTo>
                    <a:pt x="462" y="0"/>
                    <a:pt x="434" y="27"/>
                    <a:pt x="434" y="27"/>
                  </a:cubicBezTo>
                  <a:cubicBezTo>
                    <a:pt x="407" y="136"/>
                    <a:pt x="353" y="217"/>
                    <a:pt x="272" y="271"/>
                  </a:cubicBezTo>
                  <a:cubicBezTo>
                    <a:pt x="218" y="326"/>
                    <a:pt x="163" y="353"/>
                    <a:pt x="82" y="353"/>
                  </a:cubicBezTo>
                  <a:cubicBezTo>
                    <a:pt x="55" y="353"/>
                    <a:pt x="55" y="353"/>
                    <a:pt x="28" y="380"/>
                  </a:cubicBezTo>
                  <a:cubicBezTo>
                    <a:pt x="28" y="380"/>
                    <a:pt x="1" y="407"/>
                    <a:pt x="28" y="407"/>
                  </a:cubicBezTo>
                  <a:cubicBezTo>
                    <a:pt x="28" y="434"/>
                    <a:pt x="28" y="461"/>
                    <a:pt x="55" y="488"/>
                  </a:cubicBezTo>
                  <a:cubicBezTo>
                    <a:pt x="79" y="504"/>
                    <a:pt x="105" y="511"/>
                    <a:pt x="132" y="511"/>
                  </a:cubicBezTo>
                  <a:cubicBezTo>
                    <a:pt x="197" y="511"/>
                    <a:pt x="268" y="472"/>
                    <a:pt x="326" y="434"/>
                  </a:cubicBezTo>
                  <a:cubicBezTo>
                    <a:pt x="434" y="326"/>
                    <a:pt x="489" y="190"/>
                    <a:pt x="516" y="54"/>
                  </a:cubicBezTo>
                  <a:cubicBezTo>
                    <a:pt x="516" y="27"/>
                    <a:pt x="489" y="0"/>
                    <a:pt x="46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8" name="Google Shape;1518;p11"/>
            <p:cNvSpPr/>
            <p:nvPr/>
          </p:nvSpPr>
          <p:spPr>
            <a:xfrm>
              <a:off x="5793075" y="888975"/>
              <a:ext cx="5450" cy="4600"/>
            </a:xfrm>
            <a:custGeom>
              <a:avLst/>
              <a:gdLst/>
              <a:ahLst/>
              <a:cxnLst/>
              <a:rect l="l" t="t" r="r" b="b"/>
              <a:pathLst>
                <a:path w="218" h="184" extrusionOk="0">
                  <a:moveTo>
                    <a:pt x="28" y="1"/>
                  </a:moveTo>
                  <a:cubicBezTo>
                    <a:pt x="1" y="28"/>
                    <a:pt x="1" y="82"/>
                    <a:pt x="28" y="82"/>
                  </a:cubicBezTo>
                  <a:lnTo>
                    <a:pt x="136" y="163"/>
                  </a:lnTo>
                  <a:cubicBezTo>
                    <a:pt x="150" y="177"/>
                    <a:pt x="164" y="184"/>
                    <a:pt x="177" y="184"/>
                  </a:cubicBezTo>
                  <a:cubicBezTo>
                    <a:pt x="191" y="184"/>
                    <a:pt x="204" y="177"/>
                    <a:pt x="218" y="163"/>
                  </a:cubicBezTo>
                  <a:cubicBezTo>
                    <a:pt x="218" y="136"/>
                    <a:pt x="218" y="109"/>
                    <a:pt x="218" y="82"/>
                  </a:cubicBezTo>
                  <a:lnTo>
                    <a:pt x="8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9" name="Google Shape;1519;p11"/>
            <p:cNvSpPr/>
            <p:nvPr/>
          </p:nvSpPr>
          <p:spPr>
            <a:xfrm>
              <a:off x="5857500" y="872700"/>
              <a:ext cx="4100" cy="3925"/>
            </a:xfrm>
            <a:custGeom>
              <a:avLst/>
              <a:gdLst/>
              <a:ahLst/>
              <a:cxnLst/>
              <a:rect l="l" t="t" r="r" b="b"/>
              <a:pathLst>
                <a:path w="164" h="157" extrusionOk="0">
                  <a:moveTo>
                    <a:pt x="1" y="1"/>
                  </a:moveTo>
                  <a:cubicBezTo>
                    <a:pt x="1" y="28"/>
                    <a:pt x="1" y="28"/>
                    <a:pt x="28" y="28"/>
                  </a:cubicBezTo>
                  <a:lnTo>
                    <a:pt x="109" y="136"/>
                  </a:lnTo>
                  <a:cubicBezTo>
                    <a:pt x="123" y="150"/>
                    <a:pt x="129" y="157"/>
                    <a:pt x="133" y="157"/>
                  </a:cubicBezTo>
                  <a:cubicBezTo>
                    <a:pt x="136" y="157"/>
                    <a:pt x="136" y="150"/>
                    <a:pt x="136" y="136"/>
                  </a:cubicBezTo>
                  <a:cubicBezTo>
                    <a:pt x="163" y="136"/>
                    <a:pt x="163" y="109"/>
                    <a:pt x="136" y="109"/>
                  </a:cubicBezTo>
                  <a:lnTo>
                    <a:pt x="2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0" name="Google Shape;1520;p11"/>
            <p:cNvSpPr/>
            <p:nvPr/>
          </p:nvSpPr>
          <p:spPr>
            <a:xfrm>
              <a:off x="5869025" y="880325"/>
              <a:ext cx="6125" cy="6475"/>
            </a:xfrm>
            <a:custGeom>
              <a:avLst/>
              <a:gdLst/>
              <a:ahLst/>
              <a:cxnLst/>
              <a:rect l="l" t="t" r="r" b="b"/>
              <a:pathLst>
                <a:path w="245" h="259" extrusionOk="0">
                  <a:moveTo>
                    <a:pt x="52" y="1"/>
                  </a:moveTo>
                  <a:cubicBezTo>
                    <a:pt x="48" y="1"/>
                    <a:pt x="41" y="8"/>
                    <a:pt x="28" y="21"/>
                  </a:cubicBezTo>
                  <a:cubicBezTo>
                    <a:pt x="1" y="21"/>
                    <a:pt x="28" y="75"/>
                    <a:pt x="55" y="75"/>
                  </a:cubicBezTo>
                  <a:cubicBezTo>
                    <a:pt x="55" y="89"/>
                    <a:pt x="48" y="89"/>
                    <a:pt x="41" y="89"/>
                  </a:cubicBezTo>
                  <a:cubicBezTo>
                    <a:pt x="35" y="89"/>
                    <a:pt x="28" y="89"/>
                    <a:pt x="28" y="103"/>
                  </a:cubicBezTo>
                  <a:cubicBezTo>
                    <a:pt x="28" y="157"/>
                    <a:pt x="109" y="184"/>
                    <a:pt x="136" y="238"/>
                  </a:cubicBezTo>
                  <a:cubicBezTo>
                    <a:pt x="150" y="252"/>
                    <a:pt x="163" y="258"/>
                    <a:pt x="177" y="258"/>
                  </a:cubicBezTo>
                  <a:cubicBezTo>
                    <a:pt x="191" y="258"/>
                    <a:pt x="204" y="252"/>
                    <a:pt x="218" y="238"/>
                  </a:cubicBezTo>
                  <a:cubicBezTo>
                    <a:pt x="245" y="211"/>
                    <a:pt x="245" y="184"/>
                    <a:pt x="218" y="184"/>
                  </a:cubicBezTo>
                  <a:cubicBezTo>
                    <a:pt x="191" y="130"/>
                    <a:pt x="163" y="48"/>
                    <a:pt x="109" y="21"/>
                  </a:cubicBezTo>
                  <a:cubicBezTo>
                    <a:pt x="91" y="12"/>
                    <a:pt x="85" y="9"/>
                    <a:pt x="83" y="9"/>
                  </a:cubicBezTo>
                  <a:lnTo>
                    <a:pt x="83" y="9"/>
                  </a:lnTo>
                  <a:cubicBezTo>
                    <a:pt x="79" y="9"/>
                    <a:pt x="91" y="21"/>
                    <a:pt x="55" y="21"/>
                  </a:cubicBezTo>
                  <a:cubicBezTo>
                    <a:pt x="55" y="8"/>
                    <a:pt x="55" y="1"/>
                    <a:pt x="5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11"/>
            <p:cNvSpPr/>
            <p:nvPr/>
          </p:nvSpPr>
          <p:spPr>
            <a:xfrm>
              <a:off x="5877850" y="895750"/>
              <a:ext cx="3400" cy="2750"/>
            </a:xfrm>
            <a:custGeom>
              <a:avLst/>
              <a:gdLst/>
              <a:ahLst/>
              <a:cxnLst/>
              <a:rect l="l" t="t" r="r" b="b"/>
              <a:pathLst>
                <a:path w="136" h="110" extrusionOk="0">
                  <a:moveTo>
                    <a:pt x="27" y="1"/>
                  </a:moveTo>
                  <a:cubicBezTo>
                    <a:pt x="0" y="1"/>
                    <a:pt x="0" y="28"/>
                    <a:pt x="27" y="55"/>
                  </a:cubicBezTo>
                  <a:cubicBezTo>
                    <a:pt x="27" y="55"/>
                    <a:pt x="55" y="82"/>
                    <a:pt x="82" y="109"/>
                  </a:cubicBezTo>
                  <a:lnTo>
                    <a:pt x="109" y="109"/>
                  </a:lnTo>
                  <a:cubicBezTo>
                    <a:pt x="136" y="109"/>
                    <a:pt x="136" y="82"/>
                    <a:pt x="109" y="82"/>
                  </a:cubicBezTo>
                  <a:cubicBezTo>
                    <a:pt x="109" y="55"/>
                    <a:pt x="109" y="28"/>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2" name="Google Shape;1522;p11"/>
            <p:cNvSpPr/>
            <p:nvPr/>
          </p:nvSpPr>
          <p:spPr>
            <a:xfrm>
              <a:off x="5879200" y="917625"/>
              <a:ext cx="3425" cy="3925"/>
            </a:xfrm>
            <a:custGeom>
              <a:avLst/>
              <a:gdLst/>
              <a:ahLst/>
              <a:cxnLst/>
              <a:rect l="l" t="t" r="r" b="b"/>
              <a:pathLst>
                <a:path w="137" h="157" extrusionOk="0">
                  <a:moveTo>
                    <a:pt x="41" y="1"/>
                  </a:moveTo>
                  <a:cubicBezTo>
                    <a:pt x="34" y="1"/>
                    <a:pt x="28" y="7"/>
                    <a:pt x="28" y="21"/>
                  </a:cubicBezTo>
                  <a:cubicBezTo>
                    <a:pt x="28" y="21"/>
                    <a:pt x="1" y="21"/>
                    <a:pt x="1" y="48"/>
                  </a:cubicBezTo>
                  <a:lnTo>
                    <a:pt x="1" y="75"/>
                  </a:lnTo>
                  <a:cubicBezTo>
                    <a:pt x="1" y="102"/>
                    <a:pt x="1" y="102"/>
                    <a:pt x="55" y="129"/>
                  </a:cubicBezTo>
                  <a:cubicBezTo>
                    <a:pt x="55" y="157"/>
                    <a:pt x="82" y="157"/>
                    <a:pt x="109" y="157"/>
                  </a:cubicBezTo>
                  <a:cubicBezTo>
                    <a:pt x="109" y="129"/>
                    <a:pt x="136" y="129"/>
                    <a:pt x="109" y="102"/>
                  </a:cubicBezTo>
                  <a:cubicBezTo>
                    <a:pt x="109" y="75"/>
                    <a:pt x="109" y="48"/>
                    <a:pt x="82" y="21"/>
                  </a:cubicBezTo>
                  <a:lnTo>
                    <a:pt x="55" y="21"/>
                  </a:lnTo>
                  <a:cubicBezTo>
                    <a:pt x="55" y="7"/>
                    <a:pt x="48" y="1"/>
                    <a:pt x="4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3" name="Google Shape;1523;p11"/>
            <p:cNvSpPr/>
            <p:nvPr/>
          </p:nvSpPr>
          <p:spPr>
            <a:xfrm>
              <a:off x="5839200" y="889150"/>
              <a:ext cx="3400" cy="3250"/>
            </a:xfrm>
            <a:custGeom>
              <a:avLst/>
              <a:gdLst/>
              <a:ahLst/>
              <a:cxnLst/>
              <a:rect l="l" t="t" r="r" b="b"/>
              <a:pathLst>
                <a:path w="136" h="130" extrusionOk="0">
                  <a:moveTo>
                    <a:pt x="31" y="0"/>
                  </a:moveTo>
                  <a:cubicBezTo>
                    <a:pt x="27" y="0"/>
                    <a:pt x="27" y="7"/>
                    <a:pt x="27" y="21"/>
                  </a:cubicBezTo>
                  <a:cubicBezTo>
                    <a:pt x="0" y="21"/>
                    <a:pt x="0" y="48"/>
                    <a:pt x="27" y="48"/>
                  </a:cubicBezTo>
                  <a:lnTo>
                    <a:pt x="109" y="129"/>
                  </a:lnTo>
                  <a:lnTo>
                    <a:pt x="136" y="129"/>
                  </a:lnTo>
                  <a:cubicBezTo>
                    <a:pt x="136" y="129"/>
                    <a:pt x="136" y="129"/>
                    <a:pt x="136" y="102"/>
                  </a:cubicBezTo>
                  <a:lnTo>
                    <a:pt x="54" y="21"/>
                  </a:lnTo>
                  <a:cubicBezTo>
                    <a:pt x="41" y="7"/>
                    <a:pt x="34" y="0"/>
                    <a:pt x="3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4" name="Google Shape;1524;p11"/>
            <p:cNvSpPr/>
            <p:nvPr/>
          </p:nvSpPr>
          <p:spPr>
            <a:xfrm>
              <a:off x="5838525" y="890500"/>
              <a:ext cx="3400" cy="4600"/>
            </a:xfrm>
            <a:custGeom>
              <a:avLst/>
              <a:gdLst/>
              <a:ahLst/>
              <a:cxnLst/>
              <a:rect l="l" t="t" r="r" b="b"/>
              <a:pathLst>
                <a:path w="136" h="184" extrusionOk="0">
                  <a:moveTo>
                    <a:pt x="14" y="1"/>
                  </a:moveTo>
                  <a:cubicBezTo>
                    <a:pt x="7" y="1"/>
                    <a:pt x="0" y="7"/>
                    <a:pt x="0" y="21"/>
                  </a:cubicBezTo>
                  <a:cubicBezTo>
                    <a:pt x="0" y="21"/>
                    <a:pt x="0" y="21"/>
                    <a:pt x="0" y="48"/>
                  </a:cubicBezTo>
                  <a:lnTo>
                    <a:pt x="136" y="184"/>
                  </a:lnTo>
                  <a:lnTo>
                    <a:pt x="136" y="157"/>
                  </a:lnTo>
                  <a:lnTo>
                    <a:pt x="27" y="21"/>
                  </a:lnTo>
                  <a:cubicBezTo>
                    <a:pt x="27" y="7"/>
                    <a:pt x="20" y="1"/>
                    <a:pt x="1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5" name="Google Shape;1525;p11"/>
            <p:cNvSpPr/>
            <p:nvPr/>
          </p:nvSpPr>
          <p:spPr>
            <a:xfrm>
              <a:off x="5850725" y="899825"/>
              <a:ext cx="3400" cy="3925"/>
            </a:xfrm>
            <a:custGeom>
              <a:avLst/>
              <a:gdLst/>
              <a:ahLst/>
              <a:cxnLst/>
              <a:rect l="l" t="t" r="r" b="b"/>
              <a:pathLst>
                <a:path w="136" h="157" extrusionOk="0">
                  <a:moveTo>
                    <a:pt x="0" y="1"/>
                  </a:moveTo>
                  <a:cubicBezTo>
                    <a:pt x="0" y="28"/>
                    <a:pt x="0" y="28"/>
                    <a:pt x="0" y="28"/>
                  </a:cubicBezTo>
                  <a:lnTo>
                    <a:pt x="0" y="82"/>
                  </a:lnTo>
                  <a:cubicBezTo>
                    <a:pt x="0" y="109"/>
                    <a:pt x="55" y="109"/>
                    <a:pt x="82" y="136"/>
                  </a:cubicBezTo>
                  <a:cubicBezTo>
                    <a:pt x="82" y="150"/>
                    <a:pt x="88" y="157"/>
                    <a:pt x="95" y="157"/>
                  </a:cubicBezTo>
                  <a:cubicBezTo>
                    <a:pt x="102" y="157"/>
                    <a:pt x="109" y="150"/>
                    <a:pt x="109" y="136"/>
                  </a:cubicBezTo>
                  <a:cubicBezTo>
                    <a:pt x="136" y="136"/>
                    <a:pt x="136" y="109"/>
                    <a:pt x="109" y="109"/>
                  </a:cubicBezTo>
                  <a:cubicBezTo>
                    <a:pt x="109" y="55"/>
                    <a:pt x="109" y="28"/>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6" name="Google Shape;1526;p11"/>
            <p:cNvSpPr/>
            <p:nvPr/>
          </p:nvSpPr>
          <p:spPr>
            <a:xfrm>
              <a:off x="5849375" y="902250"/>
              <a:ext cx="3400" cy="3700"/>
            </a:xfrm>
            <a:custGeom>
              <a:avLst/>
              <a:gdLst/>
              <a:ahLst/>
              <a:cxnLst/>
              <a:rect l="l" t="t" r="r" b="b"/>
              <a:pathLst>
                <a:path w="136" h="148" extrusionOk="0">
                  <a:moveTo>
                    <a:pt x="41" y="0"/>
                  </a:moveTo>
                  <a:lnTo>
                    <a:pt x="41" y="0"/>
                  </a:lnTo>
                  <a:cubicBezTo>
                    <a:pt x="39" y="0"/>
                    <a:pt x="45" y="12"/>
                    <a:pt x="27" y="12"/>
                  </a:cubicBezTo>
                  <a:lnTo>
                    <a:pt x="0" y="12"/>
                  </a:lnTo>
                  <a:cubicBezTo>
                    <a:pt x="0" y="39"/>
                    <a:pt x="0" y="39"/>
                    <a:pt x="0" y="39"/>
                  </a:cubicBezTo>
                  <a:cubicBezTo>
                    <a:pt x="0" y="39"/>
                    <a:pt x="0" y="66"/>
                    <a:pt x="0" y="66"/>
                  </a:cubicBezTo>
                  <a:cubicBezTo>
                    <a:pt x="0" y="121"/>
                    <a:pt x="27" y="93"/>
                    <a:pt x="81" y="148"/>
                  </a:cubicBezTo>
                  <a:lnTo>
                    <a:pt x="109" y="148"/>
                  </a:lnTo>
                  <a:cubicBezTo>
                    <a:pt x="136" y="148"/>
                    <a:pt x="136" y="121"/>
                    <a:pt x="109" y="93"/>
                  </a:cubicBezTo>
                  <a:cubicBezTo>
                    <a:pt x="81" y="66"/>
                    <a:pt x="81" y="39"/>
                    <a:pt x="54" y="12"/>
                  </a:cubicBezTo>
                  <a:cubicBezTo>
                    <a:pt x="45" y="3"/>
                    <a:pt x="42" y="0"/>
                    <a:pt x="4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7" name="Google Shape;1527;p11"/>
            <p:cNvSpPr/>
            <p:nvPr/>
          </p:nvSpPr>
          <p:spPr>
            <a:xfrm>
              <a:off x="5860225" y="911525"/>
              <a:ext cx="3875" cy="4875"/>
            </a:xfrm>
            <a:custGeom>
              <a:avLst/>
              <a:gdLst/>
              <a:ahLst/>
              <a:cxnLst/>
              <a:rect l="l" t="t" r="r" b="b"/>
              <a:pathLst>
                <a:path w="155" h="195" extrusionOk="0">
                  <a:moveTo>
                    <a:pt x="27" y="0"/>
                  </a:moveTo>
                  <a:cubicBezTo>
                    <a:pt x="20" y="0"/>
                    <a:pt x="14" y="7"/>
                    <a:pt x="0" y="21"/>
                  </a:cubicBezTo>
                  <a:cubicBezTo>
                    <a:pt x="0" y="21"/>
                    <a:pt x="0" y="21"/>
                    <a:pt x="0" y="48"/>
                  </a:cubicBezTo>
                  <a:cubicBezTo>
                    <a:pt x="0" y="75"/>
                    <a:pt x="81" y="156"/>
                    <a:pt x="109" y="184"/>
                  </a:cubicBezTo>
                  <a:cubicBezTo>
                    <a:pt x="116" y="192"/>
                    <a:pt x="124" y="195"/>
                    <a:pt x="131" y="195"/>
                  </a:cubicBezTo>
                  <a:cubicBezTo>
                    <a:pt x="147" y="195"/>
                    <a:pt x="155" y="176"/>
                    <a:pt x="136" y="156"/>
                  </a:cubicBezTo>
                  <a:lnTo>
                    <a:pt x="54" y="21"/>
                  </a:lnTo>
                  <a:cubicBezTo>
                    <a:pt x="41" y="7"/>
                    <a:pt x="34" y="0"/>
                    <a:pt x="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11"/>
            <p:cNvSpPr/>
            <p:nvPr/>
          </p:nvSpPr>
          <p:spPr>
            <a:xfrm>
              <a:off x="5858850" y="914475"/>
              <a:ext cx="3425" cy="3525"/>
            </a:xfrm>
            <a:custGeom>
              <a:avLst/>
              <a:gdLst/>
              <a:ahLst/>
              <a:cxnLst/>
              <a:rect l="l" t="t" r="r" b="b"/>
              <a:pathLst>
                <a:path w="137" h="141" extrusionOk="0">
                  <a:moveTo>
                    <a:pt x="44" y="0"/>
                  </a:moveTo>
                  <a:cubicBezTo>
                    <a:pt x="30" y="0"/>
                    <a:pt x="9" y="19"/>
                    <a:pt x="28" y="38"/>
                  </a:cubicBezTo>
                  <a:lnTo>
                    <a:pt x="1" y="66"/>
                  </a:lnTo>
                  <a:cubicBezTo>
                    <a:pt x="1" y="93"/>
                    <a:pt x="28" y="93"/>
                    <a:pt x="82" y="120"/>
                  </a:cubicBezTo>
                  <a:cubicBezTo>
                    <a:pt x="82" y="133"/>
                    <a:pt x="89" y="140"/>
                    <a:pt x="96" y="140"/>
                  </a:cubicBezTo>
                  <a:cubicBezTo>
                    <a:pt x="103" y="140"/>
                    <a:pt x="109" y="133"/>
                    <a:pt x="109" y="120"/>
                  </a:cubicBezTo>
                  <a:cubicBezTo>
                    <a:pt x="136" y="120"/>
                    <a:pt x="136" y="93"/>
                    <a:pt x="109" y="93"/>
                  </a:cubicBezTo>
                  <a:cubicBezTo>
                    <a:pt x="82" y="38"/>
                    <a:pt x="109" y="38"/>
                    <a:pt x="55" y="11"/>
                  </a:cubicBezTo>
                  <a:cubicBezTo>
                    <a:pt x="55" y="3"/>
                    <a:pt x="50" y="0"/>
                    <a:pt x="4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p11"/>
            <p:cNvSpPr/>
            <p:nvPr/>
          </p:nvSpPr>
          <p:spPr>
            <a:xfrm>
              <a:off x="5867675" y="927325"/>
              <a:ext cx="3425" cy="4400"/>
            </a:xfrm>
            <a:custGeom>
              <a:avLst/>
              <a:gdLst/>
              <a:ahLst/>
              <a:cxnLst/>
              <a:rect l="l" t="t" r="r" b="b"/>
              <a:pathLst>
                <a:path w="137" h="176" extrusionOk="0">
                  <a:moveTo>
                    <a:pt x="8" y="1"/>
                  </a:moveTo>
                  <a:cubicBezTo>
                    <a:pt x="0" y="1"/>
                    <a:pt x="0" y="13"/>
                    <a:pt x="0" y="13"/>
                  </a:cubicBezTo>
                  <a:lnTo>
                    <a:pt x="0" y="40"/>
                  </a:lnTo>
                  <a:lnTo>
                    <a:pt x="28" y="94"/>
                  </a:lnTo>
                  <a:cubicBezTo>
                    <a:pt x="28" y="121"/>
                    <a:pt x="82" y="148"/>
                    <a:pt x="109" y="175"/>
                  </a:cubicBezTo>
                  <a:lnTo>
                    <a:pt x="136" y="175"/>
                  </a:lnTo>
                  <a:cubicBezTo>
                    <a:pt x="136" y="175"/>
                    <a:pt x="136" y="148"/>
                    <a:pt x="136" y="148"/>
                  </a:cubicBezTo>
                  <a:cubicBezTo>
                    <a:pt x="109" y="94"/>
                    <a:pt x="82" y="67"/>
                    <a:pt x="82" y="40"/>
                  </a:cubicBezTo>
                  <a:lnTo>
                    <a:pt x="28" y="13"/>
                  </a:lnTo>
                  <a:cubicBezTo>
                    <a:pt x="18" y="4"/>
                    <a:pt x="12" y="1"/>
                    <a:pt x="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p11"/>
            <p:cNvSpPr/>
            <p:nvPr/>
          </p:nvSpPr>
          <p:spPr>
            <a:xfrm>
              <a:off x="5820200" y="906975"/>
              <a:ext cx="14950" cy="14575"/>
            </a:xfrm>
            <a:custGeom>
              <a:avLst/>
              <a:gdLst/>
              <a:ahLst/>
              <a:cxnLst/>
              <a:rect l="l" t="t" r="r" b="b"/>
              <a:pathLst>
                <a:path w="598" h="583" extrusionOk="0">
                  <a:moveTo>
                    <a:pt x="571" y="1"/>
                  </a:moveTo>
                  <a:cubicBezTo>
                    <a:pt x="570" y="1"/>
                    <a:pt x="570" y="4"/>
                    <a:pt x="570" y="13"/>
                  </a:cubicBezTo>
                  <a:cubicBezTo>
                    <a:pt x="489" y="40"/>
                    <a:pt x="435" y="94"/>
                    <a:pt x="353" y="149"/>
                  </a:cubicBezTo>
                  <a:cubicBezTo>
                    <a:pt x="218" y="257"/>
                    <a:pt x="136" y="420"/>
                    <a:pt x="1" y="555"/>
                  </a:cubicBezTo>
                  <a:cubicBezTo>
                    <a:pt x="1" y="555"/>
                    <a:pt x="1" y="583"/>
                    <a:pt x="1" y="583"/>
                  </a:cubicBezTo>
                  <a:lnTo>
                    <a:pt x="28" y="583"/>
                  </a:lnTo>
                  <a:cubicBezTo>
                    <a:pt x="136" y="501"/>
                    <a:pt x="245" y="420"/>
                    <a:pt x="326" y="338"/>
                  </a:cubicBezTo>
                  <a:cubicBezTo>
                    <a:pt x="408" y="257"/>
                    <a:pt x="489" y="176"/>
                    <a:pt x="543" y="94"/>
                  </a:cubicBezTo>
                  <a:cubicBezTo>
                    <a:pt x="570" y="94"/>
                    <a:pt x="570" y="67"/>
                    <a:pt x="597" y="40"/>
                  </a:cubicBezTo>
                  <a:cubicBezTo>
                    <a:pt x="597" y="40"/>
                    <a:pt x="597" y="13"/>
                    <a:pt x="597" y="13"/>
                  </a:cubicBezTo>
                  <a:cubicBezTo>
                    <a:pt x="579" y="13"/>
                    <a:pt x="573" y="1"/>
                    <a:pt x="57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1" name="Google Shape;1531;p11"/>
            <p:cNvSpPr/>
            <p:nvPr/>
          </p:nvSpPr>
          <p:spPr>
            <a:xfrm>
              <a:off x="5829700" y="921525"/>
              <a:ext cx="13575" cy="13600"/>
            </a:xfrm>
            <a:custGeom>
              <a:avLst/>
              <a:gdLst/>
              <a:ahLst/>
              <a:cxnLst/>
              <a:rect l="l" t="t" r="r" b="b"/>
              <a:pathLst>
                <a:path w="543" h="544" extrusionOk="0">
                  <a:moveTo>
                    <a:pt x="489" y="1"/>
                  </a:moveTo>
                  <a:cubicBezTo>
                    <a:pt x="434" y="55"/>
                    <a:pt x="380" y="82"/>
                    <a:pt x="326" y="136"/>
                  </a:cubicBezTo>
                  <a:cubicBezTo>
                    <a:pt x="217" y="245"/>
                    <a:pt x="109" y="353"/>
                    <a:pt x="0" y="462"/>
                  </a:cubicBezTo>
                  <a:cubicBezTo>
                    <a:pt x="0" y="489"/>
                    <a:pt x="0" y="516"/>
                    <a:pt x="0" y="543"/>
                  </a:cubicBezTo>
                  <a:lnTo>
                    <a:pt x="55" y="543"/>
                  </a:lnTo>
                  <a:cubicBezTo>
                    <a:pt x="190" y="435"/>
                    <a:pt x="299" y="326"/>
                    <a:pt x="407" y="218"/>
                  </a:cubicBezTo>
                  <a:cubicBezTo>
                    <a:pt x="462" y="163"/>
                    <a:pt x="489" y="109"/>
                    <a:pt x="516" y="55"/>
                  </a:cubicBezTo>
                  <a:cubicBezTo>
                    <a:pt x="543" y="28"/>
                    <a:pt x="543" y="28"/>
                    <a:pt x="516" y="28"/>
                  </a:cubicBezTo>
                  <a:lnTo>
                    <a:pt x="489"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2" name="Google Shape;1532;p11"/>
            <p:cNvSpPr/>
            <p:nvPr/>
          </p:nvSpPr>
          <p:spPr>
            <a:xfrm>
              <a:off x="5839200" y="933225"/>
              <a:ext cx="14250" cy="13250"/>
            </a:xfrm>
            <a:custGeom>
              <a:avLst/>
              <a:gdLst/>
              <a:ahLst/>
              <a:cxnLst/>
              <a:rect l="l" t="t" r="r" b="b"/>
              <a:pathLst>
                <a:path w="570" h="530" extrusionOk="0">
                  <a:moveTo>
                    <a:pt x="556" y="0"/>
                  </a:moveTo>
                  <a:cubicBezTo>
                    <a:pt x="549" y="0"/>
                    <a:pt x="543" y="7"/>
                    <a:pt x="543" y="21"/>
                  </a:cubicBezTo>
                  <a:lnTo>
                    <a:pt x="488" y="21"/>
                  </a:lnTo>
                  <a:cubicBezTo>
                    <a:pt x="434" y="48"/>
                    <a:pt x="380" y="75"/>
                    <a:pt x="353" y="129"/>
                  </a:cubicBezTo>
                  <a:cubicBezTo>
                    <a:pt x="244" y="238"/>
                    <a:pt x="136" y="346"/>
                    <a:pt x="0" y="455"/>
                  </a:cubicBezTo>
                  <a:cubicBezTo>
                    <a:pt x="0" y="482"/>
                    <a:pt x="0" y="509"/>
                    <a:pt x="0" y="509"/>
                  </a:cubicBezTo>
                  <a:cubicBezTo>
                    <a:pt x="14" y="523"/>
                    <a:pt x="27" y="529"/>
                    <a:pt x="37" y="529"/>
                  </a:cubicBezTo>
                  <a:cubicBezTo>
                    <a:pt x="48" y="529"/>
                    <a:pt x="54" y="523"/>
                    <a:pt x="54" y="509"/>
                  </a:cubicBezTo>
                  <a:cubicBezTo>
                    <a:pt x="190" y="428"/>
                    <a:pt x="299" y="346"/>
                    <a:pt x="407" y="265"/>
                  </a:cubicBezTo>
                  <a:cubicBezTo>
                    <a:pt x="461" y="211"/>
                    <a:pt x="516" y="156"/>
                    <a:pt x="543" y="102"/>
                  </a:cubicBezTo>
                  <a:cubicBezTo>
                    <a:pt x="570" y="75"/>
                    <a:pt x="570" y="48"/>
                    <a:pt x="570" y="48"/>
                  </a:cubicBezTo>
                  <a:cubicBezTo>
                    <a:pt x="570" y="21"/>
                    <a:pt x="570" y="21"/>
                    <a:pt x="570" y="21"/>
                  </a:cubicBezTo>
                  <a:cubicBezTo>
                    <a:pt x="570" y="7"/>
                    <a:pt x="563" y="0"/>
                    <a:pt x="556"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p11"/>
            <p:cNvSpPr/>
            <p:nvPr/>
          </p:nvSpPr>
          <p:spPr>
            <a:xfrm>
              <a:off x="5797825" y="906600"/>
              <a:ext cx="11550" cy="11550"/>
            </a:xfrm>
            <a:custGeom>
              <a:avLst/>
              <a:gdLst/>
              <a:ahLst/>
              <a:cxnLst/>
              <a:rect l="l" t="t" r="r" b="b"/>
              <a:pathLst>
                <a:path w="462" h="462" extrusionOk="0">
                  <a:moveTo>
                    <a:pt x="407" y="1"/>
                  </a:moveTo>
                  <a:cubicBezTo>
                    <a:pt x="380" y="28"/>
                    <a:pt x="353" y="55"/>
                    <a:pt x="326" y="82"/>
                  </a:cubicBezTo>
                  <a:cubicBezTo>
                    <a:pt x="218" y="164"/>
                    <a:pt x="109" y="272"/>
                    <a:pt x="28" y="381"/>
                  </a:cubicBezTo>
                  <a:cubicBezTo>
                    <a:pt x="1" y="408"/>
                    <a:pt x="1" y="435"/>
                    <a:pt x="28" y="462"/>
                  </a:cubicBezTo>
                  <a:lnTo>
                    <a:pt x="109" y="462"/>
                  </a:lnTo>
                  <a:cubicBezTo>
                    <a:pt x="191" y="353"/>
                    <a:pt x="272" y="272"/>
                    <a:pt x="353" y="191"/>
                  </a:cubicBezTo>
                  <a:cubicBezTo>
                    <a:pt x="380" y="136"/>
                    <a:pt x="407" y="109"/>
                    <a:pt x="435" y="82"/>
                  </a:cubicBezTo>
                  <a:cubicBezTo>
                    <a:pt x="435" y="55"/>
                    <a:pt x="435" y="55"/>
                    <a:pt x="435" y="28"/>
                  </a:cubicBezTo>
                  <a:cubicBezTo>
                    <a:pt x="462" y="28"/>
                    <a:pt x="462" y="28"/>
                    <a:pt x="43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4" name="Google Shape;1534;p11"/>
            <p:cNvSpPr/>
            <p:nvPr/>
          </p:nvSpPr>
          <p:spPr>
            <a:xfrm>
              <a:off x="5968700" y="848550"/>
              <a:ext cx="151925" cy="172675"/>
            </a:xfrm>
            <a:custGeom>
              <a:avLst/>
              <a:gdLst/>
              <a:ahLst/>
              <a:cxnLst/>
              <a:rect l="l" t="t" r="r" b="b"/>
              <a:pathLst>
                <a:path w="6077" h="6907" extrusionOk="0">
                  <a:moveTo>
                    <a:pt x="1077" y="1"/>
                  </a:moveTo>
                  <a:cubicBezTo>
                    <a:pt x="1026" y="1"/>
                    <a:pt x="981" y="21"/>
                    <a:pt x="950" y="72"/>
                  </a:cubicBezTo>
                  <a:cubicBezTo>
                    <a:pt x="869" y="207"/>
                    <a:pt x="977" y="370"/>
                    <a:pt x="1086" y="478"/>
                  </a:cubicBezTo>
                  <a:lnTo>
                    <a:pt x="2740" y="1997"/>
                  </a:lnTo>
                  <a:lnTo>
                    <a:pt x="733" y="451"/>
                  </a:lnTo>
                  <a:cubicBezTo>
                    <a:pt x="667" y="401"/>
                    <a:pt x="570" y="352"/>
                    <a:pt x="486" y="352"/>
                  </a:cubicBezTo>
                  <a:cubicBezTo>
                    <a:pt x="433" y="352"/>
                    <a:pt x="385" y="372"/>
                    <a:pt x="353" y="424"/>
                  </a:cubicBezTo>
                  <a:cubicBezTo>
                    <a:pt x="245" y="560"/>
                    <a:pt x="381" y="723"/>
                    <a:pt x="489" y="804"/>
                  </a:cubicBezTo>
                  <a:lnTo>
                    <a:pt x="2334" y="2540"/>
                  </a:lnTo>
                  <a:lnTo>
                    <a:pt x="489" y="1102"/>
                  </a:lnTo>
                  <a:cubicBezTo>
                    <a:pt x="423" y="1052"/>
                    <a:pt x="326" y="1003"/>
                    <a:pt x="242" y="1003"/>
                  </a:cubicBezTo>
                  <a:cubicBezTo>
                    <a:pt x="189" y="1003"/>
                    <a:pt x="141" y="1023"/>
                    <a:pt x="109" y="1075"/>
                  </a:cubicBezTo>
                  <a:cubicBezTo>
                    <a:pt x="1" y="1211"/>
                    <a:pt x="136" y="1374"/>
                    <a:pt x="245" y="1455"/>
                  </a:cubicBezTo>
                  <a:lnTo>
                    <a:pt x="1900" y="3028"/>
                  </a:lnTo>
                  <a:lnTo>
                    <a:pt x="516" y="2024"/>
                  </a:lnTo>
                  <a:cubicBezTo>
                    <a:pt x="454" y="1993"/>
                    <a:pt x="373" y="1962"/>
                    <a:pt x="300" y="1962"/>
                  </a:cubicBezTo>
                  <a:cubicBezTo>
                    <a:pt x="247" y="1962"/>
                    <a:pt x="198" y="1979"/>
                    <a:pt x="164" y="2024"/>
                  </a:cubicBezTo>
                  <a:cubicBezTo>
                    <a:pt x="82" y="2160"/>
                    <a:pt x="218" y="2296"/>
                    <a:pt x="299" y="2377"/>
                  </a:cubicBezTo>
                  <a:cubicBezTo>
                    <a:pt x="299" y="2377"/>
                    <a:pt x="1357" y="3435"/>
                    <a:pt x="1845" y="3842"/>
                  </a:cubicBezTo>
                  <a:lnTo>
                    <a:pt x="1872" y="3896"/>
                  </a:lnTo>
                  <a:cubicBezTo>
                    <a:pt x="1872" y="3923"/>
                    <a:pt x="1900" y="3950"/>
                    <a:pt x="1954" y="3977"/>
                  </a:cubicBezTo>
                  <a:cubicBezTo>
                    <a:pt x="2334" y="4330"/>
                    <a:pt x="2957" y="4900"/>
                    <a:pt x="3337" y="5198"/>
                  </a:cubicBezTo>
                  <a:cubicBezTo>
                    <a:pt x="4205" y="5822"/>
                    <a:pt x="5344" y="6907"/>
                    <a:pt x="5344" y="6907"/>
                  </a:cubicBezTo>
                  <a:lnTo>
                    <a:pt x="6077" y="5089"/>
                  </a:lnTo>
                  <a:cubicBezTo>
                    <a:pt x="6077" y="5089"/>
                    <a:pt x="5507" y="3516"/>
                    <a:pt x="5371" y="3299"/>
                  </a:cubicBezTo>
                  <a:cubicBezTo>
                    <a:pt x="5371" y="3299"/>
                    <a:pt x="4720" y="1943"/>
                    <a:pt x="4503" y="1563"/>
                  </a:cubicBezTo>
                  <a:cubicBezTo>
                    <a:pt x="4259" y="1184"/>
                    <a:pt x="3988" y="831"/>
                    <a:pt x="3717" y="451"/>
                  </a:cubicBezTo>
                  <a:cubicBezTo>
                    <a:pt x="3446" y="723"/>
                    <a:pt x="3446" y="967"/>
                    <a:pt x="3690" y="1346"/>
                  </a:cubicBezTo>
                  <a:cubicBezTo>
                    <a:pt x="3744" y="1536"/>
                    <a:pt x="3798" y="1753"/>
                    <a:pt x="3852" y="1943"/>
                  </a:cubicBezTo>
                  <a:lnTo>
                    <a:pt x="3446" y="1726"/>
                  </a:lnTo>
                  <a:lnTo>
                    <a:pt x="3418" y="1699"/>
                  </a:lnTo>
                  <a:lnTo>
                    <a:pt x="1330" y="126"/>
                  </a:lnTo>
                  <a:cubicBezTo>
                    <a:pt x="1262" y="58"/>
                    <a:pt x="1162" y="1"/>
                    <a:pt x="107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5" name="Google Shape;1535;p11"/>
            <p:cNvSpPr/>
            <p:nvPr/>
          </p:nvSpPr>
          <p:spPr>
            <a:xfrm>
              <a:off x="5987025" y="845075"/>
              <a:ext cx="16300" cy="14100"/>
            </a:xfrm>
            <a:custGeom>
              <a:avLst/>
              <a:gdLst/>
              <a:ahLst/>
              <a:cxnLst/>
              <a:rect l="l" t="t" r="r" b="b"/>
              <a:pathLst>
                <a:path w="652" h="564" extrusionOk="0">
                  <a:moveTo>
                    <a:pt x="380" y="0"/>
                  </a:moveTo>
                  <a:cubicBezTo>
                    <a:pt x="373" y="0"/>
                    <a:pt x="366" y="7"/>
                    <a:pt x="353" y="21"/>
                  </a:cubicBezTo>
                  <a:cubicBezTo>
                    <a:pt x="353" y="21"/>
                    <a:pt x="353" y="48"/>
                    <a:pt x="380" y="48"/>
                  </a:cubicBezTo>
                  <a:lnTo>
                    <a:pt x="434" y="102"/>
                  </a:lnTo>
                  <a:cubicBezTo>
                    <a:pt x="488" y="183"/>
                    <a:pt x="516" y="265"/>
                    <a:pt x="543" y="373"/>
                  </a:cubicBezTo>
                  <a:cubicBezTo>
                    <a:pt x="543" y="428"/>
                    <a:pt x="543" y="482"/>
                    <a:pt x="488" y="482"/>
                  </a:cubicBezTo>
                  <a:cubicBezTo>
                    <a:pt x="407" y="482"/>
                    <a:pt x="353" y="482"/>
                    <a:pt x="299" y="455"/>
                  </a:cubicBezTo>
                  <a:cubicBezTo>
                    <a:pt x="190" y="400"/>
                    <a:pt x="136" y="319"/>
                    <a:pt x="54" y="238"/>
                  </a:cubicBezTo>
                  <a:lnTo>
                    <a:pt x="27" y="238"/>
                  </a:lnTo>
                  <a:cubicBezTo>
                    <a:pt x="0" y="265"/>
                    <a:pt x="0" y="265"/>
                    <a:pt x="27" y="292"/>
                  </a:cubicBezTo>
                  <a:cubicBezTo>
                    <a:pt x="82" y="373"/>
                    <a:pt x="163" y="455"/>
                    <a:pt x="271" y="509"/>
                  </a:cubicBezTo>
                  <a:cubicBezTo>
                    <a:pt x="326" y="563"/>
                    <a:pt x="407" y="563"/>
                    <a:pt x="488" y="563"/>
                  </a:cubicBezTo>
                  <a:cubicBezTo>
                    <a:pt x="570" y="563"/>
                    <a:pt x="624" y="509"/>
                    <a:pt x="651" y="428"/>
                  </a:cubicBezTo>
                  <a:cubicBezTo>
                    <a:pt x="624" y="292"/>
                    <a:pt x="570" y="156"/>
                    <a:pt x="461" y="48"/>
                  </a:cubicBezTo>
                  <a:lnTo>
                    <a:pt x="407" y="21"/>
                  </a:lnTo>
                  <a:cubicBezTo>
                    <a:pt x="393" y="7"/>
                    <a:pt x="387" y="0"/>
                    <a:pt x="38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6" name="Google Shape;1536;p11"/>
            <p:cNvSpPr/>
            <p:nvPr/>
          </p:nvSpPr>
          <p:spPr>
            <a:xfrm>
              <a:off x="5972775" y="855750"/>
              <a:ext cx="16300" cy="15625"/>
            </a:xfrm>
            <a:custGeom>
              <a:avLst/>
              <a:gdLst/>
              <a:ahLst/>
              <a:cxnLst/>
              <a:rect l="l" t="t" r="r" b="b"/>
              <a:pathLst>
                <a:path w="652" h="625" extrusionOk="0">
                  <a:moveTo>
                    <a:pt x="136" y="1"/>
                  </a:moveTo>
                  <a:lnTo>
                    <a:pt x="109" y="28"/>
                  </a:lnTo>
                  <a:cubicBezTo>
                    <a:pt x="82" y="28"/>
                    <a:pt x="82" y="55"/>
                    <a:pt x="82" y="55"/>
                  </a:cubicBezTo>
                  <a:cubicBezTo>
                    <a:pt x="82" y="82"/>
                    <a:pt x="82" y="82"/>
                    <a:pt x="109" y="82"/>
                  </a:cubicBezTo>
                  <a:lnTo>
                    <a:pt x="136" y="109"/>
                  </a:lnTo>
                  <a:cubicBezTo>
                    <a:pt x="218" y="109"/>
                    <a:pt x="299" y="136"/>
                    <a:pt x="380" y="190"/>
                  </a:cubicBezTo>
                  <a:cubicBezTo>
                    <a:pt x="407" y="218"/>
                    <a:pt x="462" y="245"/>
                    <a:pt x="489" y="299"/>
                  </a:cubicBezTo>
                  <a:cubicBezTo>
                    <a:pt x="543" y="353"/>
                    <a:pt x="543" y="407"/>
                    <a:pt x="543" y="462"/>
                  </a:cubicBezTo>
                  <a:cubicBezTo>
                    <a:pt x="516" y="516"/>
                    <a:pt x="489" y="543"/>
                    <a:pt x="462" y="543"/>
                  </a:cubicBezTo>
                  <a:lnTo>
                    <a:pt x="380" y="543"/>
                  </a:lnTo>
                  <a:cubicBezTo>
                    <a:pt x="326" y="516"/>
                    <a:pt x="272" y="489"/>
                    <a:pt x="245" y="489"/>
                  </a:cubicBezTo>
                  <a:lnTo>
                    <a:pt x="55" y="326"/>
                  </a:lnTo>
                  <a:lnTo>
                    <a:pt x="1" y="326"/>
                  </a:lnTo>
                  <a:cubicBezTo>
                    <a:pt x="1" y="353"/>
                    <a:pt x="1" y="353"/>
                    <a:pt x="1" y="380"/>
                  </a:cubicBezTo>
                  <a:lnTo>
                    <a:pt x="190" y="543"/>
                  </a:lnTo>
                  <a:cubicBezTo>
                    <a:pt x="245" y="570"/>
                    <a:pt x="299" y="597"/>
                    <a:pt x="353" y="624"/>
                  </a:cubicBezTo>
                  <a:lnTo>
                    <a:pt x="462" y="624"/>
                  </a:lnTo>
                  <a:cubicBezTo>
                    <a:pt x="543" y="597"/>
                    <a:pt x="624" y="543"/>
                    <a:pt x="624" y="462"/>
                  </a:cubicBezTo>
                  <a:cubicBezTo>
                    <a:pt x="652" y="380"/>
                    <a:pt x="624" y="299"/>
                    <a:pt x="597" y="218"/>
                  </a:cubicBezTo>
                  <a:cubicBezTo>
                    <a:pt x="543" y="136"/>
                    <a:pt x="462" y="82"/>
                    <a:pt x="380" y="55"/>
                  </a:cubicBezTo>
                  <a:cubicBezTo>
                    <a:pt x="299" y="1"/>
                    <a:pt x="218" y="1"/>
                    <a:pt x="136"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7" name="Google Shape;1537;p11"/>
            <p:cNvSpPr/>
            <p:nvPr/>
          </p:nvSpPr>
          <p:spPr>
            <a:xfrm>
              <a:off x="5966675" y="869325"/>
              <a:ext cx="14950" cy="15950"/>
            </a:xfrm>
            <a:custGeom>
              <a:avLst/>
              <a:gdLst/>
              <a:ahLst/>
              <a:cxnLst/>
              <a:rect l="l" t="t" r="r" b="b"/>
              <a:pathLst>
                <a:path w="598" h="638" extrusionOk="0">
                  <a:moveTo>
                    <a:pt x="109" y="0"/>
                  </a:moveTo>
                  <a:cubicBezTo>
                    <a:pt x="82" y="0"/>
                    <a:pt x="82" y="27"/>
                    <a:pt x="82" y="27"/>
                  </a:cubicBezTo>
                  <a:cubicBezTo>
                    <a:pt x="38" y="49"/>
                    <a:pt x="47" y="89"/>
                    <a:pt x="81" y="89"/>
                  </a:cubicBezTo>
                  <a:cubicBezTo>
                    <a:pt x="89" y="89"/>
                    <a:pt x="99" y="87"/>
                    <a:pt x="109" y="81"/>
                  </a:cubicBezTo>
                  <a:cubicBezTo>
                    <a:pt x="163" y="109"/>
                    <a:pt x="217" y="136"/>
                    <a:pt x="299" y="190"/>
                  </a:cubicBezTo>
                  <a:cubicBezTo>
                    <a:pt x="353" y="244"/>
                    <a:pt x="380" y="298"/>
                    <a:pt x="407" y="353"/>
                  </a:cubicBezTo>
                  <a:cubicBezTo>
                    <a:pt x="462" y="461"/>
                    <a:pt x="489" y="515"/>
                    <a:pt x="434" y="543"/>
                  </a:cubicBezTo>
                  <a:cubicBezTo>
                    <a:pt x="394" y="570"/>
                    <a:pt x="353" y="583"/>
                    <a:pt x="316" y="583"/>
                  </a:cubicBezTo>
                  <a:cubicBezTo>
                    <a:pt x="279" y="583"/>
                    <a:pt x="245" y="570"/>
                    <a:pt x="217" y="543"/>
                  </a:cubicBezTo>
                  <a:lnTo>
                    <a:pt x="28" y="461"/>
                  </a:lnTo>
                  <a:lnTo>
                    <a:pt x="0" y="461"/>
                  </a:lnTo>
                  <a:cubicBezTo>
                    <a:pt x="0" y="461"/>
                    <a:pt x="0" y="488"/>
                    <a:pt x="0" y="488"/>
                  </a:cubicBezTo>
                  <a:lnTo>
                    <a:pt x="163" y="597"/>
                  </a:lnTo>
                  <a:cubicBezTo>
                    <a:pt x="217" y="624"/>
                    <a:pt x="272" y="637"/>
                    <a:pt x="326" y="637"/>
                  </a:cubicBezTo>
                  <a:cubicBezTo>
                    <a:pt x="380" y="637"/>
                    <a:pt x="434" y="624"/>
                    <a:pt x="489" y="597"/>
                  </a:cubicBezTo>
                  <a:cubicBezTo>
                    <a:pt x="570" y="570"/>
                    <a:pt x="597" y="461"/>
                    <a:pt x="516" y="271"/>
                  </a:cubicBezTo>
                  <a:cubicBezTo>
                    <a:pt x="489" y="190"/>
                    <a:pt x="434" y="109"/>
                    <a:pt x="353" y="81"/>
                  </a:cubicBezTo>
                  <a:cubicBezTo>
                    <a:pt x="272" y="27"/>
                    <a:pt x="190" y="0"/>
                    <a:pt x="10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p11"/>
            <p:cNvSpPr/>
            <p:nvPr/>
          </p:nvSpPr>
          <p:spPr>
            <a:xfrm>
              <a:off x="5968225" y="895075"/>
              <a:ext cx="13400" cy="14550"/>
            </a:xfrm>
            <a:custGeom>
              <a:avLst/>
              <a:gdLst/>
              <a:ahLst/>
              <a:cxnLst/>
              <a:rect l="l" t="t" r="r" b="b"/>
              <a:pathLst>
                <a:path w="536" h="582" extrusionOk="0">
                  <a:moveTo>
                    <a:pt x="101" y="1"/>
                  </a:moveTo>
                  <a:cubicBezTo>
                    <a:pt x="74" y="1"/>
                    <a:pt x="74" y="28"/>
                    <a:pt x="101" y="28"/>
                  </a:cubicBezTo>
                  <a:cubicBezTo>
                    <a:pt x="183" y="82"/>
                    <a:pt x="237" y="109"/>
                    <a:pt x="291" y="191"/>
                  </a:cubicBezTo>
                  <a:cubicBezTo>
                    <a:pt x="345" y="218"/>
                    <a:pt x="372" y="245"/>
                    <a:pt x="372" y="299"/>
                  </a:cubicBezTo>
                  <a:cubicBezTo>
                    <a:pt x="427" y="353"/>
                    <a:pt x="427" y="435"/>
                    <a:pt x="372" y="462"/>
                  </a:cubicBezTo>
                  <a:cubicBezTo>
                    <a:pt x="353" y="481"/>
                    <a:pt x="307" y="500"/>
                    <a:pt x="262" y="500"/>
                  </a:cubicBezTo>
                  <a:cubicBezTo>
                    <a:pt x="244" y="500"/>
                    <a:pt x="226" y="497"/>
                    <a:pt x="210" y="489"/>
                  </a:cubicBezTo>
                  <a:lnTo>
                    <a:pt x="47" y="435"/>
                  </a:lnTo>
                  <a:cubicBezTo>
                    <a:pt x="39" y="427"/>
                    <a:pt x="31" y="423"/>
                    <a:pt x="25" y="423"/>
                  </a:cubicBezTo>
                  <a:cubicBezTo>
                    <a:pt x="9" y="423"/>
                    <a:pt x="1" y="443"/>
                    <a:pt x="20" y="462"/>
                  </a:cubicBezTo>
                  <a:lnTo>
                    <a:pt x="183" y="543"/>
                  </a:lnTo>
                  <a:cubicBezTo>
                    <a:pt x="219" y="568"/>
                    <a:pt x="261" y="581"/>
                    <a:pt x="304" y="581"/>
                  </a:cubicBezTo>
                  <a:cubicBezTo>
                    <a:pt x="356" y="581"/>
                    <a:pt x="409" y="561"/>
                    <a:pt x="454" y="516"/>
                  </a:cubicBezTo>
                  <a:cubicBezTo>
                    <a:pt x="535" y="435"/>
                    <a:pt x="535" y="326"/>
                    <a:pt x="481" y="245"/>
                  </a:cubicBezTo>
                  <a:cubicBezTo>
                    <a:pt x="454" y="163"/>
                    <a:pt x="400" y="109"/>
                    <a:pt x="318" y="55"/>
                  </a:cubicBezTo>
                  <a:cubicBezTo>
                    <a:pt x="264" y="28"/>
                    <a:pt x="183" y="1"/>
                    <a:pt x="10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p11"/>
            <p:cNvSpPr/>
            <p:nvPr/>
          </p:nvSpPr>
          <p:spPr>
            <a:xfrm>
              <a:off x="6056850" y="859150"/>
              <a:ext cx="13600" cy="13250"/>
            </a:xfrm>
            <a:custGeom>
              <a:avLst/>
              <a:gdLst/>
              <a:ahLst/>
              <a:cxnLst/>
              <a:rect l="l" t="t" r="r" b="b"/>
              <a:pathLst>
                <a:path w="544" h="530" extrusionOk="0">
                  <a:moveTo>
                    <a:pt x="55" y="0"/>
                  </a:moveTo>
                  <a:cubicBezTo>
                    <a:pt x="28" y="0"/>
                    <a:pt x="1" y="27"/>
                    <a:pt x="1" y="54"/>
                  </a:cubicBezTo>
                  <a:cubicBezTo>
                    <a:pt x="28" y="217"/>
                    <a:pt x="109" y="353"/>
                    <a:pt x="218" y="461"/>
                  </a:cubicBezTo>
                  <a:cubicBezTo>
                    <a:pt x="269" y="496"/>
                    <a:pt x="343" y="530"/>
                    <a:pt x="403" y="530"/>
                  </a:cubicBezTo>
                  <a:cubicBezTo>
                    <a:pt x="438" y="530"/>
                    <a:pt x="469" y="518"/>
                    <a:pt x="489" y="488"/>
                  </a:cubicBezTo>
                  <a:cubicBezTo>
                    <a:pt x="516" y="488"/>
                    <a:pt x="516" y="461"/>
                    <a:pt x="543" y="434"/>
                  </a:cubicBezTo>
                  <a:cubicBezTo>
                    <a:pt x="543" y="407"/>
                    <a:pt x="543" y="407"/>
                    <a:pt x="543" y="407"/>
                  </a:cubicBezTo>
                  <a:cubicBezTo>
                    <a:pt x="543" y="380"/>
                    <a:pt x="516" y="380"/>
                    <a:pt x="516" y="380"/>
                  </a:cubicBezTo>
                  <a:cubicBezTo>
                    <a:pt x="489" y="380"/>
                    <a:pt x="516" y="353"/>
                    <a:pt x="462" y="353"/>
                  </a:cubicBezTo>
                  <a:cubicBezTo>
                    <a:pt x="408" y="353"/>
                    <a:pt x="326" y="326"/>
                    <a:pt x="272" y="299"/>
                  </a:cubicBezTo>
                  <a:cubicBezTo>
                    <a:pt x="191" y="217"/>
                    <a:pt x="137" y="136"/>
                    <a:pt x="82" y="27"/>
                  </a:cubicBezTo>
                  <a:cubicBezTo>
                    <a:pt x="82" y="27"/>
                    <a:pt x="55" y="0"/>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0" name="Google Shape;1540;p11"/>
            <p:cNvSpPr/>
            <p:nvPr/>
          </p:nvSpPr>
          <p:spPr>
            <a:xfrm>
              <a:off x="6069150" y="872575"/>
              <a:ext cx="6525" cy="5025"/>
            </a:xfrm>
            <a:custGeom>
              <a:avLst/>
              <a:gdLst/>
              <a:ahLst/>
              <a:cxnLst/>
              <a:rect l="l" t="t" r="r" b="b"/>
              <a:pathLst>
                <a:path w="261" h="201" extrusionOk="0">
                  <a:moveTo>
                    <a:pt x="182" y="0"/>
                  </a:moveTo>
                  <a:cubicBezTo>
                    <a:pt x="175" y="0"/>
                    <a:pt x="167" y="2"/>
                    <a:pt x="160" y="6"/>
                  </a:cubicBezTo>
                  <a:lnTo>
                    <a:pt x="24" y="87"/>
                  </a:lnTo>
                  <a:cubicBezTo>
                    <a:pt x="1" y="134"/>
                    <a:pt x="38" y="201"/>
                    <a:pt x="84" y="201"/>
                  </a:cubicBezTo>
                  <a:cubicBezTo>
                    <a:pt x="91" y="201"/>
                    <a:pt x="98" y="199"/>
                    <a:pt x="106" y="196"/>
                  </a:cubicBezTo>
                  <a:lnTo>
                    <a:pt x="214" y="114"/>
                  </a:lnTo>
                  <a:cubicBezTo>
                    <a:pt x="261" y="67"/>
                    <a:pt x="227" y="0"/>
                    <a:pt x="18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1" name="Google Shape;1541;p11"/>
            <p:cNvSpPr/>
            <p:nvPr/>
          </p:nvSpPr>
          <p:spPr>
            <a:xfrm>
              <a:off x="6001925" y="857775"/>
              <a:ext cx="4100" cy="4100"/>
            </a:xfrm>
            <a:custGeom>
              <a:avLst/>
              <a:gdLst/>
              <a:ahLst/>
              <a:cxnLst/>
              <a:rect l="l" t="t" r="r" b="b"/>
              <a:pathLst>
                <a:path w="164" h="164" extrusionOk="0">
                  <a:moveTo>
                    <a:pt x="137" y="1"/>
                  </a:moveTo>
                  <a:lnTo>
                    <a:pt x="28" y="109"/>
                  </a:lnTo>
                  <a:cubicBezTo>
                    <a:pt x="1" y="137"/>
                    <a:pt x="1" y="137"/>
                    <a:pt x="28" y="164"/>
                  </a:cubicBezTo>
                  <a:lnTo>
                    <a:pt x="55" y="164"/>
                  </a:lnTo>
                  <a:lnTo>
                    <a:pt x="164" y="55"/>
                  </a:lnTo>
                  <a:cubicBezTo>
                    <a:pt x="164" y="28"/>
                    <a:pt x="164" y="28"/>
                    <a:pt x="16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2" name="Google Shape;1542;p11"/>
            <p:cNvSpPr/>
            <p:nvPr/>
          </p:nvSpPr>
          <p:spPr>
            <a:xfrm>
              <a:off x="5987025" y="866300"/>
              <a:ext cx="6125" cy="6925"/>
            </a:xfrm>
            <a:custGeom>
              <a:avLst/>
              <a:gdLst/>
              <a:ahLst/>
              <a:cxnLst/>
              <a:rect l="l" t="t" r="r" b="b"/>
              <a:pathLst>
                <a:path w="245" h="277" extrusionOk="0">
                  <a:moveTo>
                    <a:pt x="162" y="0"/>
                  </a:moveTo>
                  <a:cubicBezTo>
                    <a:pt x="160" y="0"/>
                    <a:pt x="154" y="4"/>
                    <a:pt x="136" y="13"/>
                  </a:cubicBezTo>
                  <a:cubicBezTo>
                    <a:pt x="82" y="40"/>
                    <a:pt x="54" y="121"/>
                    <a:pt x="27" y="175"/>
                  </a:cubicBezTo>
                  <a:cubicBezTo>
                    <a:pt x="0" y="202"/>
                    <a:pt x="0" y="257"/>
                    <a:pt x="27" y="257"/>
                  </a:cubicBezTo>
                  <a:cubicBezTo>
                    <a:pt x="41" y="270"/>
                    <a:pt x="61" y="277"/>
                    <a:pt x="78" y="277"/>
                  </a:cubicBezTo>
                  <a:cubicBezTo>
                    <a:pt x="95" y="277"/>
                    <a:pt x="109" y="270"/>
                    <a:pt x="109" y="257"/>
                  </a:cubicBezTo>
                  <a:cubicBezTo>
                    <a:pt x="163" y="202"/>
                    <a:pt x="244" y="175"/>
                    <a:pt x="244" y="121"/>
                  </a:cubicBezTo>
                  <a:cubicBezTo>
                    <a:pt x="244" y="89"/>
                    <a:pt x="244" y="82"/>
                    <a:pt x="243" y="82"/>
                  </a:cubicBezTo>
                  <a:cubicBezTo>
                    <a:pt x="241" y="82"/>
                    <a:pt x="239" y="87"/>
                    <a:pt x="235" y="87"/>
                  </a:cubicBezTo>
                  <a:cubicBezTo>
                    <a:pt x="231" y="87"/>
                    <a:pt x="225" y="83"/>
                    <a:pt x="217" y="67"/>
                  </a:cubicBezTo>
                  <a:cubicBezTo>
                    <a:pt x="217" y="67"/>
                    <a:pt x="217" y="40"/>
                    <a:pt x="217" y="40"/>
                  </a:cubicBezTo>
                  <a:cubicBezTo>
                    <a:pt x="217" y="13"/>
                    <a:pt x="190" y="13"/>
                    <a:pt x="190" y="13"/>
                  </a:cubicBezTo>
                  <a:cubicBezTo>
                    <a:pt x="154" y="13"/>
                    <a:pt x="166" y="0"/>
                    <a:pt x="16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3" name="Google Shape;1543;p11"/>
            <p:cNvSpPr/>
            <p:nvPr/>
          </p:nvSpPr>
          <p:spPr>
            <a:xfrm>
              <a:off x="5981125" y="882575"/>
              <a:ext cx="3200" cy="3325"/>
            </a:xfrm>
            <a:custGeom>
              <a:avLst/>
              <a:gdLst/>
              <a:ahLst/>
              <a:cxnLst/>
              <a:rect l="l" t="t" r="r" b="b"/>
              <a:pathLst>
                <a:path w="128" h="133" extrusionOk="0">
                  <a:moveTo>
                    <a:pt x="88" y="0"/>
                  </a:moveTo>
                  <a:cubicBezTo>
                    <a:pt x="79" y="0"/>
                    <a:pt x="73" y="3"/>
                    <a:pt x="73" y="13"/>
                  </a:cubicBezTo>
                  <a:lnTo>
                    <a:pt x="46" y="13"/>
                  </a:lnTo>
                  <a:cubicBezTo>
                    <a:pt x="19" y="13"/>
                    <a:pt x="19" y="67"/>
                    <a:pt x="19" y="94"/>
                  </a:cubicBezTo>
                  <a:cubicBezTo>
                    <a:pt x="0" y="113"/>
                    <a:pt x="22" y="132"/>
                    <a:pt x="45" y="132"/>
                  </a:cubicBezTo>
                  <a:cubicBezTo>
                    <a:pt x="55" y="132"/>
                    <a:pt x="66" y="129"/>
                    <a:pt x="73" y="121"/>
                  </a:cubicBezTo>
                  <a:cubicBezTo>
                    <a:pt x="73" y="94"/>
                    <a:pt x="128" y="67"/>
                    <a:pt x="128" y="40"/>
                  </a:cubicBezTo>
                  <a:cubicBezTo>
                    <a:pt x="128" y="40"/>
                    <a:pt x="128" y="13"/>
                    <a:pt x="128" y="13"/>
                  </a:cubicBezTo>
                  <a:cubicBezTo>
                    <a:pt x="128" y="13"/>
                    <a:pt x="104" y="0"/>
                    <a:pt x="8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11"/>
            <p:cNvSpPr/>
            <p:nvPr/>
          </p:nvSpPr>
          <p:spPr>
            <a:xfrm>
              <a:off x="5980225" y="904125"/>
              <a:ext cx="3425" cy="4550"/>
            </a:xfrm>
            <a:custGeom>
              <a:avLst/>
              <a:gdLst/>
              <a:ahLst/>
              <a:cxnLst/>
              <a:rect l="l" t="t" r="r" b="b"/>
              <a:pathLst>
                <a:path w="137" h="182" extrusionOk="0">
                  <a:moveTo>
                    <a:pt x="116" y="1"/>
                  </a:moveTo>
                  <a:cubicBezTo>
                    <a:pt x="101" y="1"/>
                    <a:pt x="82" y="14"/>
                    <a:pt x="82" y="46"/>
                  </a:cubicBezTo>
                  <a:lnTo>
                    <a:pt x="28" y="46"/>
                  </a:lnTo>
                  <a:cubicBezTo>
                    <a:pt x="28" y="73"/>
                    <a:pt x="28" y="73"/>
                    <a:pt x="1" y="127"/>
                  </a:cubicBezTo>
                  <a:cubicBezTo>
                    <a:pt x="1" y="154"/>
                    <a:pt x="1" y="181"/>
                    <a:pt x="28" y="181"/>
                  </a:cubicBezTo>
                  <a:cubicBezTo>
                    <a:pt x="55" y="181"/>
                    <a:pt x="82" y="181"/>
                    <a:pt x="82" y="154"/>
                  </a:cubicBezTo>
                  <a:cubicBezTo>
                    <a:pt x="109" y="127"/>
                    <a:pt x="137" y="127"/>
                    <a:pt x="137" y="100"/>
                  </a:cubicBezTo>
                  <a:cubicBezTo>
                    <a:pt x="137" y="73"/>
                    <a:pt x="137" y="73"/>
                    <a:pt x="137" y="46"/>
                  </a:cubicBezTo>
                  <a:cubicBezTo>
                    <a:pt x="137" y="46"/>
                    <a:pt x="137" y="46"/>
                    <a:pt x="137" y="18"/>
                  </a:cubicBezTo>
                  <a:cubicBezTo>
                    <a:pt x="137" y="7"/>
                    <a:pt x="127" y="1"/>
                    <a:pt x="116"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5" name="Google Shape;1545;p11"/>
            <p:cNvSpPr/>
            <p:nvPr/>
          </p:nvSpPr>
          <p:spPr>
            <a:xfrm>
              <a:off x="6022275" y="874450"/>
              <a:ext cx="3425" cy="3700"/>
            </a:xfrm>
            <a:custGeom>
              <a:avLst/>
              <a:gdLst/>
              <a:ahLst/>
              <a:cxnLst/>
              <a:rect l="l" t="t" r="r" b="b"/>
              <a:pathLst>
                <a:path w="137" h="148" extrusionOk="0">
                  <a:moveTo>
                    <a:pt x="105" y="1"/>
                  </a:moveTo>
                  <a:cubicBezTo>
                    <a:pt x="98" y="1"/>
                    <a:pt x="90" y="4"/>
                    <a:pt x="82" y="12"/>
                  </a:cubicBezTo>
                  <a:lnTo>
                    <a:pt x="1" y="121"/>
                  </a:lnTo>
                  <a:cubicBezTo>
                    <a:pt x="1" y="121"/>
                    <a:pt x="1" y="121"/>
                    <a:pt x="1" y="148"/>
                  </a:cubicBezTo>
                  <a:lnTo>
                    <a:pt x="28" y="148"/>
                  </a:lnTo>
                  <a:lnTo>
                    <a:pt x="136" y="39"/>
                  </a:lnTo>
                  <a:cubicBezTo>
                    <a:pt x="136" y="20"/>
                    <a:pt x="123" y="1"/>
                    <a:pt x="10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6" name="Google Shape;1546;p11"/>
            <p:cNvSpPr/>
            <p:nvPr/>
          </p:nvSpPr>
          <p:spPr>
            <a:xfrm>
              <a:off x="6022475" y="875575"/>
              <a:ext cx="4575" cy="4900"/>
            </a:xfrm>
            <a:custGeom>
              <a:avLst/>
              <a:gdLst/>
              <a:ahLst/>
              <a:cxnLst/>
              <a:rect l="l" t="t" r="r" b="b"/>
              <a:pathLst>
                <a:path w="183" h="196" extrusionOk="0">
                  <a:moveTo>
                    <a:pt x="145" y="1"/>
                  </a:moveTo>
                  <a:cubicBezTo>
                    <a:pt x="135" y="1"/>
                    <a:pt x="128" y="8"/>
                    <a:pt x="128" y="21"/>
                  </a:cubicBezTo>
                  <a:lnTo>
                    <a:pt x="20" y="157"/>
                  </a:lnTo>
                  <a:cubicBezTo>
                    <a:pt x="1" y="176"/>
                    <a:pt x="9" y="195"/>
                    <a:pt x="24" y="195"/>
                  </a:cubicBezTo>
                  <a:cubicBezTo>
                    <a:pt x="31" y="195"/>
                    <a:pt x="39" y="192"/>
                    <a:pt x="47" y="184"/>
                  </a:cubicBezTo>
                  <a:lnTo>
                    <a:pt x="183" y="48"/>
                  </a:lnTo>
                  <a:cubicBezTo>
                    <a:pt x="183" y="21"/>
                    <a:pt x="183" y="21"/>
                    <a:pt x="183" y="21"/>
                  </a:cubicBezTo>
                  <a:cubicBezTo>
                    <a:pt x="169" y="8"/>
                    <a:pt x="155" y="1"/>
                    <a:pt x="14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7" name="Google Shape;1547;p11"/>
            <p:cNvSpPr/>
            <p:nvPr/>
          </p:nvSpPr>
          <p:spPr>
            <a:xfrm>
              <a:off x="6010275" y="885975"/>
              <a:ext cx="4375" cy="3975"/>
            </a:xfrm>
            <a:custGeom>
              <a:avLst/>
              <a:gdLst/>
              <a:ahLst/>
              <a:cxnLst/>
              <a:rect l="l" t="t" r="r" b="b"/>
              <a:pathLst>
                <a:path w="175" h="159" extrusionOk="0">
                  <a:moveTo>
                    <a:pt x="129" y="1"/>
                  </a:moveTo>
                  <a:cubicBezTo>
                    <a:pt x="119" y="1"/>
                    <a:pt x="109" y="4"/>
                    <a:pt x="101" y="12"/>
                  </a:cubicBezTo>
                  <a:lnTo>
                    <a:pt x="47" y="12"/>
                  </a:lnTo>
                  <a:cubicBezTo>
                    <a:pt x="47" y="12"/>
                    <a:pt x="20" y="66"/>
                    <a:pt x="20" y="121"/>
                  </a:cubicBezTo>
                  <a:cubicBezTo>
                    <a:pt x="0" y="140"/>
                    <a:pt x="22" y="159"/>
                    <a:pt x="46" y="159"/>
                  </a:cubicBezTo>
                  <a:cubicBezTo>
                    <a:pt x="56" y="159"/>
                    <a:pt x="66" y="156"/>
                    <a:pt x="74" y="148"/>
                  </a:cubicBezTo>
                  <a:cubicBezTo>
                    <a:pt x="101" y="121"/>
                    <a:pt x="155" y="121"/>
                    <a:pt x="155" y="66"/>
                  </a:cubicBezTo>
                  <a:cubicBezTo>
                    <a:pt x="155" y="53"/>
                    <a:pt x="155" y="53"/>
                    <a:pt x="155" y="53"/>
                  </a:cubicBezTo>
                  <a:cubicBezTo>
                    <a:pt x="155" y="53"/>
                    <a:pt x="155" y="53"/>
                    <a:pt x="155" y="39"/>
                  </a:cubicBezTo>
                  <a:cubicBezTo>
                    <a:pt x="174" y="20"/>
                    <a:pt x="153" y="1"/>
                    <a:pt x="129"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8" name="Google Shape;1548;p11"/>
            <p:cNvSpPr/>
            <p:nvPr/>
          </p:nvSpPr>
          <p:spPr>
            <a:xfrm>
              <a:off x="6011175" y="887625"/>
              <a:ext cx="4350" cy="4000"/>
            </a:xfrm>
            <a:custGeom>
              <a:avLst/>
              <a:gdLst/>
              <a:ahLst/>
              <a:cxnLst/>
              <a:rect l="l" t="t" r="r" b="b"/>
              <a:pathLst>
                <a:path w="174" h="160" extrusionOk="0">
                  <a:moveTo>
                    <a:pt x="92" y="0"/>
                  </a:moveTo>
                  <a:cubicBezTo>
                    <a:pt x="65" y="28"/>
                    <a:pt x="65" y="55"/>
                    <a:pt x="38" y="109"/>
                  </a:cubicBezTo>
                  <a:cubicBezTo>
                    <a:pt x="0" y="128"/>
                    <a:pt x="15" y="159"/>
                    <a:pt x="45" y="159"/>
                  </a:cubicBezTo>
                  <a:cubicBezTo>
                    <a:pt x="58" y="159"/>
                    <a:pt x="75" y="153"/>
                    <a:pt x="92" y="136"/>
                  </a:cubicBezTo>
                  <a:cubicBezTo>
                    <a:pt x="119" y="109"/>
                    <a:pt x="146" y="109"/>
                    <a:pt x="146" y="55"/>
                  </a:cubicBezTo>
                  <a:cubicBezTo>
                    <a:pt x="160" y="41"/>
                    <a:pt x="160" y="41"/>
                    <a:pt x="156" y="41"/>
                  </a:cubicBezTo>
                  <a:cubicBezTo>
                    <a:pt x="153" y="41"/>
                    <a:pt x="146" y="41"/>
                    <a:pt x="146" y="28"/>
                  </a:cubicBezTo>
                  <a:cubicBezTo>
                    <a:pt x="173" y="28"/>
                    <a:pt x="173" y="0"/>
                    <a:pt x="146"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9" name="Google Shape;1549;p11"/>
            <p:cNvSpPr/>
            <p:nvPr/>
          </p:nvSpPr>
          <p:spPr>
            <a:xfrm>
              <a:off x="5999225" y="897975"/>
              <a:ext cx="4775" cy="5275"/>
            </a:xfrm>
            <a:custGeom>
              <a:avLst/>
              <a:gdLst/>
              <a:ahLst/>
              <a:cxnLst/>
              <a:rect l="l" t="t" r="r" b="b"/>
              <a:pathLst>
                <a:path w="191" h="211" extrusionOk="0">
                  <a:moveTo>
                    <a:pt x="150" y="0"/>
                  </a:moveTo>
                  <a:cubicBezTo>
                    <a:pt x="143" y="0"/>
                    <a:pt x="136" y="7"/>
                    <a:pt x="136" y="20"/>
                  </a:cubicBezTo>
                  <a:lnTo>
                    <a:pt x="28" y="183"/>
                  </a:lnTo>
                  <a:cubicBezTo>
                    <a:pt x="0" y="183"/>
                    <a:pt x="0" y="210"/>
                    <a:pt x="28" y="210"/>
                  </a:cubicBezTo>
                  <a:lnTo>
                    <a:pt x="55" y="210"/>
                  </a:lnTo>
                  <a:cubicBezTo>
                    <a:pt x="109" y="156"/>
                    <a:pt x="163" y="129"/>
                    <a:pt x="163" y="75"/>
                  </a:cubicBezTo>
                  <a:cubicBezTo>
                    <a:pt x="173" y="55"/>
                    <a:pt x="176" y="49"/>
                    <a:pt x="175" y="49"/>
                  </a:cubicBezTo>
                  <a:lnTo>
                    <a:pt x="175" y="49"/>
                  </a:lnTo>
                  <a:cubicBezTo>
                    <a:pt x="174" y="49"/>
                    <a:pt x="170" y="56"/>
                    <a:pt x="166" y="56"/>
                  </a:cubicBezTo>
                  <a:cubicBezTo>
                    <a:pt x="165" y="56"/>
                    <a:pt x="163" y="54"/>
                    <a:pt x="163" y="47"/>
                  </a:cubicBezTo>
                  <a:cubicBezTo>
                    <a:pt x="190" y="47"/>
                    <a:pt x="190" y="20"/>
                    <a:pt x="163" y="20"/>
                  </a:cubicBezTo>
                  <a:cubicBezTo>
                    <a:pt x="163" y="7"/>
                    <a:pt x="156" y="0"/>
                    <a:pt x="15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0" name="Google Shape;1550;p11"/>
            <p:cNvSpPr/>
            <p:nvPr/>
          </p:nvSpPr>
          <p:spPr>
            <a:xfrm>
              <a:off x="6001925" y="901350"/>
              <a:ext cx="3425" cy="3750"/>
            </a:xfrm>
            <a:custGeom>
              <a:avLst/>
              <a:gdLst/>
              <a:ahLst/>
              <a:cxnLst/>
              <a:rect l="l" t="t" r="r" b="b"/>
              <a:pathLst>
                <a:path w="137" h="150" extrusionOk="0">
                  <a:moveTo>
                    <a:pt x="99" y="1"/>
                  </a:moveTo>
                  <a:cubicBezTo>
                    <a:pt x="89" y="1"/>
                    <a:pt x="82" y="7"/>
                    <a:pt x="82" y="21"/>
                  </a:cubicBezTo>
                  <a:lnTo>
                    <a:pt x="55" y="21"/>
                  </a:lnTo>
                  <a:cubicBezTo>
                    <a:pt x="28" y="21"/>
                    <a:pt x="28" y="48"/>
                    <a:pt x="1" y="75"/>
                  </a:cubicBezTo>
                  <a:cubicBezTo>
                    <a:pt x="1" y="102"/>
                    <a:pt x="1" y="129"/>
                    <a:pt x="1" y="129"/>
                  </a:cubicBezTo>
                  <a:cubicBezTo>
                    <a:pt x="14" y="143"/>
                    <a:pt x="28" y="150"/>
                    <a:pt x="38" y="150"/>
                  </a:cubicBezTo>
                  <a:cubicBezTo>
                    <a:pt x="48" y="150"/>
                    <a:pt x="55" y="143"/>
                    <a:pt x="55" y="129"/>
                  </a:cubicBezTo>
                  <a:cubicBezTo>
                    <a:pt x="82" y="102"/>
                    <a:pt x="109" y="102"/>
                    <a:pt x="137" y="75"/>
                  </a:cubicBezTo>
                  <a:cubicBezTo>
                    <a:pt x="137" y="62"/>
                    <a:pt x="137" y="62"/>
                    <a:pt x="137" y="62"/>
                  </a:cubicBezTo>
                  <a:cubicBezTo>
                    <a:pt x="137" y="62"/>
                    <a:pt x="137" y="62"/>
                    <a:pt x="137" y="48"/>
                  </a:cubicBezTo>
                  <a:cubicBezTo>
                    <a:pt x="137" y="48"/>
                    <a:pt x="137" y="21"/>
                    <a:pt x="137" y="21"/>
                  </a:cubicBezTo>
                  <a:cubicBezTo>
                    <a:pt x="123" y="7"/>
                    <a:pt x="109" y="1"/>
                    <a:pt x="99"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1" name="Google Shape;1551;p11"/>
            <p:cNvSpPr/>
            <p:nvPr/>
          </p:nvSpPr>
          <p:spPr>
            <a:xfrm>
              <a:off x="5992450" y="914750"/>
              <a:ext cx="2725" cy="4600"/>
            </a:xfrm>
            <a:custGeom>
              <a:avLst/>
              <a:gdLst/>
              <a:ahLst/>
              <a:cxnLst/>
              <a:rect l="l" t="t" r="r" b="b"/>
              <a:pathLst>
                <a:path w="109" h="184" extrusionOk="0">
                  <a:moveTo>
                    <a:pt x="109" y="0"/>
                  </a:moveTo>
                  <a:lnTo>
                    <a:pt x="54" y="27"/>
                  </a:lnTo>
                  <a:cubicBezTo>
                    <a:pt x="27" y="55"/>
                    <a:pt x="0" y="109"/>
                    <a:pt x="0" y="136"/>
                  </a:cubicBezTo>
                  <a:cubicBezTo>
                    <a:pt x="0" y="163"/>
                    <a:pt x="0" y="163"/>
                    <a:pt x="0" y="163"/>
                  </a:cubicBezTo>
                  <a:cubicBezTo>
                    <a:pt x="0" y="177"/>
                    <a:pt x="7" y="183"/>
                    <a:pt x="14" y="183"/>
                  </a:cubicBezTo>
                  <a:cubicBezTo>
                    <a:pt x="21" y="183"/>
                    <a:pt x="27" y="177"/>
                    <a:pt x="27" y="163"/>
                  </a:cubicBezTo>
                  <a:cubicBezTo>
                    <a:pt x="54" y="136"/>
                    <a:pt x="82" y="109"/>
                    <a:pt x="109" y="82"/>
                  </a:cubicBezTo>
                  <a:cubicBezTo>
                    <a:pt x="109" y="55"/>
                    <a:pt x="109" y="55"/>
                    <a:pt x="109" y="27"/>
                  </a:cubicBezTo>
                  <a:cubicBezTo>
                    <a:pt x="109" y="27"/>
                    <a:pt x="109" y="0"/>
                    <a:pt x="10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2" name="Google Shape;1552;p11"/>
            <p:cNvSpPr/>
            <p:nvPr/>
          </p:nvSpPr>
          <p:spPr>
            <a:xfrm>
              <a:off x="6030425" y="893050"/>
              <a:ext cx="16975" cy="14250"/>
            </a:xfrm>
            <a:custGeom>
              <a:avLst/>
              <a:gdLst/>
              <a:ahLst/>
              <a:cxnLst/>
              <a:rect l="l" t="t" r="r" b="b"/>
              <a:pathLst>
                <a:path w="679" h="570" extrusionOk="0">
                  <a:moveTo>
                    <a:pt x="27" y="0"/>
                  </a:moveTo>
                  <a:cubicBezTo>
                    <a:pt x="27" y="0"/>
                    <a:pt x="0" y="27"/>
                    <a:pt x="27" y="27"/>
                  </a:cubicBezTo>
                  <a:cubicBezTo>
                    <a:pt x="27" y="55"/>
                    <a:pt x="54" y="82"/>
                    <a:pt x="54" y="82"/>
                  </a:cubicBezTo>
                  <a:cubicBezTo>
                    <a:pt x="136" y="163"/>
                    <a:pt x="217" y="244"/>
                    <a:pt x="298" y="326"/>
                  </a:cubicBezTo>
                  <a:cubicBezTo>
                    <a:pt x="407" y="407"/>
                    <a:pt x="515" y="489"/>
                    <a:pt x="624" y="570"/>
                  </a:cubicBezTo>
                  <a:lnTo>
                    <a:pt x="678" y="570"/>
                  </a:lnTo>
                  <a:cubicBezTo>
                    <a:pt x="678" y="570"/>
                    <a:pt x="678" y="543"/>
                    <a:pt x="678" y="543"/>
                  </a:cubicBezTo>
                  <a:cubicBezTo>
                    <a:pt x="543" y="407"/>
                    <a:pt x="461" y="299"/>
                    <a:pt x="326" y="190"/>
                  </a:cubicBezTo>
                  <a:cubicBezTo>
                    <a:pt x="271" y="136"/>
                    <a:pt x="190" y="82"/>
                    <a:pt x="109" y="27"/>
                  </a:cubicBezTo>
                  <a:lnTo>
                    <a:pt x="54"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3" name="Google Shape;1553;p11"/>
            <p:cNvSpPr/>
            <p:nvPr/>
          </p:nvSpPr>
          <p:spPr>
            <a:xfrm>
              <a:off x="6022275" y="907975"/>
              <a:ext cx="14950" cy="14075"/>
            </a:xfrm>
            <a:custGeom>
              <a:avLst/>
              <a:gdLst/>
              <a:ahLst/>
              <a:cxnLst/>
              <a:rect l="l" t="t" r="r" b="b"/>
              <a:pathLst>
                <a:path w="598" h="563" extrusionOk="0">
                  <a:moveTo>
                    <a:pt x="55" y="0"/>
                  </a:moveTo>
                  <a:cubicBezTo>
                    <a:pt x="28" y="0"/>
                    <a:pt x="1" y="27"/>
                    <a:pt x="28" y="54"/>
                  </a:cubicBezTo>
                  <a:lnTo>
                    <a:pt x="1" y="27"/>
                  </a:lnTo>
                  <a:lnTo>
                    <a:pt x="1" y="27"/>
                  </a:lnTo>
                  <a:cubicBezTo>
                    <a:pt x="55" y="82"/>
                    <a:pt x="82" y="163"/>
                    <a:pt x="136" y="217"/>
                  </a:cubicBezTo>
                  <a:cubicBezTo>
                    <a:pt x="245" y="326"/>
                    <a:pt x="380" y="434"/>
                    <a:pt x="516" y="543"/>
                  </a:cubicBezTo>
                  <a:cubicBezTo>
                    <a:pt x="516" y="556"/>
                    <a:pt x="523" y="563"/>
                    <a:pt x="533" y="563"/>
                  </a:cubicBezTo>
                  <a:cubicBezTo>
                    <a:pt x="543" y="563"/>
                    <a:pt x="557" y="556"/>
                    <a:pt x="570" y="543"/>
                  </a:cubicBezTo>
                  <a:cubicBezTo>
                    <a:pt x="597" y="515"/>
                    <a:pt x="597" y="488"/>
                    <a:pt x="570" y="461"/>
                  </a:cubicBezTo>
                  <a:cubicBezTo>
                    <a:pt x="462" y="353"/>
                    <a:pt x="353" y="244"/>
                    <a:pt x="245" y="136"/>
                  </a:cubicBezTo>
                  <a:cubicBezTo>
                    <a:pt x="191" y="81"/>
                    <a:pt x="109" y="54"/>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4" name="Google Shape;1554;p11"/>
            <p:cNvSpPr/>
            <p:nvPr/>
          </p:nvSpPr>
          <p:spPr>
            <a:xfrm>
              <a:off x="6011425" y="920850"/>
              <a:ext cx="15625" cy="12900"/>
            </a:xfrm>
            <a:custGeom>
              <a:avLst/>
              <a:gdLst/>
              <a:ahLst/>
              <a:cxnLst/>
              <a:rect l="l" t="t" r="r" b="b"/>
              <a:pathLst>
                <a:path w="625" h="516" extrusionOk="0">
                  <a:moveTo>
                    <a:pt x="1" y="0"/>
                  </a:moveTo>
                  <a:cubicBezTo>
                    <a:pt x="1" y="0"/>
                    <a:pt x="1" y="28"/>
                    <a:pt x="1" y="28"/>
                  </a:cubicBezTo>
                  <a:cubicBezTo>
                    <a:pt x="1" y="55"/>
                    <a:pt x="1" y="82"/>
                    <a:pt x="28" y="82"/>
                  </a:cubicBezTo>
                  <a:cubicBezTo>
                    <a:pt x="82" y="163"/>
                    <a:pt x="136" y="217"/>
                    <a:pt x="191" y="245"/>
                  </a:cubicBezTo>
                  <a:cubicBezTo>
                    <a:pt x="299" y="353"/>
                    <a:pt x="408" y="434"/>
                    <a:pt x="543" y="516"/>
                  </a:cubicBezTo>
                  <a:lnTo>
                    <a:pt x="597" y="516"/>
                  </a:lnTo>
                  <a:cubicBezTo>
                    <a:pt x="625" y="489"/>
                    <a:pt x="625" y="462"/>
                    <a:pt x="597" y="434"/>
                  </a:cubicBezTo>
                  <a:cubicBezTo>
                    <a:pt x="462" y="353"/>
                    <a:pt x="353" y="217"/>
                    <a:pt x="245" y="109"/>
                  </a:cubicBezTo>
                  <a:cubicBezTo>
                    <a:pt x="191" y="55"/>
                    <a:pt x="163" y="28"/>
                    <a:pt x="10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5" name="Google Shape;1555;p11"/>
            <p:cNvSpPr/>
            <p:nvPr/>
          </p:nvSpPr>
          <p:spPr>
            <a:xfrm>
              <a:off x="6057550" y="891700"/>
              <a:ext cx="13775" cy="12000"/>
            </a:xfrm>
            <a:custGeom>
              <a:avLst/>
              <a:gdLst/>
              <a:ahLst/>
              <a:cxnLst/>
              <a:rect l="l" t="t" r="r" b="b"/>
              <a:pathLst>
                <a:path w="551" h="480" extrusionOk="0">
                  <a:moveTo>
                    <a:pt x="27" y="0"/>
                  </a:moveTo>
                  <a:cubicBezTo>
                    <a:pt x="0" y="27"/>
                    <a:pt x="27" y="27"/>
                    <a:pt x="27" y="27"/>
                  </a:cubicBezTo>
                  <a:cubicBezTo>
                    <a:pt x="27" y="54"/>
                    <a:pt x="27" y="54"/>
                    <a:pt x="27" y="81"/>
                  </a:cubicBezTo>
                  <a:cubicBezTo>
                    <a:pt x="54" y="109"/>
                    <a:pt x="81" y="163"/>
                    <a:pt x="136" y="190"/>
                  </a:cubicBezTo>
                  <a:cubicBezTo>
                    <a:pt x="217" y="271"/>
                    <a:pt x="298" y="380"/>
                    <a:pt x="407" y="461"/>
                  </a:cubicBezTo>
                  <a:cubicBezTo>
                    <a:pt x="420" y="474"/>
                    <a:pt x="435" y="479"/>
                    <a:pt x="450" y="479"/>
                  </a:cubicBezTo>
                  <a:cubicBezTo>
                    <a:pt x="501" y="479"/>
                    <a:pt x="551" y="421"/>
                    <a:pt x="488" y="380"/>
                  </a:cubicBezTo>
                  <a:cubicBezTo>
                    <a:pt x="380" y="271"/>
                    <a:pt x="298" y="163"/>
                    <a:pt x="163" y="54"/>
                  </a:cubicBezTo>
                  <a:cubicBezTo>
                    <a:pt x="136" y="27"/>
                    <a:pt x="81" y="27"/>
                    <a:pt x="5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6" name="Google Shape;1556;p11"/>
            <p:cNvSpPr/>
            <p:nvPr/>
          </p:nvSpPr>
          <p:spPr>
            <a:xfrm>
              <a:off x="5734775" y="998825"/>
              <a:ext cx="10875" cy="8850"/>
            </a:xfrm>
            <a:custGeom>
              <a:avLst/>
              <a:gdLst/>
              <a:ahLst/>
              <a:cxnLst/>
              <a:rect l="l" t="t" r="r" b="b"/>
              <a:pathLst>
                <a:path w="435" h="354" extrusionOk="0">
                  <a:moveTo>
                    <a:pt x="353" y="1"/>
                  </a:moveTo>
                  <a:cubicBezTo>
                    <a:pt x="298" y="28"/>
                    <a:pt x="271" y="55"/>
                    <a:pt x="244" y="82"/>
                  </a:cubicBezTo>
                  <a:cubicBezTo>
                    <a:pt x="190" y="109"/>
                    <a:pt x="136" y="163"/>
                    <a:pt x="81" y="218"/>
                  </a:cubicBezTo>
                  <a:cubicBezTo>
                    <a:pt x="54" y="245"/>
                    <a:pt x="54" y="272"/>
                    <a:pt x="27" y="299"/>
                  </a:cubicBezTo>
                  <a:cubicBezTo>
                    <a:pt x="0" y="299"/>
                    <a:pt x="0" y="326"/>
                    <a:pt x="27" y="353"/>
                  </a:cubicBezTo>
                  <a:lnTo>
                    <a:pt x="81" y="353"/>
                  </a:lnTo>
                  <a:lnTo>
                    <a:pt x="163" y="299"/>
                  </a:lnTo>
                  <a:cubicBezTo>
                    <a:pt x="217" y="245"/>
                    <a:pt x="298" y="191"/>
                    <a:pt x="353" y="136"/>
                  </a:cubicBezTo>
                  <a:cubicBezTo>
                    <a:pt x="380" y="109"/>
                    <a:pt x="407" y="82"/>
                    <a:pt x="407" y="55"/>
                  </a:cubicBezTo>
                  <a:cubicBezTo>
                    <a:pt x="434" y="55"/>
                    <a:pt x="434" y="28"/>
                    <a:pt x="407" y="28"/>
                  </a:cubicBezTo>
                  <a:lnTo>
                    <a:pt x="40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7" name="Google Shape;1557;p11"/>
            <p:cNvSpPr/>
            <p:nvPr/>
          </p:nvSpPr>
          <p:spPr>
            <a:xfrm>
              <a:off x="5736800" y="998150"/>
              <a:ext cx="9525" cy="10875"/>
            </a:xfrm>
            <a:custGeom>
              <a:avLst/>
              <a:gdLst/>
              <a:ahLst/>
              <a:cxnLst/>
              <a:rect l="l" t="t" r="r" b="b"/>
              <a:pathLst>
                <a:path w="381" h="435" extrusionOk="0">
                  <a:moveTo>
                    <a:pt x="0" y="1"/>
                  </a:moveTo>
                  <a:cubicBezTo>
                    <a:pt x="0" y="1"/>
                    <a:pt x="0" y="28"/>
                    <a:pt x="0" y="55"/>
                  </a:cubicBezTo>
                  <a:cubicBezTo>
                    <a:pt x="28" y="82"/>
                    <a:pt x="55" y="136"/>
                    <a:pt x="55" y="163"/>
                  </a:cubicBezTo>
                  <a:cubicBezTo>
                    <a:pt x="136" y="272"/>
                    <a:pt x="217" y="353"/>
                    <a:pt x="326" y="435"/>
                  </a:cubicBezTo>
                  <a:lnTo>
                    <a:pt x="353" y="435"/>
                  </a:lnTo>
                  <a:cubicBezTo>
                    <a:pt x="380" y="435"/>
                    <a:pt x="380" y="407"/>
                    <a:pt x="353" y="407"/>
                  </a:cubicBezTo>
                  <a:cubicBezTo>
                    <a:pt x="272" y="299"/>
                    <a:pt x="190" y="190"/>
                    <a:pt x="136" y="55"/>
                  </a:cubicBezTo>
                  <a:cubicBezTo>
                    <a:pt x="109" y="28"/>
                    <a:pt x="109" y="28"/>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8" name="Google Shape;1558;p11"/>
            <p:cNvSpPr/>
            <p:nvPr/>
          </p:nvSpPr>
          <p:spPr>
            <a:xfrm>
              <a:off x="5704925" y="1038825"/>
              <a:ext cx="10875" cy="8675"/>
            </a:xfrm>
            <a:custGeom>
              <a:avLst/>
              <a:gdLst/>
              <a:ahLst/>
              <a:cxnLst/>
              <a:rect l="l" t="t" r="r" b="b"/>
              <a:pathLst>
                <a:path w="435" h="347" extrusionOk="0">
                  <a:moveTo>
                    <a:pt x="353" y="1"/>
                  </a:moveTo>
                  <a:cubicBezTo>
                    <a:pt x="299" y="28"/>
                    <a:pt x="272" y="55"/>
                    <a:pt x="245" y="82"/>
                  </a:cubicBezTo>
                  <a:cubicBezTo>
                    <a:pt x="191" y="109"/>
                    <a:pt x="136" y="164"/>
                    <a:pt x="82" y="218"/>
                  </a:cubicBezTo>
                  <a:cubicBezTo>
                    <a:pt x="55" y="245"/>
                    <a:pt x="28" y="272"/>
                    <a:pt x="28" y="299"/>
                  </a:cubicBezTo>
                  <a:cubicBezTo>
                    <a:pt x="1" y="299"/>
                    <a:pt x="1" y="326"/>
                    <a:pt x="28" y="326"/>
                  </a:cubicBezTo>
                  <a:cubicBezTo>
                    <a:pt x="28" y="340"/>
                    <a:pt x="35" y="347"/>
                    <a:pt x="45" y="347"/>
                  </a:cubicBezTo>
                  <a:cubicBezTo>
                    <a:pt x="55" y="347"/>
                    <a:pt x="68" y="340"/>
                    <a:pt x="82" y="326"/>
                  </a:cubicBezTo>
                  <a:cubicBezTo>
                    <a:pt x="109" y="326"/>
                    <a:pt x="136" y="299"/>
                    <a:pt x="163" y="299"/>
                  </a:cubicBezTo>
                  <a:cubicBezTo>
                    <a:pt x="218" y="245"/>
                    <a:pt x="299" y="191"/>
                    <a:pt x="353" y="137"/>
                  </a:cubicBezTo>
                  <a:cubicBezTo>
                    <a:pt x="380" y="109"/>
                    <a:pt x="408" y="82"/>
                    <a:pt x="408" y="55"/>
                  </a:cubicBezTo>
                  <a:cubicBezTo>
                    <a:pt x="435" y="55"/>
                    <a:pt x="435" y="28"/>
                    <a:pt x="435" y="28"/>
                  </a:cubicBezTo>
                  <a:lnTo>
                    <a:pt x="435"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9" name="Google Shape;1559;p11"/>
            <p:cNvSpPr/>
            <p:nvPr/>
          </p:nvSpPr>
          <p:spPr>
            <a:xfrm>
              <a:off x="5706975" y="1038150"/>
              <a:ext cx="9375" cy="11075"/>
            </a:xfrm>
            <a:custGeom>
              <a:avLst/>
              <a:gdLst/>
              <a:ahLst/>
              <a:cxnLst/>
              <a:rect l="l" t="t" r="r" b="b"/>
              <a:pathLst>
                <a:path w="375" h="443" extrusionOk="0">
                  <a:moveTo>
                    <a:pt x="0" y="1"/>
                  </a:moveTo>
                  <a:lnTo>
                    <a:pt x="0" y="28"/>
                  </a:lnTo>
                  <a:cubicBezTo>
                    <a:pt x="0" y="82"/>
                    <a:pt x="27" y="109"/>
                    <a:pt x="54" y="164"/>
                  </a:cubicBezTo>
                  <a:cubicBezTo>
                    <a:pt x="109" y="272"/>
                    <a:pt x="217" y="353"/>
                    <a:pt x="326" y="435"/>
                  </a:cubicBezTo>
                  <a:cubicBezTo>
                    <a:pt x="326" y="440"/>
                    <a:pt x="328" y="442"/>
                    <a:pt x="331" y="442"/>
                  </a:cubicBezTo>
                  <a:cubicBezTo>
                    <a:pt x="344" y="442"/>
                    <a:pt x="374" y="408"/>
                    <a:pt x="353" y="408"/>
                  </a:cubicBezTo>
                  <a:cubicBezTo>
                    <a:pt x="271" y="299"/>
                    <a:pt x="190" y="164"/>
                    <a:pt x="109" y="55"/>
                  </a:cubicBezTo>
                  <a:cubicBezTo>
                    <a:pt x="81" y="28"/>
                    <a:pt x="81" y="1"/>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0" name="Google Shape;1560;p11"/>
            <p:cNvSpPr/>
            <p:nvPr/>
          </p:nvSpPr>
          <p:spPr>
            <a:xfrm>
              <a:off x="5759975" y="1049675"/>
              <a:ext cx="10750" cy="8350"/>
            </a:xfrm>
            <a:custGeom>
              <a:avLst/>
              <a:gdLst/>
              <a:ahLst/>
              <a:cxnLst/>
              <a:rect l="l" t="t" r="r" b="b"/>
              <a:pathLst>
                <a:path w="430" h="334" extrusionOk="0">
                  <a:moveTo>
                    <a:pt x="348" y="1"/>
                  </a:moveTo>
                  <a:cubicBezTo>
                    <a:pt x="321" y="1"/>
                    <a:pt x="267" y="28"/>
                    <a:pt x="240" y="55"/>
                  </a:cubicBezTo>
                  <a:cubicBezTo>
                    <a:pt x="186" y="109"/>
                    <a:pt x="131" y="164"/>
                    <a:pt x="77" y="191"/>
                  </a:cubicBezTo>
                  <a:cubicBezTo>
                    <a:pt x="50" y="218"/>
                    <a:pt x="50" y="245"/>
                    <a:pt x="23" y="272"/>
                  </a:cubicBezTo>
                  <a:cubicBezTo>
                    <a:pt x="1" y="294"/>
                    <a:pt x="32" y="334"/>
                    <a:pt x="59" y="334"/>
                  </a:cubicBezTo>
                  <a:cubicBezTo>
                    <a:pt x="66" y="334"/>
                    <a:pt x="72" y="332"/>
                    <a:pt x="77" y="326"/>
                  </a:cubicBezTo>
                  <a:cubicBezTo>
                    <a:pt x="104" y="299"/>
                    <a:pt x="131" y="299"/>
                    <a:pt x="158" y="272"/>
                  </a:cubicBezTo>
                  <a:cubicBezTo>
                    <a:pt x="213" y="218"/>
                    <a:pt x="294" y="164"/>
                    <a:pt x="348" y="109"/>
                  </a:cubicBezTo>
                  <a:cubicBezTo>
                    <a:pt x="375" y="109"/>
                    <a:pt x="403" y="82"/>
                    <a:pt x="403" y="55"/>
                  </a:cubicBezTo>
                  <a:cubicBezTo>
                    <a:pt x="430" y="28"/>
                    <a:pt x="430" y="28"/>
                    <a:pt x="43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11"/>
            <p:cNvSpPr/>
            <p:nvPr/>
          </p:nvSpPr>
          <p:spPr>
            <a:xfrm>
              <a:off x="5762575" y="1049000"/>
              <a:ext cx="8825" cy="10875"/>
            </a:xfrm>
            <a:custGeom>
              <a:avLst/>
              <a:gdLst/>
              <a:ahLst/>
              <a:cxnLst/>
              <a:rect l="l" t="t" r="r" b="b"/>
              <a:pathLst>
                <a:path w="353" h="435" extrusionOk="0">
                  <a:moveTo>
                    <a:pt x="0" y="1"/>
                  </a:moveTo>
                  <a:cubicBezTo>
                    <a:pt x="0" y="8"/>
                    <a:pt x="0" y="14"/>
                    <a:pt x="0" y="28"/>
                  </a:cubicBezTo>
                  <a:cubicBezTo>
                    <a:pt x="0" y="55"/>
                    <a:pt x="27" y="109"/>
                    <a:pt x="54" y="136"/>
                  </a:cubicBezTo>
                  <a:cubicBezTo>
                    <a:pt x="109" y="245"/>
                    <a:pt x="217" y="353"/>
                    <a:pt x="299" y="435"/>
                  </a:cubicBezTo>
                  <a:lnTo>
                    <a:pt x="353" y="435"/>
                  </a:lnTo>
                  <a:cubicBezTo>
                    <a:pt x="353" y="408"/>
                    <a:pt x="353" y="408"/>
                    <a:pt x="353" y="381"/>
                  </a:cubicBezTo>
                  <a:cubicBezTo>
                    <a:pt x="244" y="272"/>
                    <a:pt x="163" y="164"/>
                    <a:pt x="109" y="55"/>
                  </a:cubicBezTo>
                  <a:cubicBezTo>
                    <a:pt x="82" y="28"/>
                    <a:pt x="82" y="1"/>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11"/>
            <p:cNvSpPr/>
            <p:nvPr/>
          </p:nvSpPr>
          <p:spPr>
            <a:xfrm>
              <a:off x="5727300" y="1087650"/>
              <a:ext cx="10875" cy="8850"/>
            </a:xfrm>
            <a:custGeom>
              <a:avLst/>
              <a:gdLst/>
              <a:ahLst/>
              <a:cxnLst/>
              <a:rect l="l" t="t" r="r" b="b"/>
              <a:pathLst>
                <a:path w="435" h="354" extrusionOk="0">
                  <a:moveTo>
                    <a:pt x="408" y="1"/>
                  </a:moveTo>
                  <a:lnTo>
                    <a:pt x="408" y="28"/>
                  </a:lnTo>
                  <a:cubicBezTo>
                    <a:pt x="435" y="28"/>
                    <a:pt x="435" y="1"/>
                    <a:pt x="408" y="1"/>
                  </a:cubicBezTo>
                  <a:close/>
                  <a:moveTo>
                    <a:pt x="326" y="28"/>
                  </a:moveTo>
                  <a:cubicBezTo>
                    <a:pt x="299" y="28"/>
                    <a:pt x="245" y="55"/>
                    <a:pt x="218" y="82"/>
                  </a:cubicBezTo>
                  <a:cubicBezTo>
                    <a:pt x="164" y="137"/>
                    <a:pt x="109" y="191"/>
                    <a:pt x="55" y="218"/>
                  </a:cubicBezTo>
                  <a:cubicBezTo>
                    <a:pt x="28" y="245"/>
                    <a:pt x="28" y="272"/>
                    <a:pt x="1" y="299"/>
                  </a:cubicBezTo>
                  <a:cubicBezTo>
                    <a:pt x="1" y="326"/>
                    <a:pt x="1" y="326"/>
                    <a:pt x="1" y="354"/>
                  </a:cubicBezTo>
                  <a:lnTo>
                    <a:pt x="55" y="354"/>
                  </a:lnTo>
                  <a:lnTo>
                    <a:pt x="136" y="299"/>
                  </a:lnTo>
                  <a:cubicBezTo>
                    <a:pt x="191" y="245"/>
                    <a:pt x="272" y="191"/>
                    <a:pt x="326" y="137"/>
                  </a:cubicBezTo>
                  <a:cubicBezTo>
                    <a:pt x="353" y="109"/>
                    <a:pt x="380" y="109"/>
                    <a:pt x="408" y="82"/>
                  </a:cubicBezTo>
                  <a:cubicBezTo>
                    <a:pt x="408" y="82"/>
                    <a:pt x="408" y="55"/>
                    <a:pt x="408"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11"/>
            <p:cNvSpPr/>
            <p:nvPr/>
          </p:nvSpPr>
          <p:spPr>
            <a:xfrm>
              <a:off x="5728675" y="1086975"/>
              <a:ext cx="9500" cy="11550"/>
            </a:xfrm>
            <a:custGeom>
              <a:avLst/>
              <a:gdLst/>
              <a:ahLst/>
              <a:cxnLst/>
              <a:rect l="l" t="t" r="r" b="b"/>
              <a:pathLst>
                <a:path w="380" h="462" extrusionOk="0">
                  <a:moveTo>
                    <a:pt x="0" y="1"/>
                  </a:moveTo>
                  <a:lnTo>
                    <a:pt x="0" y="55"/>
                  </a:lnTo>
                  <a:cubicBezTo>
                    <a:pt x="27" y="82"/>
                    <a:pt x="54" y="136"/>
                    <a:pt x="54" y="164"/>
                  </a:cubicBezTo>
                  <a:cubicBezTo>
                    <a:pt x="136" y="272"/>
                    <a:pt x="217" y="381"/>
                    <a:pt x="325" y="462"/>
                  </a:cubicBezTo>
                  <a:cubicBezTo>
                    <a:pt x="353" y="462"/>
                    <a:pt x="380" y="435"/>
                    <a:pt x="353" y="408"/>
                  </a:cubicBezTo>
                  <a:cubicBezTo>
                    <a:pt x="271" y="299"/>
                    <a:pt x="190" y="191"/>
                    <a:pt x="136" y="82"/>
                  </a:cubicBezTo>
                  <a:cubicBezTo>
                    <a:pt x="109" y="55"/>
                    <a:pt x="109" y="28"/>
                    <a:pt x="81" y="28"/>
                  </a:cubicBezTo>
                  <a:cubicBezTo>
                    <a:pt x="81" y="1"/>
                    <a:pt x="54" y="1"/>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11"/>
            <p:cNvSpPr/>
            <p:nvPr/>
          </p:nvSpPr>
          <p:spPr>
            <a:xfrm>
              <a:off x="5683900" y="1082925"/>
              <a:ext cx="10200" cy="8650"/>
            </a:xfrm>
            <a:custGeom>
              <a:avLst/>
              <a:gdLst/>
              <a:ahLst/>
              <a:cxnLst/>
              <a:rect l="l" t="t" r="r" b="b"/>
              <a:pathLst>
                <a:path w="408" h="346" extrusionOk="0">
                  <a:moveTo>
                    <a:pt x="326" y="0"/>
                  </a:moveTo>
                  <a:cubicBezTo>
                    <a:pt x="299" y="0"/>
                    <a:pt x="245" y="27"/>
                    <a:pt x="218" y="81"/>
                  </a:cubicBezTo>
                  <a:cubicBezTo>
                    <a:pt x="164" y="109"/>
                    <a:pt x="109" y="163"/>
                    <a:pt x="55" y="217"/>
                  </a:cubicBezTo>
                  <a:cubicBezTo>
                    <a:pt x="28" y="217"/>
                    <a:pt x="28" y="244"/>
                    <a:pt x="1" y="271"/>
                  </a:cubicBezTo>
                  <a:cubicBezTo>
                    <a:pt x="1" y="298"/>
                    <a:pt x="1" y="326"/>
                    <a:pt x="1" y="326"/>
                  </a:cubicBezTo>
                  <a:cubicBezTo>
                    <a:pt x="14" y="339"/>
                    <a:pt x="21" y="346"/>
                    <a:pt x="28" y="346"/>
                  </a:cubicBezTo>
                  <a:cubicBezTo>
                    <a:pt x="35" y="346"/>
                    <a:pt x="42" y="339"/>
                    <a:pt x="55" y="326"/>
                  </a:cubicBezTo>
                  <a:cubicBezTo>
                    <a:pt x="82" y="298"/>
                    <a:pt x="109" y="298"/>
                    <a:pt x="136" y="271"/>
                  </a:cubicBezTo>
                  <a:cubicBezTo>
                    <a:pt x="218" y="217"/>
                    <a:pt x="272" y="163"/>
                    <a:pt x="326" y="109"/>
                  </a:cubicBezTo>
                  <a:cubicBezTo>
                    <a:pt x="353" y="109"/>
                    <a:pt x="381" y="81"/>
                    <a:pt x="408" y="54"/>
                  </a:cubicBezTo>
                  <a:cubicBezTo>
                    <a:pt x="408" y="27"/>
                    <a:pt x="408" y="27"/>
                    <a:pt x="40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5" name="Google Shape;1565;p11"/>
            <p:cNvSpPr/>
            <p:nvPr/>
          </p:nvSpPr>
          <p:spPr>
            <a:xfrm>
              <a:off x="5685275" y="1082225"/>
              <a:ext cx="9500" cy="10875"/>
            </a:xfrm>
            <a:custGeom>
              <a:avLst/>
              <a:gdLst/>
              <a:ahLst/>
              <a:cxnLst/>
              <a:rect l="l" t="t" r="r" b="b"/>
              <a:pathLst>
                <a:path w="380" h="435" extrusionOk="0">
                  <a:moveTo>
                    <a:pt x="0" y="1"/>
                  </a:moveTo>
                  <a:lnTo>
                    <a:pt x="0" y="28"/>
                  </a:lnTo>
                  <a:cubicBezTo>
                    <a:pt x="27" y="82"/>
                    <a:pt x="54" y="109"/>
                    <a:pt x="54" y="164"/>
                  </a:cubicBezTo>
                  <a:cubicBezTo>
                    <a:pt x="136" y="245"/>
                    <a:pt x="244" y="354"/>
                    <a:pt x="326" y="435"/>
                  </a:cubicBezTo>
                  <a:cubicBezTo>
                    <a:pt x="353" y="435"/>
                    <a:pt x="380" y="408"/>
                    <a:pt x="380" y="381"/>
                  </a:cubicBezTo>
                  <a:cubicBezTo>
                    <a:pt x="271" y="272"/>
                    <a:pt x="190" y="164"/>
                    <a:pt x="136" y="55"/>
                  </a:cubicBezTo>
                  <a:cubicBezTo>
                    <a:pt x="109" y="28"/>
                    <a:pt x="109" y="1"/>
                    <a:pt x="8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6" name="Google Shape;1566;p11"/>
            <p:cNvSpPr/>
            <p:nvPr/>
          </p:nvSpPr>
          <p:spPr>
            <a:xfrm>
              <a:off x="5656775" y="1033400"/>
              <a:ext cx="10200" cy="8675"/>
            </a:xfrm>
            <a:custGeom>
              <a:avLst/>
              <a:gdLst/>
              <a:ahLst/>
              <a:cxnLst/>
              <a:rect l="l" t="t" r="r" b="b"/>
              <a:pathLst>
                <a:path w="408" h="347" extrusionOk="0">
                  <a:moveTo>
                    <a:pt x="326" y="1"/>
                  </a:moveTo>
                  <a:cubicBezTo>
                    <a:pt x="299" y="28"/>
                    <a:pt x="245" y="55"/>
                    <a:pt x="218" y="82"/>
                  </a:cubicBezTo>
                  <a:cubicBezTo>
                    <a:pt x="164" y="109"/>
                    <a:pt x="109" y="164"/>
                    <a:pt x="55" y="218"/>
                  </a:cubicBezTo>
                  <a:cubicBezTo>
                    <a:pt x="28" y="245"/>
                    <a:pt x="28" y="272"/>
                    <a:pt x="1" y="299"/>
                  </a:cubicBezTo>
                  <a:cubicBezTo>
                    <a:pt x="1" y="299"/>
                    <a:pt x="1" y="326"/>
                    <a:pt x="1" y="326"/>
                  </a:cubicBezTo>
                  <a:cubicBezTo>
                    <a:pt x="14" y="340"/>
                    <a:pt x="21" y="347"/>
                    <a:pt x="28" y="347"/>
                  </a:cubicBezTo>
                  <a:cubicBezTo>
                    <a:pt x="35" y="347"/>
                    <a:pt x="42" y="340"/>
                    <a:pt x="55" y="326"/>
                  </a:cubicBezTo>
                  <a:cubicBezTo>
                    <a:pt x="82" y="326"/>
                    <a:pt x="109" y="299"/>
                    <a:pt x="136" y="272"/>
                  </a:cubicBezTo>
                  <a:cubicBezTo>
                    <a:pt x="191" y="245"/>
                    <a:pt x="272" y="191"/>
                    <a:pt x="326" y="137"/>
                  </a:cubicBezTo>
                  <a:cubicBezTo>
                    <a:pt x="353" y="109"/>
                    <a:pt x="381" y="82"/>
                    <a:pt x="408" y="55"/>
                  </a:cubicBezTo>
                  <a:cubicBezTo>
                    <a:pt x="408" y="28"/>
                    <a:pt x="408" y="28"/>
                    <a:pt x="40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11"/>
            <p:cNvSpPr/>
            <p:nvPr/>
          </p:nvSpPr>
          <p:spPr>
            <a:xfrm>
              <a:off x="5658150" y="1032725"/>
              <a:ext cx="10050" cy="11075"/>
            </a:xfrm>
            <a:custGeom>
              <a:avLst/>
              <a:gdLst/>
              <a:ahLst/>
              <a:cxnLst/>
              <a:rect l="l" t="t" r="r" b="b"/>
              <a:pathLst>
                <a:path w="402" h="443" extrusionOk="0">
                  <a:moveTo>
                    <a:pt x="27" y="1"/>
                  </a:moveTo>
                  <a:cubicBezTo>
                    <a:pt x="0" y="1"/>
                    <a:pt x="0" y="28"/>
                    <a:pt x="27" y="28"/>
                  </a:cubicBezTo>
                  <a:cubicBezTo>
                    <a:pt x="27" y="82"/>
                    <a:pt x="54" y="136"/>
                    <a:pt x="81" y="164"/>
                  </a:cubicBezTo>
                  <a:cubicBezTo>
                    <a:pt x="136" y="272"/>
                    <a:pt x="244" y="353"/>
                    <a:pt x="326" y="435"/>
                  </a:cubicBezTo>
                  <a:cubicBezTo>
                    <a:pt x="331" y="440"/>
                    <a:pt x="338" y="442"/>
                    <a:pt x="344" y="442"/>
                  </a:cubicBezTo>
                  <a:cubicBezTo>
                    <a:pt x="371" y="442"/>
                    <a:pt x="402" y="408"/>
                    <a:pt x="380" y="408"/>
                  </a:cubicBezTo>
                  <a:cubicBezTo>
                    <a:pt x="271" y="299"/>
                    <a:pt x="190" y="191"/>
                    <a:pt x="136" y="55"/>
                  </a:cubicBezTo>
                  <a:cubicBezTo>
                    <a:pt x="109" y="28"/>
                    <a:pt x="109" y="28"/>
                    <a:pt x="8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11"/>
            <p:cNvSpPr/>
            <p:nvPr/>
          </p:nvSpPr>
          <p:spPr>
            <a:xfrm>
              <a:off x="5692725" y="1002900"/>
              <a:ext cx="10875" cy="8850"/>
            </a:xfrm>
            <a:custGeom>
              <a:avLst/>
              <a:gdLst/>
              <a:ahLst/>
              <a:cxnLst/>
              <a:rect l="l" t="t" r="r" b="b"/>
              <a:pathLst>
                <a:path w="435" h="354" extrusionOk="0">
                  <a:moveTo>
                    <a:pt x="353" y="0"/>
                  </a:moveTo>
                  <a:cubicBezTo>
                    <a:pt x="326" y="28"/>
                    <a:pt x="272" y="55"/>
                    <a:pt x="245" y="82"/>
                  </a:cubicBezTo>
                  <a:cubicBezTo>
                    <a:pt x="190" y="109"/>
                    <a:pt x="136" y="163"/>
                    <a:pt x="82" y="217"/>
                  </a:cubicBezTo>
                  <a:cubicBezTo>
                    <a:pt x="55" y="245"/>
                    <a:pt x="55" y="272"/>
                    <a:pt x="28" y="299"/>
                  </a:cubicBezTo>
                  <a:cubicBezTo>
                    <a:pt x="0" y="326"/>
                    <a:pt x="55" y="353"/>
                    <a:pt x="82" y="353"/>
                  </a:cubicBezTo>
                  <a:cubicBezTo>
                    <a:pt x="109" y="326"/>
                    <a:pt x="136" y="299"/>
                    <a:pt x="163" y="299"/>
                  </a:cubicBezTo>
                  <a:cubicBezTo>
                    <a:pt x="217" y="245"/>
                    <a:pt x="299" y="190"/>
                    <a:pt x="353" y="136"/>
                  </a:cubicBezTo>
                  <a:cubicBezTo>
                    <a:pt x="380" y="109"/>
                    <a:pt x="407" y="82"/>
                    <a:pt x="407" y="55"/>
                  </a:cubicBezTo>
                  <a:cubicBezTo>
                    <a:pt x="434" y="55"/>
                    <a:pt x="434" y="28"/>
                    <a:pt x="434" y="28"/>
                  </a:cubicBezTo>
                  <a:lnTo>
                    <a:pt x="434"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11"/>
            <p:cNvSpPr/>
            <p:nvPr/>
          </p:nvSpPr>
          <p:spPr>
            <a:xfrm>
              <a:off x="5694750" y="1002225"/>
              <a:ext cx="9525" cy="10875"/>
            </a:xfrm>
            <a:custGeom>
              <a:avLst/>
              <a:gdLst/>
              <a:ahLst/>
              <a:cxnLst/>
              <a:rect l="l" t="t" r="r" b="b"/>
              <a:pathLst>
                <a:path w="381" h="435" extrusionOk="0">
                  <a:moveTo>
                    <a:pt x="1" y="0"/>
                  </a:moveTo>
                  <a:lnTo>
                    <a:pt x="1" y="27"/>
                  </a:lnTo>
                  <a:cubicBezTo>
                    <a:pt x="28" y="82"/>
                    <a:pt x="55" y="136"/>
                    <a:pt x="55" y="163"/>
                  </a:cubicBezTo>
                  <a:cubicBezTo>
                    <a:pt x="136" y="272"/>
                    <a:pt x="218" y="353"/>
                    <a:pt x="326" y="434"/>
                  </a:cubicBezTo>
                  <a:lnTo>
                    <a:pt x="381" y="434"/>
                  </a:lnTo>
                  <a:cubicBezTo>
                    <a:pt x="381" y="434"/>
                    <a:pt x="381" y="407"/>
                    <a:pt x="381" y="407"/>
                  </a:cubicBezTo>
                  <a:cubicBezTo>
                    <a:pt x="272" y="299"/>
                    <a:pt x="191" y="190"/>
                    <a:pt x="136" y="55"/>
                  </a:cubicBezTo>
                  <a:cubicBezTo>
                    <a:pt x="109" y="55"/>
                    <a:pt x="109" y="27"/>
                    <a:pt x="8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11"/>
            <p:cNvSpPr/>
            <p:nvPr/>
          </p:nvSpPr>
          <p:spPr>
            <a:xfrm>
              <a:off x="5669675" y="974825"/>
              <a:ext cx="11350" cy="9100"/>
            </a:xfrm>
            <a:custGeom>
              <a:avLst/>
              <a:gdLst/>
              <a:ahLst/>
              <a:cxnLst/>
              <a:rect l="l" t="t" r="r" b="b"/>
              <a:pathLst>
                <a:path w="454" h="364" extrusionOk="0">
                  <a:moveTo>
                    <a:pt x="430" y="0"/>
                  </a:moveTo>
                  <a:cubicBezTo>
                    <a:pt x="423" y="0"/>
                    <a:pt x="415" y="3"/>
                    <a:pt x="407" y="11"/>
                  </a:cubicBezTo>
                  <a:lnTo>
                    <a:pt x="353" y="11"/>
                  </a:lnTo>
                  <a:cubicBezTo>
                    <a:pt x="299" y="38"/>
                    <a:pt x="271" y="66"/>
                    <a:pt x="217" y="93"/>
                  </a:cubicBezTo>
                  <a:cubicBezTo>
                    <a:pt x="163" y="147"/>
                    <a:pt x="109" y="174"/>
                    <a:pt x="54" y="228"/>
                  </a:cubicBezTo>
                  <a:cubicBezTo>
                    <a:pt x="54" y="255"/>
                    <a:pt x="27" y="283"/>
                    <a:pt x="0" y="310"/>
                  </a:cubicBezTo>
                  <a:cubicBezTo>
                    <a:pt x="0" y="310"/>
                    <a:pt x="0" y="337"/>
                    <a:pt x="0" y="364"/>
                  </a:cubicBezTo>
                  <a:lnTo>
                    <a:pt x="54" y="364"/>
                  </a:lnTo>
                  <a:cubicBezTo>
                    <a:pt x="82" y="337"/>
                    <a:pt x="136" y="310"/>
                    <a:pt x="163" y="310"/>
                  </a:cubicBezTo>
                  <a:cubicBezTo>
                    <a:pt x="217" y="255"/>
                    <a:pt x="271" y="201"/>
                    <a:pt x="326" y="147"/>
                  </a:cubicBezTo>
                  <a:cubicBezTo>
                    <a:pt x="353" y="120"/>
                    <a:pt x="380" y="93"/>
                    <a:pt x="407" y="66"/>
                  </a:cubicBezTo>
                  <a:cubicBezTo>
                    <a:pt x="407" y="66"/>
                    <a:pt x="407" y="38"/>
                    <a:pt x="434" y="38"/>
                  </a:cubicBezTo>
                  <a:cubicBezTo>
                    <a:pt x="453" y="19"/>
                    <a:pt x="445" y="0"/>
                    <a:pt x="430"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11"/>
            <p:cNvSpPr/>
            <p:nvPr/>
          </p:nvSpPr>
          <p:spPr>
            <a:xfrm>
              <a:off x="5671700" y="974425"/>
              <a:ext cx="8850" cy="11375"/>
            </a:xfrm>
            <a:custGeom>
              <a:avLst/>
              <a:gdLst/>
              <a:ahLst/>
              <a:cxnLst/>
              <a:rect l="l" t="t" r="r" b="b"/>
              <a:pathLst>
                <a:path w="354" h="455" extrusionOk="0">
                  <a:moveTo>
                    <a:pt x="1" y="0"/>
                  </a:moveTo>
                  <a:lnTo>
                    <a:pt x="1" y="54"/>
                  </a:lnTo>
                  <a:cubicBezTo>
                    <a:pt x="1" y="82"/>
                    <a:pt x="28" y="136"/>
                    <a:pt x="55" y="163"/>
                  </a:cubicBezTo>
                  <a:cubicBezTo>
                    <a:pt x="109" y="271"/>
                    <a:pt x="190" y="353"/>
                    <a:pt x="299" y="434"/>
                  </a:cubicBezTo>
                  <a:cubicBezTo>
                    <a:pt x="313" y="448"/>
                    <a:pt x="319" y="455"/>
                    <a:pt x="326" y="455"/>
                  </a:cubicBezTo>
                  <a:cubicBezTo>
                    <a:pt x="333" y="455"/>
                    <a:pt x="340" y="448"/>
                    <a:pt x="353" y="434"/>
                  </a:cubicBezTo>
                  <a:cubicBezTo>
                    <a:pt x="353" y="434"/>
                    <a:pt x="353" y="407"/>
                    <a:pt x="353" y="407"/>
                  </a:cubicBezTo>
                  <a:cubicBezTo>
                    <a:pt x="245" y="299"/>
                    <a:pt x="163" y="190"/>
                    <a:pt x="109" y="54"/>
                  </a:cubicBezTo>
                  <a:cubicBezTo>
                    <a:pt x="82" y="54"/>
                    <a:pt x="82" y="27"/>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11"/>
            <p:cNvSpPr/>
            <p:nvPr/>
          </p:nvSpPr>
          <p:spPr>
            <a:xfrm>
              <a:off x="5711025" y="925600"/>
              <a:ext cx="10875" cy="9350"/>
            </a:xfrm>
            <a:custGeom>
              <a:avLst/>
              <a:gdLst/>
              <a:ahLst/>
              <a:cxnLst/>
              <a:rect l="l" t="t" r="r" b="b"/>
              <a:pathLst>
                <a:path w="435" h="374" extrusionOk="0">
                  <a:moveTo>
                    <a:pt x="408" y="0"/>
                  </a:moveTo>
                  <a:lnTo>
                    <a:pt x="408" y="27"/>
                  </a:lnTo>
                  <a:lnTo>
                    <a:pt x="353" y="27"/>
                  </a:lnTo>
                  <a:cubicBezTo>
                    <a:pt x="299" y="55"/>
                    <a:pt x="272" y="82"/>
                    <a:pt x="218" y="109"/>
                  </a:cubicBezTo>
                  <a:cubicBezTo>
                    <a:pt x="164" y="136"/>
                    <a:pt x="109" y="190"/>
                    <a:pt x="82" y="244"/>
                  </a:cubicBezTo>
                  <a:cubicBezTo>
                    <a:pt x="55" y="272"/>
                    <a:pt x="28" y="272"/>
                    <a:pt x="28" y="299"/>
                  </a:cubicBezTo>
                  <a:cubicBezTo>
                    <a:pt x="1" y="326"/>
                    <a:pt x="1" y="353"/>
                    <a:pt x="28" y="353"/>
                  </a:cubicBezTo>
                  <a:cubicBezTo>
                    <a:pt x="28" y="366"/>
                    <a:pt x="35" y="373"/>
                    <a:pt x="41" y="373"/>
                  </a:cubicBezTo>
                  <a:cubicBezTo>
                    <a:pt x="48" y="373"/>
                    <a:pt x="55" y="366"/>
                    <a:pt x="55" y="353"/>
                  </a:cubicBezTo>
                  <a:lnTo>
                    <a:pt x="164" y="299"/>
                  </a:lnTo>
                  <a:cubicBezTo>
                    <a:pt x="218" y="244"/>
                    <a:pt x="272" y="217"/>
                    <a:pt x="326" y="136"/>
                  </a:cubicBezTo>
                  <a:cubicBezTo>
                    <a:pt x="353" y="136"/>
                    <a:pt x="381" y="109"/>
                    <a:pt x="408" y="82"/>
                  </a:cubicBezTo>
                  <a:cubicBezTo>
                    <a:pt x="435" y="55"/>
                    <a:pt x="435" y="55"/>
                    <a:pt x="435" y="27"/>
                  </a:cubicBezTo>
                  <a:lnTo>
                    <a:pt x="408"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11"/>
            <p:cNvSpPr/>
            <p:nvPr/>
          </p:nvSpPr>
          <p:spPr>
            <a:xfrm>
              <a:off x="5713075" y="925600"/>
              <a:ext cx="9375" cy="11050"/>
            </a:xfrm>
            <a:custGeom>
              <a:avLst/>
              <a:gdLst/>
              <a:ahLst/>
              <a:cxnLst/>
              <a:rect l="l" t="t" r="r" b="b"/>
              <a:pathLst>
                <a:path w="375" h="442" extrusionOk="0">
                  <a:moveTo>
                    <a:pt x="0" y="0"/>
                  </a:moveTo>
                  <a:cubicBezTo>
                    <a:pt x="0" y="0"/>
                    <a:pt x="0" y="27"/>
                    <a:pt x="0" y="27"/>
                  </a:cubicBezTo>
                  <a:cubicBezTo>
                    <a:pt x="27" y="82"/>
                    <a:pt x="27" y="109"/>
                    <a:pt x="54" y="163"/>
                  </a:cubicBezTo>
                  <a:cubicBezTo>
                    <a:pt x="136" y="272"/>
                    <a:pt x="217" y="353"/>
                    <a:pt x="326" y="434"/>
                  </a:cubicBezTo>
                  <a:cubicBezTo>
                    <a:pt x="331" y="440"/>
                    <a:pt x="336" y="442"/>
                    <a:pt x="341" y="442"/>
                  </a:cubicBezTo>
                  <a:cubicBezTo>
                    <a:pt x="361" y="442"/>
                    <a:pt x="374" y="407"/>
                    <a:pt x="353" y="407"/>
                  </a:cubicBezTo>
                  <a:cubicBezTo>
                    <a:pt x="271" y="299"/>
                    <a:pt x="190" y="163"/>
                    <a:pt x="109" y="55"/>
                  </a:cubicBezTo>
                  <a:cubicBezTo>
                    <a:pt x="109" y="27"/>
                    <a:pt x="82" y="27"/>
                    <a:pt x="82"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4" name="Google Shape;1574;p11"/>
            <p:cNvSpPr/>
            <p:nvPr/>
          </p:nvSpPr>
          <p:spPr>
            <a:xfrm>
              <a:off x="5852750" y="969675"/>
              <a:ext cx="10875" cy="8825"/>
            </a:xfrm>
            <a:custGeom>
              <a:avLst/>
              <a:gdLst/>
              <a:ahLst/>
              <a:cxnLst/>
              <a:rect l="l" t="t" r="r" b="b"/>
              <a:pathLst>
                <a:path w="435" h="353" extrusionOk="0">
                  <a:moveTo>
                    <a:pt x="435" y="0"/>
                  </a:moveTo>
                  <a:lnTo>
                    <a:pt x="408" y="27"/>
                  </a:lnTo>
                  <a:cubicBezTo>
                    <a:pt x="394" y="14"/>
                    <a:pt x="387" y="7"/>
                    <a:pt x="380" y="7"/>
                  </a:cubicBezTo>
                  <a:cubicBezTo>
                    <a:pt x="374" y="7"/>
                    <a:pt x="367" y="14"/>
                    <a:pt x="353" y="27"/>
                  </a:cubicBezTo>
                  <a:cubicBezTo>
                    <a:pt x="299" y="27"/>
                    <a:pt x="272" y="55"/>
                    <a:pt x="245" y="82"/>
                  </a:cubicBezTo>
                  <a:cubicBezTo>
                    <a:pt x="163" y="136"/>
                    <a:pt x="109" y="163"/>
                    <a:pt x="82" y="217"/>
                  </a:cubicBezTo>
                  <a:cubicBezTo>
                    <a:pt x="55" y="244"/>
                    <a:pt x="28" y="272"/>
                    <a:pt x="28" y="299"/>
                  </a:cubicBezTo>
                  <a:cubicBezTo>
                    <a:pt x="1" y="326"/>
                    <a:pt x="1" y="326"/>
                    <a:pt x="28" y="353"/>
                  </a:cubicBezTo>
                  <a:lnTo>
                    <a:pt x="55" y="353"/>
                  </a:lnTo>
                  <a:cubicBezTo>
                    <a:pt x="109" y="326"/>
                    <a:pt x="136" y="299"/>
                    <a:pt x="163" y="299"/>
                  </a:cubicBezTo>
                  <a:cubicBezTo>
                    <a:pt x="218" y="244"/>
                    <a:pt x="272" y="190"/>
                    <a:pt x="326" y="136"/>
                  </a:cubicBezTo>
                  <a:cubicBezTo>
                    <a:pt x="380" y="109"/>
                    <a:pt x="380" y="82"/>
                    <a:pt x="408" y="82"/>
                  </a:cubicBezTo>
                  <a:cubicBezTo>
                    <a:pt x="435" y="55"/>
                    <a:pt x="435" y="27"/>
                    <a:pt x="435" y="27"/>
                  </a:cubicBezTo>
                  <a:cubicBezTo>
                    <a:pt x="435" y="0"/>
                    <a:pt x="435" y="0"/>
                    <a:pt x="43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5" name="Google Shape;1575;p11"/>
            <p:cNvSpPr/>
            <p:nvPr/>
          </p:nvSpPr>
          <p:spPr>
            <a:xfrm>
              <a:off x="5854800" y="969000"/>
              <a:ext cx="9300" cy="11150"/>
            </a:xfrm>
            <a:custGeom>
              <a:avLst/>
              <a:gdLst/>
              <a:ahLst/>
              <a:cxnLst/>
              <a:rect l="l" t="t" r="r" b="b"/>
              <a:pathLst>
                <a:path w="372" h="446" extrusionOk="0">
                  <a:moveTo>
                    <a:pt x="0" y="0"/>
                  </a:moveTo>
                  <a:lnTo>
                    <a:pt x="0" y="54"/>
                  </a:lnTo>
                  <a:cubicBezTo>
                    <a:pt x="0" y="82"/>
                    <a:pt x="27" y="136"/>
                    <a:pt x="54" y="163"/>
                  </a:cubicBezTo>
                  <a:cubicBezTo>
                    <a:pt x="136" y="271"/>
                    <a:pt x="217" y="380"/>
                    <a:pt x="326" y="434"/>
                  </a:cubicBezTo>
                  <a:cubicBezTo>
                    <a:pt x="333" y="442"/>
                    <a:pt x="341" y="445"/>
                    <a:pt x="348" y="445"/>
                  </a:cubicBezTo>
                  <a:cubicBezTo>
                    <a:pt x="364" y="445"/>
                    <a:pt x="372" y="426"/>
                    <a:pt x="353" y="407"/>
                  </a:cubicBezTo>
                  <a:cubicBezTo>
                    <a:pt x="271" y="299"/>
                    <a:pt x="190" y="190"/>
                    <a:pt x="109" y="82"/>
                  </a:cubicBezTo>
                  <a:cubicBezTo>
                    <a:pt x="109" y="54"/>
                    <a:pt x="81" y="27"/>
                    <a:pt x="54" y="27"/>
                  </a:cubicBezTo>
                  <a:cubicBezTo>
                    <a:pt x="54" y="27"/>
                    <a:pt x="54" y="27"/>
                    <a:pt x="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6" name="Google Shape;1576;p11"/>
            <p:cNvSpPr/>
            <p:nvPr/>
          </p:nvSpPr>
          <p:spPr>
            <a:xfrm>
              <a:off x="5881425" y="1006300"/>
              <a:ext cx="10675" cy="8425"/>
            </a:xfrm>
            <a:custGeom>
              <a:avLst/>
              <a:gdLst/>
              <a:ahLst/>
              <a:cxnLst/>
              <a:rect l="l" t="t" r="r" b="b"/>
              <a:pathLst>
                <a:path w="427" h="337" extrusionOk="0">
                  <a:moveTo>
                    <a:pt x="345" y="0"/>
                  </a:moveTo>
                  <a:cubicBezTo>
                    <a:pt x="318" y="27"/>
                    <a:pt x="264" y="54"/>
                    <a:pt x="237" y="81"/>
                  </a:cubicBezTo>
                  <a:cubicBezTo>
                    <a:pt x="183" y="109"/>
                    <a:pt x="128" y="163"/>
                    <a:pt x="74" y="217"/>
                  </a:cubicBezTo>
                  <a:cubicBezTo>
                    <a:pt x="47" y="244"/>
                    <a:pt x="47" y="271"/>
                    <a:pt x="20" y="298"/>
                  </a:cubicBezTo>
                  <a:cubicBezTo>
                    <a:pt x="1" y="318"/>
                    <a:pt x="9" y="337"/>
                    <a:pt x="34" y="337"/>
                  </a:cubicBezTo>
                  <a:cubicBezTo>
                    <a:pt x="45" y="337"/>
                    <a:pt x="58" y="333"/>
                    <a:pt x="74" y="326"/>
                  </a:cubicBezTo>
                  <a:cubicBezTo>
                    <a:pt x="101" y="326"/>
                    <a:pt x="128" y="298"/>
                    <a:pt x="156" y="271"/>
                  </a:cubicBezTo>
                  <a:cubicBezTo>
                    <a:pt x="210" y="244"/>
                    <a:pt x="291" y="190"/>
                    <a:pt x="345" y="136"/>
                  </a:cubicBezTo>
                  <a:cubicBezTo>
                    <a:pt x="373" y="109"/>
                    <a:pt x="400" y="81"/>
                    <a:pt x="400" y="54"/>
                  </a:cubicBezTo>
                  <a:cubicBezTo>
                    <a:pt x="427" y="54"/>
                    <a:pt x="427" y="27"/>
                    <a:pt x="4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11"/>
            <p:cNvSpPr/>
            <p:nvPr/>
          </p:nvSpPr>
          <p:spPr>
            <a:xfrm>
              <a:off x="5883275" y="1004925"/>
              <a:ext cx="9375" cy="11750"/>
            </a:xfrm>
            <a:custGeom>
              <a:avLst/>
              <a:gdLst/>
              <a:ahLst/>
              <a:cxnLst/>
              <a:rect l="l" t="t" r="r" b="b"/>
              <a:pathLst>
                <a:path w="375" h="470" extrusionOk="0">
                  <a:moveTo>
                    <a:pt x="0" y="1"/>
                  </a:moveTo>
                  <a:cubicBezTo>
                    <a:pt x="0" y="1"/>
                    <a:pt x="0" y="28"/>
                    <a:pt x="0" y="28"/>
                  </a:cubicBezTo>
                  <a:lnTo>
                    <a:pt x="0" y="55"/>
                  </a:lnTo>
                  <a:cubicBezTo>
                    <a:pt x="0" y="109"/>
                    <a:pt x="27" y="136"/>
                    <a:pt x="54" y="191"/>
                  </a:cubicBezTo>
                  <a:cubicBezTo>
                    <a:pt x="136" y="299"/>
                    <a:pt x="217" y="381"/>
                    <a:pt x="326" y="462"/>
                  </a:cubicBezTo>
                  <a:cubicBezTo>
                    <a:pt x="331" y="467"/>
                    <a:pt x="337" y="469"/>
                    <a:pt x="342" y="469"/>
                  </a:cubicBezTo>
                  <a:cubicBezTo>
                    <a:pt x="362" y="469"/>
                    <a:pt x="375" y="435"/>
                    <a:pt x="353" y="435"/>
                  </a:cubicBezTo>
                  <a:cubicBezTo>
                    <a:pt x="271" y="326"/>
                    <a:pt x="190" y="218"/>
                    <a:pt x="109" y="82"/>
                  </a:cubicBezTo>
                  <a:cubicBezTo>
                    <a:pt x="109" y="55"/>
                    <a:pt x="82" y="55"/>
                    <a:pt x="82" y="28"/>
                  </a:cubicBezTo>
                  <a:cubicBezTo>
                    <a:pt x="54" y="28"/>
                    <a:pt x="54" y="1"/>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8" name="Google Shape;1578;p11"/>
            <p:cNvSpPr/>
            <p:nvPr/>
          </p:nvSpPr>
          <p:spPr>
            <a:xfrm>
              <a:off x="5817500" y="1011725"/>
              <a:ext cx="10200" cy="8650"/>
            </a:xfrm>
            <a:custGeom>
              <a:avLst/>
              <a:gdLst/>
              <a:ahLst/>
              <a:cxnLst/>
              <a:rect l="l" t="t" r="r" b="b"/>
              <a:pathLst>
                <a:path w="408" h="346" extrusionOk="0">
                  <a:moveTo>
                    <a:pt x="326" y="0"/>
                  </a:moveTo>
                  <a:cubicBezTo>
                    <a:pt x="299" y="27"/>
                    <a:pt x="244" y="27"/>
                    <a:pt x="217" y="81"/>
                  </a:cubicBezTo>
                  <a:cubicBezTo>
                    <a:pt x="163" y="109"/>
                    <a:pt x="109" y="163"/>
                    <a:pt x="54" y="217"/>
                  </a:cubicBezTo>
                  <a:cubicBezTo>
                    <a:pt x="27" y="217"/>
                    <a:pt x="27" y="244"/>
                    <a:pt x="0" y="271"/>
                  </a:cubicBezTo>
                  <a:cubicBezTo>
                    <a:pt x="0" y="298"/>
                    <a:pt x="0" y="326"/>
                    <a:pt x="0" y="326"/>
                  </a:cubicBezTo>
                  <a:cubicBezTo>
                    <a:pt x="14" y="339"/>
                    <a:pt x="21" y="346"/>
                    <a:pt x="27" y="346"/>
                  </a:cubicBezTo>
                  <a:cubicBezTo>
                    <a:pt x="34" y="346"/>
                    <a:pt x="41" y="339"/>
                    <a:pt x="54" y="326"/>
                  </a:cubicBezTo>
                  <a:cubicBezTo>
                    <a:pt x="82" y="298"/>
                    <a:pt x="109" y="298"/>
                    <a:pt x="136" y="271"/>
                  </a:cubicBezTo>
                  <a:cubicBezTo>
                    <a:pt x="217" y="217"/>
                    <a:pt x="271" y="190"/>
                    <a:pt x="326" y="136"/>
                  </a:cubicBezTo>
                  <a:cubicBezTo>
                    <a:pt x="353" y="109"/>
                    <a:pt x="380" y="81"/>
                    <a:pt x="407" y="54"/>
                  </a:cubicBezTo>
                  <a:cubicBezTo>
                    <a:pt x="407" y="27"/>
                    <a:pt x="407" y="27"/>
                    <a:pt x="40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9" name="Google Shape;1579;p11"/>
            <p:cNvSpPr/>
            <p:nvPr/>
          </p:nvSpPr>
          <p:spPr>
            <a:xfrm>
              <a:off x="5819525" y="1011025"/>
              <a:ext cx="8850" cy="10875"/>
            </a:xfrm>
            <a:custGeom>
              <a:avLst/>
              <a:gdLst/>
              <a:ahLst/>
              <a:cxnLst/>
              <a:rect l="l" t="t" r="r" b="b"/>
              <a:pathLst>
                <a:path w="354" h="435" extrusionOk="0">
                  <a:moveTo>
                    <a:pt x="1" y="1"/>
                  </a:moveTo>
                  <a:lnTo>
                    <a:pt x="1" y="28"/>
                  </a:lnTo>
                  <a:cubicBezTo>
                    <a:pt x="1" y="82"/>
                    <a:pt x="28" y="109"/>
                    <a:pt x="55" y="164"/>
                  </a:cubicBezTo>
                  <a:cubicBezTo>
                    <a:pt x="109" y="245"/>
                    <a:pt x="218" y="354"/>
                    <a:pt x="299" y="435"/>
                  </a:cubicBezTo>
                  <a:lnTo>
                    <a:pt x="353" y="435"/>
                  </a:lnTo>
                  <a:cubicBezTo>
                    <a:pt x="353" y="408"/>
                    <a:pt x="353" y="408"/>
                    <a:pt x="353" y="408"/>
                  </a:cubicBezTo>
                  <a:cubicBezTo>
                    <a:pt x="245" y="299"/>
                    <a:pt x="163" y="164"/>
                    <a:pt x="109" y="55"/>
                  </a:cubicBezTo>
                  <a:cubicBezTo>
                    <a:pt x="82" y="28"/>
                    <a:pt x="82" y="1"/>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0" name="Google Shape;1580;p11"/>
            <p:cNvSpPr/>
            <p:nvPr/>
          </p:nvSpPr>
          <p:spPr>
            <a:xfrm>
              <a:off x="5848000" y="1045625"/>
              <a:ext cx="10875" cy="8675"/>
            </a:xfrm>
            <a:custGeom>
              <a:avLst/>
              <a:gdLst/>
              <a:ahLst/>
              <a:cxnLst/>
              <a:rect l="l" t="t" r="r" b="b"/>
              <a:pathLst>
                <a:path w="435" h="347" extrusionOk="0">
                  <a:moveTo>
                    <a:pt x="353" y="0"/>
                  </a:moveTo>
                  <a:cubicBezTo>
                    <a:pt x="299" y="27"/>
                    <a:pt x="272" y="54"/>
                    <a:pt x="218" y="82"/>
                  </a:cubicBezTo>
                  <a:cubicBezTo>
                    <a:pt x="164" y="109"/>
                    <a:pt x="109" y="163"/>
                    <a:pt x="82" y="217"/>
                  </a:cubicBezTo>
                  <a:cubicBezTo>
                    <a:pt x="55" y="244"/>
                    <a:pt x="28" y="271"/>
                    <a:pt x="28" y="299"/>
                  </a:cubicBezTo>
                  <a:cubicBezTo>
                    <a:pt x="1" y="299"/>
                    <a:pt x="1" y="326"/>
                    <a:pt x="28" y="326"/>
                  </a:cubicBezTo>
                  <a:cubicBezTo>
                    <a:pt x="28" y="339"/>
                    <a:pt x="35" y="346"/>
                    <a:pt x="41" y="346"/>
                  </a:cubicBezTo>
                  <a:cubicBezTo>
                    <a:pt x="48" y="346"/>
                    <a:pt x="55" y="339"/>
                    <a:pt x="55" y="326"/>
                  </a:cubicBezTo>
                  <a:cubicBezTo>
                    <a:pt x="109" y="326"/>
                    <a:pt x="136" y="299"/>
                    <a:pt x="164" y="271"/>
                  </a:cubicBezTo>
                  <a:cubicBezTo>
                    <a:pt x="218" y="244"/>
                    <a:pt x="272" y="190"/>
                    <a:pt x="326" y="136"/>
                  </a:cubicBezTo>
                  <a:cubicBezTo>
                    <a:pt x="381" y="109"/>
                    <a:pt x="381" y="82"/>
                    <a:pt x="408" y="54"/>
                  </a:cubicBezTo>
                  <a:cubicBezTo>
                    <a:pt x="435" y="54"/>
                    <a:pt x="435" y="27"/>
                    <a:pt x="43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1" name="Google Shape;1581;p11"/>
            <p:cNvSpPr/>
            <p:nvPr/>
          </p:nvSpPr>
          <p:spPr>
            <a:xfrm>
              <a:off x="5850050" y="1044950"/>
              <a:ext cx="8825" cy="10875"/>
            </a:xfrm>
            <a:custGeom>
              <a:avLst/>
              <a:gdLst/>
              <a:ahLst/>
              <a:cxnLst/>
              <a:rect l="l" t="t" r="r" b="b"/>
              <a:pathLst>
                <a:path w="353" h="435" extrusionOk="0">
                  <a:moveTo>
                    <a:pt x="0" y="0"/>
                  </a:moveTo>
                  <a:lnTo>
                    <a:pt x="0" y="27"/>
                  </a:lnTo>
                  <a:cubicBezTo>
                    <a:pt x="0" y="81"/>
                    <a:pt x="27" y="136"/>
                    <a:pt x="54" y="163"/>
                  </a:cubicBezTo>
                  <a:cubicBezTo>
                    <a:pt x="136" y="271"/>
                    <a:pt x="217" y="353"/>
                    <a:pt x="326" y="434"/>
                  </a:cubicBezTo>
                  <a:lnTo>
                    <a:pt x="353" y="434"/>
                  </a:lnTo>
                  <a:lnTo>
                    <a:pt x="353" y="407"/>
                  </a:lnTo>
                  <a:cubicBezTo>
                    <a:pt x="244" y="298"/>
                    <a:pt x="163" y="190"/>
                    <a:pt x="109" y="54"/>
                  </a:cubicBezTo>
                  <a:cubicBezTo>
                    <a:pt x="82" y="27"/>
                    <a:pt x="82" y="27"/>
                    <a:pt x="5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2" name="Google Shape;1582;p11"/>
            <p:cNvSpPr/>
            <p:nvPr/>
          </p:nvSpPr>
          <p:spPr>
            <a:xfrm>
              <a:off x="5808000" y="1076800"/>
              <a:ext cx="10200" cy="8850"/>
            </a:xfrm>
            <a:custGeom>
              <a:avLst/>
              <a:gdLst/>
              <a:ahLst/>
              <a:cxnLst/>
              <a:rect l="l" t="t" r="r" b="b"/>
              <a:pathLst>
                <a:path w="408" h="354" extrusionOk="0">
                  <a:moveTo>
                    <a:pt x="326" y="1"/>
                  </a:moveTo>
                  <a:cubicBezTo>
                    <a:pt x="299" y="28"/>
                    <a:pt x="245" y="55"/>
                    <a:pt x="217" y="82"/>
                  </a:cubicBezTo>
                  <a:cubicBezTo>
                    <a:pt x="163" y="137"/>
                    <a:pt x="109" y="164"/>
                    <a:pt x="55" y="218"/>
                  </a:cubicBezTo>
                  <a:cubicBezTo>
                    <a:pt x="28" y="245"/>
                    <a:pt x="28" y="272"/>
                    <a:pt x="0" y="299"/>
                  </a:cubicBezTo>
                  <a:cubicBezTo>
                    <a:pt x="0" y="299"/>
                    <a:pt x="0" y="326"/>
                    <a:pt x="0" y="354"/>
                  </a:cubicBezTo>
                  <a:lnTo>
                    <a:pt x="55" y="354"/>
                  </a:lnTo>
                  <a:cubicBezTo>
                    <a:pt x="82" y="326"/>
                    <a:pt x="109" y="326"/>
                    <a:pt x="136" y="299"/>
                  </a:cubicBezTo>
                  <a:cubicBezTo>
                    <a:pt x="217" y="245"/>
                    <a:pt x="272" y="191"/>
                    <a:pt x="326" y="137"/>
                  </a:cubicBezTo>
                  <a:cubicBezTo>
                    <a:pt x="353" y="109"/>
                    <a:pt x="380" y="82"/>
                    <a:pt x="407" y="55"/>
                  </a:cubicBezTo>
                  <a:cubicBezTo>
                    <a:pt x="407" y="55"/>
                    <a:pt x="407" y="28"/>
                    <a:pt x="407" y="28"/>
                  </a:cubicBezTo>
                  <a:lnTo>
                    <a:pt x="40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11"/>
            <p:cNvSpPr/>
            <p:nvPr/>
          </p:nvSpPr>
          <p:spPr>
            <a:xfrm>
              <a:off x="5810025" y="1076125"/>
              <a:ext cx="8850" cy="11400"/>
            </a:xfrm>
            <a:custGeom>
              <a:avLst/>
              <a:gdLst/>
              <a:ahLst/>
              <a:cxnLst/>
              <a:rect l="l" t="t" r="r" b="b"/>
              <a:pathLst>
                <a:path w="354" h="456" extrusionOk="0">
                  <a:moveTo>
                    <a:pt x="1" y="1"/>
                  </a:moveTo>
                  <a:lnTo>
                    <a:pt x="1" y="55"/>
                  </a:lnTo>
                  <a:cubicBezTo>
                    <a:pt x="1" y="82"/>
                    <a:pt x="28" y="136"/>
                    <a:pt x="55" y="164"/>
                  </a:cubicBezTo>
                  <a:cubicBezTo>
                    <a:pt x="109" y="272"/>
                    <a:pt x="218" y="353"/>
                    <a:pt x="299" y="435"/>
                  </a:cubicBezTo>
                  <a:cubicBezTo>
                    <a:pt x="313" y="448"/>
                    <a:pt x="320" y="455"/>
                    <a:pt x="326" y="455"/>
                  </a:cubicBezTo>
                  <a:cubicBezTo>
                    <a:pt x="333" y="455"/>
                    <a:pt x="340" y="448"/>
                    <a:pt x="353" y="435"/>
                  </a:cubicBezTo>
                  <a:cubicBezTo>
                    <a:pt x="353" y="435"/>
                    <a:pt x="353" y="408"/>
                    <a:pt x="353" y="408"/>
                  </a:cubicBezTo>
                  <a:cubicBezTo>
                    <a:pt x="245" y="299"/>
                    <a:pt x="164" y="191"/>
                    <a:pt x="109" y="82"/>
                  </a:cubicBezTo>
                  <a:cubicBezTo>
                    <a:pt x="82" y="55"/>
                    <a:pt x="82" y="28"/>
                    <a:pt x="55" y="28"/>
                  </a:cubicBezTo>
                  <a:cubicBezTo>
                    <a:pt x="55" y="1"/>
                    <a:pt x="28" y="1"/>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4" name="Google Shape;1584;p11"/>
            <p:cNvSpPr/>
            <p:nvPr/>
          </p:nvSpPr>
          <p:spPr>
            <a:xfrm>
              <a:off x="5887325" y="1087650"/>
              <a:ext cx="10875" cy="8675"/>
            </a:xfrm>
            <a:custGeom>
              <a:avLst/>
              <a:gdLst/>
              <a:ahLst/>
              <a:cxnLst/>
              <a:rect l="l" t="t" r="r" b="b"/>
              <a:pathLst>
                <a:path w="435" h="347" extrusionOk="0">
                  <a:moveTo>
                    <a:pt x="354" y="1"/>
                  </a:moveTo>
                  <a:cubicBezTo>
                    <a:pt x="299" y="28"/>
                    <a:pt x="272" y="55"/>
                    <a:pt x="245" y="82"/>
                  </a:cubicBezTo>
                  <a:cubicBezTo>
                    <a:pt x="191" y="109"/>
                    <a:pt x="137" y="164"/>
                    <a:pt x="82" y="218"/>
                  </a:cubicBezTo>
                  <a:cubicBezTo>
                    <a:pt x="55" y="245"/>
                    <a:pt x="28" y="272"/>
                    <a:pt x="28" y="299"/>
                  </a:cubicBezTo>
                  <a:cubicBezTo>
                    <a:pt x="1" y="299"/>
                    <a:pt x="1" y="326"/>
                    <a:pt x="28" y="326"/>
                  </a:cubicBezTo>
                  <a:cubicBezTo>
                    <a:pt x="28" y="340"/>
                    <a:pt x="35" y="347"/>
                    <a:pt x="45" y="347"/>
                  </a:cubicBezTo>
                  <a:cubicBezTo>
                    <a:pt x="55" y="347"/>
                    <a:pt x="69" y="340"/>
                    <a:pt x="82" y="326"/>
                  </a:cubicBezTo>
                  <a:cubicBezTo>
                    <a:pt x="109" y="326"/>
                    <a:pt x="137" y="299"/>
                    <a:pt x="164" y="272"/>
                  </a:cubicBezTo>
                  <a:cubicBezTo>
                    <a:pt x="218" y="245"/>
                    <a:pt x="299" y="191"/>
                    <a:pt x="354" y="137"/>
                  </a:cubicBezTo>
                  <a:cubicBezTo>
                    <a:pt x="381" y="109"/>
                    <a:pt x="408" y="82"/>
                    <a:pt x="408" y="55"/>
                  </a:cubicBezTo>
                  <a:cubicBezTo>
                    <a:pt x="435" y="55"/>
                    <a:pt x="435" y="28"/>
                    <a:pt x="43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5" name="Google Shape;1585;p11"/>
            <p:cNvSpPr/>
            <p:nvPr/>
          </p:nvSpPr>
          <p:spPr>
            <a:xfrm>
              <a:off x="5889375" y="1086975"/>
              <a:ext cx="9525" cy="10875"/>
            </a:xfrm>
            <a:custGeom>
              <a:avLst/>
              <a:gdLst/>
              <a:ahLst/>
              <a:cxnLst/>
              <a:rect l="l" t="t" r="r" b="b"/>
              <a:pathLst>
                <a:path w="381" h="435" extrusionOk="0">
                  <a:moveTo>
                    <a:pt x="0" y="1"/>
                  </a:moveTo>
                  <a:lnTo>
                    <a:pt x="0" y="28"/>
                  </a:lnTo>
                  <a:cubicBezTo>
                    <a:pt x="27" y="82"/>
                    <a:pt x="27" y="109"/>
                    <a:pt x="55" y="164"/>
                  </a:cubicBezTo>
                  <a:cubicBezTo>
                    <a:pt x="136" y="272"/>
                    <a:pt x="217" y="353"/>
                    <a:pt x="326" y="435"/>
                  </a:cubicBezTo>
                  <a:lnTo>
                    <a:pt x="353" y="435"/>
                  </a:lnTo>
                  <a:cubicBezTo>
                    <a:pt x="380" y="435"/>
                    <a:pt x="380" y="408"/>
                    <a:pt x="353" y="408"/>
                  </a:cubicBezTo>
                  <a:cubicBezTo>
                    <a:pt x="272" y="299"/>
                    <a:pt x="190" y="191"/>
                    <a:pt x="109" y="55"/>
                  </a:cubicBezTo>
                  <a:cubicBezTo>
                    <a:pt x="109" y="28"/>
                    <a:pt x="82" y="28"/>
                    <a:pt x="8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6" name="Google Shape;1586;p11"/>
            <p:cNvSpPr/>
            <p:nvPr/>
          </p:nvSpPr>
          <p:spPr>
            <a:xfrm>
              <a:off x="5920575" y="1040200"/>
              <a:ext cx="10875" cy="8825"/>
            </a:xfrm>
            <a:custGeom>
              <a:avLst/>
              <a:gdLst/>
              <a:ahLst/>
              <a:cxnLst/>
              <a:rect l="l" t="t" r="r" b="b"/>
              <a:pathLst>
                <a:path w="435" h="353" extrusionOk="0">
                  <a:moveTo>
                    <a:pt x="353" y="0"/>
                  </a:moveTo>
                  <a:cubicBezTo>
                    <a:pt x="298" y="27"/>
                    <a:pt x="271" y="54"/>
                    <a:pt x="217" y="82"/>
                  </a:cubicBezTo>
                  <a:cubicBezTo>
                    <a:pt x="163" y="136"/>
                    <a:pt x="109" y="163"/>
                    <a:pt x="54" y="217"/>
                  </a:cubicBezTo>
                  <a:cubicBezTo>
                    <a:pt x="54" y="244"/>
                    <a:pt x="27" y="271"/>
                    <a:pt x="27" y="299"/>
                  </a:cubicBezTo>
                  <a:cubicBezTo>
                    <a:pt x="0" y="299"/>
                    <a:pt x="0" y="326"/>
                    <a:pt x="27" y="353"/>
                  </a:cubicBezTo>
                  <a:lnTo>
                    <a:pt x="54" y="353"/>
                  </a:lnTo>
                  <a:cubicBezTo>
                    <a:pt x="81" y="326"/>
                    <a:pt x="109" y="299"/>
                    <a:pt x="136" y="299"/>
                  </a:cubicBezTo>
                  <a:cubicBezTo>
                    <a:pt x="217" y="244"/>
                    <a:pt x="271" y="190"/>
                    <a:pt x="326" y="136"/>
                  </a:cubicBezTo>
                  <a:cubicBezTo>
                    <a:pt x="353" y="109"/>
                    <a:pt x="380" y="82"/>
                    <a:pt x="407" y="54"/>
                  </a:cubicBezTo>
                  <a:cubicBezTo>
                    <a:pt x="407" y="54"/>
                    <a:pt x="434" y="27"/>
                    <a:pt x="434" y="27"/>
                  </a:cubicBezTo>
                  <a:lnTo>
                    <a:pt x="434"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7" name="Google Shape;1587;p11"/>
            <p:cNvSpPr/>
            <p:nvPr/>
          </p:nvSpPr>
          <p:spPr>
            <a:xfrm>
              <a:off x="5922600" y="1039525"/>
              <a:ext cx="9325" cy="11150"/>
            </a:xfrm>
            <a:custGeom>
              <a:avLst/>
              <a:gdLst/>
              <a:ahLst/>
              <a:cxnLst/>
              <a:rect l="l" t="t" r="r" b="b"/>
              <a:pathLst>
                <a:path w="373" h="446" extrusionOk="0">
                  <a:moveTo>
                    <a:pt x="0" y="0"/>
                  </a:moveTo>
                  <a:cubicBezTo>
                    <a:pt x="0" y="27"/>
                    <a:pt x="0" y="27"/>
                    <a:pt x="0" y="54"/>
                  </a:cubicBezTo>
                  <a:cubicBezTo>
                    <a:pt x="0" y="81"/>
                    <a:pt x="28" y="136"/>
                    <a:pt x="55" y="163"/>
                  </a:cubicBezTo>
                  <a:cubicBezTo>
                    <a:pt x="136" y="271"/>
                    <a:pt x="217" y="353"/>
                    <a:pt x="326" y="434"/>
                  </a:cubicBezTo>
                  <a:cubicBezTo>
                    <a:pt x="334" y="442"/>
                    <a:pt x="342" y="445"/>
                    <a:pt x="348" y="445"/>
                  </a:cubicBezTo>
                  <a:cubicBezTo>
                    <a:pt x="364" y="445"/>
                    <a:pt x="372" y="426"/>
                    <a:pt x="353" y="407"/>
                  </a:cubicBezTo>
                  <a:cubicBezTo>
                    <a:pt x="272" y="298"/>
                    <a:pt x="190" y="190"/>
                    <a:pt x="109" y="54"/>
                  </a:cubicBezTo>
                  <a:cubicBezTo>
                    <a:pt x="109" y="54"/>
                    <a:pt x="82" y="27"/>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8" name="Google Shape;1588;p11"/>
            <p:cNvSpPr/>
            <p:nvPr/>
          </p:nvSpPr>
          <p:spPr>
            <a:xfrm>
              <a:off x="5970075" y="989725"/>
              <a:ext cx="10875" cy="8950"/>
            </a:xfrm>
            <a:custGeom>
              <a:avLst/>
              <a:gdLst/>
              <a:ahLst/>
              <a:cxnLst/>
              <a:rect l="l" t="t" r="r" b="b"/>
              <a:pathLst>
                <a:path w="435" h="358" extrusionOk="0">
                  <a:moveTo>
                    <a:pt x="427" y="0"/>
                  </a:moveTo>
                  <a:cubicBezTo>
                    <a:pt x="419" y="0"/>
                    <a:pt x="407" y="12"/>
                    <a:pt x="407" y="12"/>
                  </a:cubicBezTo>
                  <a:lnTo>
                    <a:pt x="353" y="12"/>
                  </a:lnTo>
                  <a:cubicBezTo>
                    <a:pt x="298" y="39"/>
                    <a:pt x="271" y="66"/>
                    <a:pt x="217" y="93"/>
                  </a:cubicBezTo>
                  <a:cubicBezTo>
                    <a:pt x="163" y="121"/>
                    <a:pt x="109" y="175"/>
                    <a:pt x="81" y="229"/>
                  </a:cubicBezTo>
                  <a:cubicBezTo>
                    <a:pt x="54" y="256"/>
                    <a:pt x="27" y="283"/>
                    <a:pt x="27" y="310"/>
                  </a:cubicBezTo>
                  <a:cubicBezTo>
                    <a:pt x="0" y="310"/>
                    <a:pt x="0" y="338"/>
                    <a:pt x="27" y="338"/>
                  </a:cubicBezTo>
                  <a:cubicBezTo>
                    <a:pt x="27" y="351"/>
                    <a:pt x="34" y="358"/>
                    <a:pt x="41" y="358"/>
                  </a:cubicBezTo>
                  <a:cubicBezTo>
                    <a:pt x="48" y="358"/>
                    <a:pt x="54" y="351"/>
                    <a:pt x="54" y="338"/>
                  </a:cubicBezTo>
                  <a:cubicBezTo>
                    <a:pt x="109" y="338"/>
                    <a:pt x="136" y="310"/>
                    <a:pt x="163" y="283"/>
                  </a:cubicBezTo>
                  <a:cubicBezTo>
                    <a:pt x="217" y="256"/>
                    <a:pt x="271" y="202"/>
                    <a:pt x="326" y="148"/>
                  </a:cubicBezTo>
                  <a:cubicBezTo>
                    <a:pt x="353" y="121"/>
                    <a:pt x="380" y="93"/>
                    <a:pt x="407" y="66"/>
                  </a:cubicBezTo>
                  <a:cubicBezTo>
                    <a:pt x="407" y="66"/>
                    <a:pt x="434" y="39"/>
                    <a:pt x="434" y="12"/>
                  </a:cubicBezTo>
                  <a:cubicBezTo>
                    <a:pt x="434" y="3"/>
                    <a:pt x="431" y="0"/>
                    <a:pt x="42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9" name="Google Shape;1589;p11"/>
            <p:cNvSpPr/>
            <p:nvPr/>
          </p:nvSpPr>
          <p:spPr>
            <a:xfrm>
              <a:off x="5972100" y="989325"/>
              <a:ext cx="8850" cy="10875"/>
            </a:xfrm>
            <a:custGeom>
              <a:avLst/>
              <a:gdLst/>
              <a:ahLst/>
              <a:cxnLst/>
              <a:rect l="l" t="t" r="r" b="b"/>
              <a:pathLst>
                <a:path w="354" h="435" extrusionOk="0">
                  <a:moveTo>
                    <a:pt x="0" y="1"/>
                  </a:moveTo>
                  <a:lnTo>
                    <a:pt x="0" y="28"/>
                  </a:lnTo>
                  <a:cubicBezTo>
                    <a:pt x="0" y="82"/>
                    <a:pt x="28" y="137"/>
                    <a:pt x="55" y="164"/>
                  </a:cubicBezTo>
                  <a:cubicBezTo>
                    <a:pt x="136" y="272"/>
                    <a:pt x="217" y="354"/>
                    <a:pt x="326" y="435"/>
                  </a:cubicBezTo>
                  <a:lnTo>
                    <a:pt x="353" y="435"/>
                  </a:lnTo>
                  <a:lnTo>
                    <a:pt x="353" y="408"/>
                  </a:lnTo>
                  <a:cubicBezTo>
                    <a:pt x="272" y="299"/>
                    <a:pt x="190" y="191"/>
                    <a:pt x="109" y="55"/>
                  </a:cubicBezTo>
                  <a:cubicBezTo>
                    <a:pt x="109" y="28"/>
                    <a:pt x="82" y="28"/>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11"/>
            <p:cNvSpPr/>
            <p:nvPr/>
          </p:nvSpPr>
          <p:spPr>
            <a:xfrm>
              <a:off x="5952425" y="1087650"/>
              <a:ext cx="10200" cy="8675"/>
            </a:xfrm>
            <a:custGeom>
              <a:avLst/>
              <a:gdLst/>
              <a:ahLst/>
              <a:cxnLst/>
              <a:rect l="l" t="t" r="r" b="b"/>
              <a:pathLst>
                <a:path w="408" h="347" extrusionOk="0">
                  <a:moveTo>
                    <a:pt x="326" y="1"/>
                  </a:moveTo>
                  <a:cubicBezTo>
                    <a:pt x="299" y="28"/>
                    <a:pt x="245" y="55"/>
                    <a:pt x="218" y="82"/>
                  </a:cubicBezTo>
                  <a:cubicBezTo>
                    <a:pt x="164" y="109"/>
                    <a:pt x="109" y="164"/>
                    <a:pt x="55" y="218"/>
                  </a:cubicBezTo>
                  <a:cubicBezTo>
                    <a:pt x="28" y="245"/>
                    <a:pt x="28" y="272"/>
                    <a:pt x="1" y="299"/>
                  </a:cubicBezTo>
                  <a:cubicBezTo>
                    <a:pt x="1" y="299"/>
                    <a:pt x="1" y="326"/>
                    <a:pt x="1" y="326"/>
                  </a:cubicBezTo>
                  <a:cubicBezTo>
                    <a:pt x="14" y="340"/>
                    <a:pt x="21" y="347"/>
                    <a:pt x="28" y="347"/>
                  </a:cubicBezTo>
                  <a:cubicBezTo>
                    <a:pt x="35" y="347"/>
                    <a:pt x="42" y="340"/>
                    <a:pt x="55" y="326"/>
                  </a:cubicBezTo>
                  <a:lnTo>
                    <a:pt x="137" y="272"/>
                  </a:lnTo>
                  <a:cubicBezTo>
                    <a:pt x="218" y="245"/>
                    <a:pt x="272" y="191"/>
                    <a:pt x="326" y="137"/>
                  </a:cubicBezTo>
                  <a:cubicBezTo>
                    <a:pt x="353" y="109"/>
                    <a:pt x="381" y="82"/>
                    <a:pt x="408" y="55"/>
                  </a:cubicBezTo>
                  <a:cubicBezTo>
                    <a:pt x="408" y="55"/>
                    <a:pt x="408" y="28"/>
                    <a:pt x="40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1" name="Google Shape;1591;p11"/>
            <p:cNvSpPr/>
            <p:nvPr/>
          </p:nvSpPr>
          <p:spPr>
            <a:xfrm>
              <a:off x="5953800" y="1086475"/>
              <a:ext cx="9500" cy="11375"/>
            </a:xfrm>
            <a:custGeom>
              <a:avLst/>
              <a:gdLst/>
              <a:ahLst/>
              <a:cxnLst/>
              <a:rect l="l" t="t" r="r" b="b"/>
              <a:pathLst>
                <a:path w="380" h="455" extrusionOk="0">
                  <a:moveTo>
                    <a:pt x="31" y="0"/>
                  </a:moveTo>
                  <a:cubicBezTo>
                    <a:pt x="27" y="0"/>
                    <a:pt x="27" y="7"/>
                    <a:pt x="27" y="21"/>
                  </a:cubicBezTo>
                  <a:cubicBezTo>
                    <a:pt x="0" y="21"/>
                    <a:pt x="0" y="48"/>
                    <a:pt x="27" y="48"/>
                  </a:cubicBezTo>
                  <a:cubicBezTo>
                    <a:pt x="27" y="102"/>
                    <a:pt x="54" y="156"/>
                    <a:pt x="82" y="184"/>
                  </a:cubicBezTo>
                  <a:cubicBezTo>
                    <a:pt x="136" y="292"/>
                    <a:pt x="244" y="373"/>
                    <a:pt x="326" y="455"/>
                  </a:cubicBezTo>
                  <a:lnTo>
                    <a:pt x="380" y="455"/>
                  </a:lnTo>
                  <a:cubicBezTo>
                    <a:pt x="380" y="455"/>
                    <a:pt x="380" y="428"/>
                    <a:pt x="380" y="428"/>
                  </a:cubicBezTo>
                  <a:cubicBezTo>
                    <a:pt x="271" y="319"/>
                    <a:pt x="190" y="211"/>
                    <a:pt x="136" y="75"/>
                  </a:cubicBezTo>
                  <a:cubicBezTo>
                    <a:pt x="109" y="48"/>
                    <a:pt x="109" y="48"/>
                    <a:pt x="82" y="21"/>
                  </a:cubicBezTo>
                  <a:lnTo>
                    <a:pt x="54" y="21"/>
                  </a:lnTo>
                  <a:cubicBezTo>
                    <a:pt x="41" y="7"/>
                    <a:pt x="34" y="0"/>
                    <a:pt x="3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2" name="Google Shape;1592;p11"/>
            <p:cNvSpPr/>
            <p:nvPr/>
          </p:nvSpPr>
          <p:spPr>
            <a:xfrm>
              <a:off x="6001250" y="1127000"/>
              <a:ext cx="10875" cy="8650"/>
            </a:xfrm>
            <a:custGeom>
              <a:avLst/>
              <a:gdLst/>
              <a:ahLst/>
              <a:cxnLst/>
              <a:rect l="l" t="t" r="r" b="b"/>
              <a:pathLst>
                <a:path w="435" h="346" extrusionOk="0">
                  <a:moveTo>
                    <a:pt x="353" y="0"/>
                  </a:moveTo>
                  <a:cubicBezTo>
                    <a:pt x="299" y="27"/>
                    <a:pt x="272" y="54"/>
                    <a:pt x="218" y="81"/>
                  </a:cubicBezTo>
                  <a:cubicBezTo>
                    <a:pt x="164" y="109"/>
                    <a:pt x="109" y="163"/>
                    <a:pt x="55" y="217"/>
                  </a:cubicBezTo>
                  <a:cubicBezTo>
                    <a:pt x="55" y="244"/>
                    <a:pt x="28" y="271"/>
                    <a:pt x="1" y="298"/>
                  </a:cubicBezTo>
                  <a:cubicBezTo>
                    <a:pt x="1" y="298"/>
                    <a:pt x="1" y="326"/>
                    <a:pt x="1" y="326"/>
                  </a:cubicBezTo>
                  <a:cubicBezTo>
                    <a:pt x="14" y="339"/>
                    <a:pt x="28" y="346"/>
                    <a:pt x="38" y="346"/>
                  </a:cubicBezTo>
                  <a:cubicBezTo>
                    <a:pt x="48" y="346"/>
                    <a:pt x="55" y="339"/>
                    <a:pt x="55" y="326"/>
                  </a:cubicBezTo>
                  <a:cubicBezTo>
                    <a:pt x="82" y="326"/>
                    <a:pt x="109" y="298"/>
                    <a:pt x="136" y="298"/>
                  </a:cubicBezTo>
                  <a:cubicBezTo>
                    <a:pt x="218" y="244"/>
                    <a:pt x="272" y="190"/>
                    <a:pt x="326" y="136"/>
                  </a:cubicBezTo>
                  <a:cubicBezTo>
                    <a:pt x="353" y="109"/>
                    <a:pt x="381" y="81"/>
                    <a:pt x="408" y="54"/>
                  </a:cubicBezTo>
                  <a:cubicBezTo>
                    <a:pt x="408" y="54"/>
                    <a:pt x="435" y="27"/>
                    <a:pt x="435" y="27"/>
                  </a:cubicBezTo>
                  <a:cubicBezTo>
                    <a:pt x="435" y="0"/>
                    <a:pt x="435" y="0"/>
                    <a:pt x="43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3" name="Google Shape;1593;p11"/>
            <p:cNvSpPr/>
            <p:nvPr/>
          </p:nvSpPr>
          <p:spPr>
            <a:xfrm>
              <a:off x="6003300" y="1126300"/>
              <a:ext cx="8825" cy="10875"/>
            </a:xfrm>
            <a:custGeom>
              <a:avLst/>
              <a:gdLst/>
              <a:ahLst/>
              <a:cxnLst/>
              <a:rect l="l" t="t" r="r" b="b"/>
              <a:pathLst>
                <a:path w="353" h="435" extrusionOk="0">
                  <a:moveTo>
                    <a:pt x="0" y="1"/>
                  </a:moveTo>
                  <a:lnTo>
                    <a:pt x="0" y="28"/>
                  </a:lnTo>
                  <a:cubicBezTo>
                    <a:pt x="0" y="82"/>
                    <a:pt x="27" y="109"/>
                    <a:pt x="54" y="164"/>
                  </a:cubicBezTo>
                  <a:cubicBezTo>
                    <a:pt x="136" y="272"/>
                    <a:pt x="217" y="354"/>
                    <a:pt x="326" y="435"/>
                  </a:cubicBezTo>
                  <a:lnTo>
                    <a:pt x="353" y="435"/>
                  </a:lnTo>
                  <a:cubicBezTo>
                    <a:pt x="353" y="408"/>
                    <a:pt x="353" y="408"/>
                    <a:pt x="353" y="408"/>
                  </a:cubicBezTo>
                  <a:cubicBezTo>
                    <a:pt x="271" y="299"/>
                    <a:pt x="190" y="191"/>
                    <a:pt x="109" y="55"/>
                  </a:cubicBezTo>
                  <a:cubicBezTo>
                    <a:pt x="109" y="28"/>
                    <a:pt x="82" y="28"/>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4" name="Google Shape;1594;p11"/>
            <p:cNvSpPr/>
            <p:nvPr/>
          </p:nvSpPr>
          <p:spPr>
            <a:xfrm>
              <a:off x="6010750" y="1076800"/>
              <a:ext cx="10875" cy="8850"/>
            </a:xfrm>
            <a:custGeom>
              <a:avLst/>
              <a:gdLst/>
              <a:ahLst/>
              <a:cxnLst/>
              <a:rect l="l" t="t" r="r" b="b"/>
              <a:pathLst>
                <a:path w="435" h="354" extrusionOk="0">
                  <a:moveTo>
                    <a:pt x="353" y="1"/>
                  </a:moveTo>
                  <a:cubicBezTo>
                    <a:pt x="299" y="28"/>
                    <a:pt x="272" y="55"/>
                    <a:pt x="218" y="82"/>
                  </a:cubicBezTo>
                  <a:cubicBezTo>
                    <a:pt x="163" y="137"/>
                    <a:pt x="109" y="164"/>
                    <a:pt x="55" y="218"/>
                  </a:cubicBezTo>
                  <a:cubicBezTo>
                    <a:pt x="55" y="245"/>
                    <a:pt x="28" y="272"/>
                    <a:pt x="1" y="299"/>
                  </a:cubicBezTo>
                  <a:cubicBezTo>
                    <a:pt x="1" y="326"/>
                    <a:pt x="1" y="326"/>
                    <a:pt x="1" y="354"/>
                  </a:cubicBezTo>
                  <a:lnTo>
                    <a:pt x="55" y="354"/>
                  </a:lnTo>
                  <a:cubicBezTo>
                    <a:pt x="82" y="326"/>
                    <a:pt x="109" y="326"/>
                    <a:pt x="136" y="299"/>
                  </a:cubicBezTo>
                  <a:cubicBezTo>
                    <a:pt x="218" y="245"/>
                    <a:pt x="272" y="191"/>
                    <a:pt x="326" y="137"/>
                  </a:cubicBezTo>
                  <a:cubicBezTo>
                    <a:pt x="353" y="109"/>
                    <a:pt x="380" y="82"/>
                    <a:pt x="407" y="55"/>
                  </a:cubicBezTo>
                  <a:cubicBezTo>
                    <a:pt x="407" y="55"/>
                    <a:pt x="435" y="28"/>
                    <a:pt x="435" y="28"/>
                  </a:cubicBezTo>
                  <a:lnTo>
                    <a:pt x="40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5" name="Google Shape;1595;p11"/>
            <p:cNvSpPr/>
            <p:nvPr/>
          </p:nvSpPr>
          <p:spPr>
            <a:xfrm>
              <a:off x="6012775" y="1076125"/>
              <a:ext cx="8850" cy="11400"/>
            </a:xfrm>
            <a:custGeom>
              <a:avLst/>
              <a:gdLst/>
              <a:ahLst/>
              <a:cxnLst/>
              <a:rect l="l" t="t" r="r" b="b"/>
              <a:pathLst>
                <a:path w="354" h="456" extrusionOk="0">
                  <a:moveTo>
                    <a:pt x="1" y="1"/>
                  </a:moveTo>
                  <a:lnTo>
                    <a:pt x="1" y="55"/>
                  </a:lnTo>
                  <a:cubicBezTo>
                    <a:pt x="1" y="82"/>
                    <a:pt x="28" y="136"/>
                    <a:pt x="55" y="164"/>
                  </a:cubicBezTo>
                  <a:cubicBezTo>
                    <a:pt x="137" y="272"/>
                    <a:pt x="218" y="381"/>
                    <a:pt x="326" y="435"/>
                  </a:cubicBezTo>
                  <a:cubicBezTo>
                    <a:pt x="326" y="448"/>
                    <a:pt x="333" y="455"/>
                    <a:pt x="340" y="455"/>
                  </a:cubicBezTo>
                  <a:cubicBezTo>
                    <a:pt x="347" y="455"/>
                    <a:pt x="354" y="448"/>
                    <a:pt x="354" y="435"/>
                  </a:cubicBezTo>
                  <a:cubicBezTo>
                    <a:pt x="354" y="435"/>
                    <a:pt x="354" y="408"/>
                    <a:pt x="354" y="408"/>
                  </a:cubicBezTo>
                  <a:cubicBezTo>
                    <a:pt x="272" y="299"/>
                    <a:pt x="191" y="191"/>
                    <a:pt x="109" y="82"/>
                  </a:cubicBezTo>
                  <a:cubicBezTo>
                    <a:pt x="109" y="55"/>
                    <a:pt x="82" y="28"/>
                    <a:pt x="55" y="28"/>
                  </a:cubicBezTo>
                  <a:cubicBezTo>
                    <a:pt x="55" y="28"/>
                    <a:pt x="55" y="28"/>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6" name="Google Shape;1596;p11"/>
            <p:cNvSpPr/>
            <p:nvPr/>
          </p:nvSpPr>
          <p:spPr>
            <a:xfrm>
              <a:off x="6067025" y="1121575"/>
              <a:ext cx="10200" cy="8825"/>
            </a:xfrm>
            <a:custGeom>
              <a:avLst/>
              <a:gdLst/>
              <a:ahLst/>
              <a:cxnLst/>
              <a:rect l="l" t="t" r="r" b="b"/>
              <a:pathLst>
                <a:path w="408" h="353" extrusionOk="0">
                  <a:moveTo>
                    <a:pt x="353" y="0"/>
                  </a:moveTo>
                  <a:cubicBezTo>
                    <a:pt x="299" y="27"/>
                    <a:pt x="272" y="54"/>
                    <a:pt x="218" y="81"/>
                  </a:cubicBezTo>
                  <a:cubicBezTo>
                    <a:pt x="164" y="109"/>
                    <a:pt x="109" y="163"/>
                    <a:pt x="55" y="217"/>
                  </a:cubicBezTo>
                  <a:cubicBezTo>
                    <a:pt x="55" y="244"/>
                    <a:pt x="28" y="271"/>
                    <a:pt x="1" y="298"/>
                  </a:cubicBezTo>
                  <a:cubicBezTo>
                    <a:pt x="1" y="298"/>
                    <a:pt x="1" y="326"/>
                    <a:pt x="1" y="353"/>
                  </a:cubicBezTo>
                  <a:lnTo>
                    <a:pt x="55" y="353"/>
                  </a:lnTo>
                  <a:cubicBezTo>
                    <a:pt x="82" y="326"/>
                    <a:pt x="109" y="298"/>
                    <a:pt x="136" y="298"/>
                  </a:cubicBezTo>
                  <a:cubicBezTo>
                    <a:pt x="218" y="244"/>
                    <a:pt x="272" y="190"/>
                    <a:pt x="326" y="136"/>
                  </a:cubicBezTo>
                  <a:cubicBezTo>
                    <a:pt x="353" y="109"/>
                    <a:pt x="381" y="81"/>
                    <a:pt x="408" y="54"/>
                  </a:cubicBezTo>
                  <a:cubicBezTo>
                    <a:pt x="408" y="54"/>
                    <a:pt x="408" y="27"/>
                    <a:pt x="408" y="27"/>
                  </a:cubicBezTo>
                  <a:lnTo>
                    <a:pt x="408"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7" name="Google Shape;1597;p11"/>
            <p:cNvSpPr/>
            <p:nvPr/>
          </p:nvSpPr>
          <p:spPr>
            <a:xfrm>
              <a:off x="6069075" y="1120875"/>
              <a:ext cx="8825" cy="10875"/>
            </a:xfrm>
            <a:custGeom>
              <a:avLst/>
              <a:gdLst/>
              <a:ahLst/>
              <a:cxnLst/>
              <a:rect l="l" t="t" r="r" b="b"/>
              <a:pathLst>
                <a:path w="353" h="435" extrusionOk="0">
                  <a:moveTo>
                    <a:pt x="0" y="1"/>
                  </a:moveTo>
                  <a:cubicBezTo>
                    <a:pt x="0" y="1"/>
                    <a:pt x="0" y="28"/>
                    <a:pt x="0" y="55"/>
                  </a:cubicBezTo>
                  <a:cubicBezTo>
                    <a:pt x="0" y="82"/>
                    <a:pt x="27" y="137"/>
                    <a:pt x="54" y="164"/>
                  </a:cubicBezTo>
                  <a:cubicBezTo>
                    <a:pt x="136" y="272"/>
                    <a:pt x="217" y="354"/>
                    <a:pt x="326" y="435"/>
                  </a:cubicBezTo>
                  <a:lnTo>
                    <a:pt x="353" y="435"/>
                  </a:lnTo>
                  <a:cubicBezTo>
                    <a:pt x="353" y="435"/>
                    <a:pt x="353" y="408"/>
                    <a:pt x="353" y="408"/>
                  </a:cubicBezTo>
                  <a:cubicBezTo>
                    <a:pt x="271" y="299"/>
                    <a:pt x="190" y="191"/>
                    <a:pt x="109" y="55"/>
                  </a:cubicBezTo>
                  <a:cubicBezTo>
                    <a:pt x="109" y="55"/>
                    <a:pt x="82" y="28"/>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8" name="Google Shape;1598;p11"/>
            <p:cNvSpPr/>
            <p:nvPr/>
          </p:nvSpPr>
          <p:spPr>
            <a:xfrm>
              <a:off x="6093475" y="1087650"/>
              <a:ext cx="10875" cy="8675"/>
            </a:xfrm>
            <a:custGeom>
              <a:avLst/>
              <a:gdLst/>
              <a:ahLst/>
              <a:cxnLst/>
              <a:rect l="l" t="t" r="r" b="b"/>
              <a:pathLst>
                <a:path w="435" h="347" extrusionOk="0">
                  <a:moveTo>
                    <a:pt x="353" y="1"/>
                  </a:moveTo>
                  <a:cubicBezTo>
                    <a:pt x="299" y="28"/>
                    <a:pt x="272" y="55"/>
                    <a:pt x="218" y="82"/>
                  </a:cubicBezTo>
                  <a:cubicBezTo>
                    <a:pt x="163" y="109"/>
                    <a:pt x="109" y="164"/>
                    <a:pt x="55" y="218"/>
                  </a:cubicBezTo>
                  <a:cubicBezTo>
                    <a:pt x="55" y="245"/>
                    <a:pt x="28" y="272"/>
                    <a:pt x="1" y="299"/>
                  </a:cubicBezTo>
                  <a:cubicBezTo>
                    <a:pt x="1" y="299"/>
                    <a:pt x="1" y="326"/>
                    <a:pt x="1" y="326"/>
                  </a:cubicBezTo>
                  <a:cubicBezTo>
                    <a:pt x="14" y="340"/>
                    <a:pt x="28" y="347"/>
                    <a:pt x="38" y="347"/>
                  </a:cubicBezTo>
                  <a:cubicBezTo>
                    <a:pt x="48" y="347"/>
                    <a:pt x="55" y="340"/>
                    <a:pt x="55" y="326"/>
                  </a:cubicBezTo>
                  <a:cubicBezTo>
                    <a:pt x="82" y="326"/>
                    <a:pt x="109" y="299"/>
                    <a:pt x="136" y="272"/>
                  </a:cubicBezTo>
                  <a:cubicBezTo>
                    <a:pt x="218" y="245"/>
                    <a:pt x="272" y="191"/>
                    <a:pt x="326" y="137"/>
                  </a:cubicBezTo>
                  <a:cubicBezTo>
                    <a:pt x="353" y="109"/>
                    <a:pt x="380" y="109"/>
                    <a:pt x="408" y="82"/>
                  </a:cubicBezTo>
                  <a:cubicBezTo>
                    <a:pt x="408" y="55"/>
                    <a:pt x="435" y="55"/>
                    <a:pt x="435" y="28"/>
                  </a:cubicBezTo>
                  <a:lnTo>
                    <a:pt x="435"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9" name="Google Shape;1599;p11"/>
            <p:cNvSpPr/>
            <p:nvPr/>
          </p:nvSpPr>
          <p:spPr>
            <a:xfrm>
              <a:off x="6095525" y="1086975"/>
              <a:ext cx="9500" cy="11550"/>
            </a:xfrm>
            <a:custGeom>
              <a:avLst/>
              <a:gdLst/>
              <a:ahLst/>
              <a:cxnLst/>
              <a:rect l="l" t="t" r="r" b="b"/>
              <a:pathLst>
                <a:path w="380" h="462" extrusionOk="0">
                  <a:moveTo>
                    <a:pt x="0" y="1"/>
                  </a:moveTo>
                  <a:lnTo>
                    <a:pt x="0" y="28"/>
                  </a:lnTo>
                  <a:cubicBezTo>
                    <a:pt x="0" y="82"/>
                    <a:pt x="27" y="109"/>
                    <a:pt x="54" y="164"/>
                  </a:cubicBezTo>
                  <a:cubicBezTo>
                    <a:pt x="109" y="272"/>
                    <a:pt x="217" y="381"/>
                    <a:pt x="326" y="462"/>
                  </a:cubicBezTo>
                  <a:lnTo>
                    <a:pt x="353" y="462"/>
                  </a:lnTo>
                  <a:cubicBezTo>
                    <a:pt x="380" y="435"/>
                    <a:pt x="380" y="435"/>
                    <a:pt x="353" y="408"/>
                  </a:cubicBezTo>
                  <a:cubicBezTo>
                    <a:pt x="271" y="299"/>
                    <a:pt x="190" y="191"/>
                    <a:pt x="109" y="82"/>
                  </a:cubicBezTo>
                  <a:cubicBezTo>
                    <a:pt x="109" y="55"/>
                    <a:pt x="81" y="28"/>
                    <a:pt x="81" y="28"/>
                  </a:cubicBezTo>
                  <a:cubicBezTo>
                    <a:pt x="54" y="1"/>
                    <a:pt x="54" y="1"/>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0" name="Google Shape;1600;p11"/>
            <p:cNvSpPr/>
            <p:nvPr/>
          </p:nvSpPr>
          <p:spPr>
            <a:xfrm>
              <a:off x="6046000" y="1044950"/>
              <a:ext cx="10875" cy="9350"/>
            </a:xfrm>
            <a:custGeom>
              <a:avLst/>
              <a:gdLst/>
              <a:ahLst/>
              <a:cxnLst/>
              <a:rect l="l" t="t" r="r" b="b"/>
              <a:pathLst>
                <a:path w="435" h="374" extrusionOk="0">
                  <a:moveTo>
                    <a:pt x="408" y="0"/>
                  </a:moveTo>
                  <a:lnTo>
                    <a:pt x="408" y="27"/>
                  </a:lnTo>
                  <a:cubicBezTo>
                    <a:pt x="435" y="27"/>
                    <a:pt x="435" y="27"/>
                    <a:pt x="408" y="0"/>
                  </a:cubicBezTo>
                  <a:close/>
                  <a:moveTo>
                    <a:pt x="326" y="27"/>
                  </a:moveTo>
                  <a:cubicBezTo>
                    <a:pt x="299" y="54"/>
                    <a:pt x="245" y="81"/>
                    <a:pt x="218" y="109"/>
                  </a:cubicBezTo>
                  <a:cubicBezTo>
                    <a:pt x="164" y="136"/>
                    <a:pt x="109" y="190"/>
                    <a:pt x="55" y="244"/>
                  </a:cubicBezTo>
                  <a:cubicBezTo>
                    <a:pt x="28" y="271"/>
                    <a:pt x="28" y="298"/>
                    <a:pt x="1" y="298"/>
                  </a:cubicBezTo>
                  <a:cubicBezTo>
                    <a:pt x="1" y="326"/>
                    <a:pt x="1" y="353"/>
                    <a:pt x="1" y="353"/>
                  </a:cubicBezTo>
                  <a:cubicBezTo>
                    <a:pt x="15" y="366"/>
                    <a:pt x="21" y="373"/>
                    <a:pt x="28" y="373"/>
                  </a:cubicBezTo>
                  <a:cubicBezTo>
                    <a:pt x="35" y="373"/>
                    <a:pt x="42" y="366"/>
                    <a:pt x="55" y="353"/>
                  </a:cubicBezTo>
                  <a:cubicBezTo>
                    <a:pt x="82" y="353"/>
                    <a:pt x="109" y="326"/>
                    <a:pt x="137" y="298"/>
                  </a:cubicBezTo>
                  <a:cubicBezTo>
                    <a:pt x="191" y="244"/>
                    <a:pt x="272" y="217"/>
                    <a:pt x="326" y="163"/>
                  </a:cubicBezTo>
                  <a:cubicBezTo>
                    <a:pt x="354" y="136"/>
                    <a:pt x="381" y="109"/>
                    <a:pt x="408" y="81"/>
                  </a:cubicBezTo>
                  <a:cubicBezTo>
                    <a:pt x="408" y="81"/>
                    <a:pt x="408" y="54"/>
                    <a:pt x="408"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1" name="Google Shape;1601;p11"/>
            <p:cNvSpPr/>
            <p:nvPr/>
          </p:nvSpPr>
          <p:spPr>
            <a:xfrm>
              <a:off x="6047375" y="1044250"/>
              <a:ext cx="9500" cy="11750"/>
            </a:xfrm>
            <a:custGeom>
              <a:avLst/>
              <a:gdLst/>
              <a:ahLst/>
              <a:cxnLst/>
              <a:rect l="l" t="t" r="r" b="b"/>
              <a:pathLst>
                <a:path w="380" h="470" extrusionOk="0">
                  <a:moveTo>
                    <a:pt x="27" y="1"/>
                  </a:moveTo>
                  <a:cubicBezTo>
                    <a:pt x="27" y="1"/>
                    <a:pt x="0" y="28"/>
                    <a:pt x="27" y="28"/>
                  </a:cubicBezTo>
                  <a:lnTo>
                    <a:pt x="27" y="55"/>
                  </a:lnTo>
                  <a:cubicBezTo>
                    <a:pt x="27" y="109"/>
                    <a:pt x="54" y="137"/>
                    <a:pt x="82" y="191"/>
                  </a:cubicBezTo>
                  <a:cubicBezTo>
                    <a:pt x="136" y="299"/>
                    <a:pt x="217" y="381"/>
                    <a:pt x="326" y="462"/>
                  </a:cubicBezTo>
                  <a:cubicBezTo>
                    <a:pt x="331" y="467"/>
                    <a:pt x="336" y="469"/>
                    <a:pt x="341" y="469"/>
                  </a:cubicBezTo>
                  <a:cubicBezTo>
                    <a:pt x="362" y="469"/>
                    <a:pt x="380" y="430"/>
                    <a:pt x="380" y="408"/>
                  </a:cubicBezTo>
                  <a:cubicBezTo>
                    <a:pt x="271" y="299"/>
                    <a:pt x="190" y="191"/>
                    <a:pt x="136" y="82"/>
                  </a:cubicBezTo>
                  <a:cubicBezTo>
                    <a:pt x="109" y="55"/>
                    <a:pt x="109" y="28"/>
                    <a:pt x="82" y="28"/>
                  </a:cubicBezTo>
                  <a:cubicBezTo>
                    <a:pt x="82" y="28"/>
                    <a:pt x="54" y="1"/>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2" name="Google Shape;1602;p11"/>
            <p:cNvSpPr/>
            <p:nvPr/>
          </p:nvSpPr>
          <p:spPr>
            <a:xfrm>
              <a:off x="5979550" y="1034500"/>
              <a:ext cx="10875" cy="9100"/>
            </a:xfrm>
            <a:custGeom>
              <a:avLst/>
              <a:gdLst/>
              <a:ahLst/>
              <a:cxnLst/>
              <a:rect l="l" t="t" r="r" b="b"/>
              <a:pathLst>
                <a:path w="435" h="364" extrusionOk="0">
                  <a:moveTo>
                    <a:pt x="425" y="0"/>
                  </a:moveTo>
                  <a:cubicBezTo>
                    <a:pt x="421" y="0"/>
                    <a:pt x="416" y="3"/>
                    <a:pt x="408" y="11"/>
                  </a:cubicBezTo>
                  <a:lnTo>
                    <a:pt x="353" y="11"/>
                  </a:lnTo>
                  <a:cubicBezTo>
                    <a:pt x="299" y="38"/>
                    <a:pt x="272" y="65"/>
                    <a:pt x="218" y="93"/>
                  </a:cubicBezTo>
                  <a:cubicBezTo>
                    <a:pt x="164" y="120"/>
                    <a:pt x="109" y="174"/>
                    <a:pt x="55" y="228"/>
                  </a:cubicBezTo>
                  <a:cubicBezTo>
                    <a:pt x="55" y="255"/>
                    <a:pt x="28" y="282"/>
                    <a:pt x="1" y="310"/>
                  </a:cubicBezTo>
                  <a:cubicBezTo>
                    <a:pt x="1" y="310"/>
                    <a:pt x="1" y="337"/>
                    <a:pt x="1" y="364"/>
                  </a:cubicBezTo>
                  <a:lnTo>
                    <a:pt x="55" y="364"/>
                  </a:lnTo>
                  <a:cubicBezTo>
                    <a:pt x="82" y="337"/>
                    <a:pt x="109" y="310"/>
                    <a:pt x="164" y="310"/>
                  </a:cubicBezTo>
                  <a:cubicBezTo>
                    <a:pt x="218" y="255"/>
                    <a:pt x="272" y="201"/>
                    <a:pt x="326" y="147"/>
                  </a:cubicBezTo>
                  <a:cubicBezTo>
                    <a:pt x="353" y="120"/>
                    <a:pt x="381" y="93"/>
                    <a:pt x="408" y="65"/>
                  </a:cubicBezTo>
                  <a:cubicBezTo>
                    <a:pt x="408" y="65"/>
                    <a:pt x="435" y="38"/>
                    <a:pt x="435" y="38"/>
                  </a:cubicBezTo>
                  <a:cubicBezTo>
                    <a:pt x="435" y="19"/>
                    <a:pt x="435" y="0"/>
                    <a:pt x="42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11"/>
            <p:cNvSpPr/>
            <p:nvPr/>
          </p:nvSpPr>
          <p:spPr>
            <a:xfrm>
              <a:off x="5981600" y="1034100"/>
              <a:ext cx="8825" cy="10875"/>
            </a:xfrm>
            <a:custGeom>
              <a:avLst/>
              <a:gdLst/>
              <a:ahLst/>
              <a:cxnLst/>
              <a:rect l="l" t="t" r="r" b="b"/>
              <a:pathLst>
                <a:path w="353" h="435" extrusionOk="0">
                  <a:moveTo>
                    <a:pt x="0" y="0"/>
                  </a:moveTo>
                  <a:lnTo>
                    <a:pt x="0" y="54"/>
                  </a:lnTo>
                  <a:cubicBezTo>
                    <a:pt x="0" y="81"/>
                    <a:pt x="27" y="136"/>
                    <a:pt x="54" y="163"/>
                  </a:cubicBezTo>
                  <a:cubicBezTo>
                    <a:pt x="136" y="271"/>
                    <a:pt x="217" y="353"/>
                    <a:pt x="326" y="434"/>
                  </a:cubicBezTo>
                  <a:lnTo>
                    <a:pt x="353" y="434"/>
                  </a:lnTo>
                  <a:cubicBezTo>
                    <a:pt x="353" y="434"/>
                    <a:pt x="353" y="407"/>
                    <a:pt x="353" y="407"/>
                  </a:cubicBezTo>
                  <a:cubicBezTo>
                    <a:pt x="271" y="298"/>
                    <a:pt x="190" y="190"/>
                    <a:pt x="109" y="54"/>
                  </a:cubicBezTo>
                  <a:cubicBezTo>
                    <a:pt x="109" y="54"/>
                    <a:pt x="82" y="27"/>
                    <a:pt x="5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11"/>
            <p:cNvSpPr/>
            <p:nvPr/>
          </p:nvSpPr>
          <p:spPr>
            <a:xfrm>
              <a:off x="6028375" y="979175"/>
              <a:ext cx="10875" cy="8825"/>
            </a:xfrm>
            <a:custGeom>
              <a:avLst/>
              <a:gdLst/>
              <a:ahLst/>
              <a:cxnLst/>
              <a:rect l="l" t="t" r="r" b="b"/>
              <a:pathLst>
                <a:path w="435" h="353" extrusionOk="0">
                  <a:moveTo>
                    <a:pt x="435" y="0"/>
                  </a:moveTo>
                  <a:cubicBezTo>
                    <a:pt x="435" y="0"/>
                    <a:pt x="408" y="27"/>
                    <a:pt x="408" y="27"/>
                  </a:cubicBezTo>
                  <a:lnTo>
                    <a:pt x="326" y="27"/>
                  </a:lnTo>
                  <a:cubicBezTo>
                    <a:pt x="299" y="27"/>
                    <a:pt x="245" y="54"/>
                    <a:pt x="218" y="81"/>
                  </a:cubicBezTo>
                  <a:cubicBezTo>
                    <a:pt x="164" y="136"/>
                    <a:pt x="109" y="190"/>
                    <a:pt x="55" y="217"/>
                  </a:cubicBezTo>
                  <a:cubicBezTo>
                    <a:pt x="55" y="244"/>
                    <a:pt x="28" y="271"/>
                    <a:pt x="1" y="298"/>
                  </a:cubicBezTo>
                  <a:cubicBezTo>
                    <a:pt x="1" y="326"/>
                    <a:pt x="1" y="326"/>
                    <a:pt x="1" y="353"/>
                  </a:cubicBezTo>
                  <a:lnTo>
                    <a:pt x="55" y="353"/>
                  </a:lnTo>
                  <a:cubicBezTo>
                    <a:pt x="82" y="326"/>
                    <a:pt x="109" y="326"/>
                    <a:pt x="136" y="298"/>
                  </a:cubicBezTo>
                  <a:cubicBezTo>
                    <a:pt x="191" y="271"/>
                    <a:pt x="272" y="190"/>
                    <a:pt x="326" y="136"/>
                  </a:cubicBezTo>
                  <a:cubicBezTo>
                    <a:pt x="353" y="109"/>
                    <a:pt x="380" y="109"/>
                    <a:pt x="408" y="81"/>
                  </a:cubicBezTo>
                  <a:cubicBezTo>
                    <a:pt x="408" y="54"/>
                    <a:pt x="408" y="27"/>
                    <a:pt x="435" y="27"/>
                  </a:cubicBezTo>
                  <a:lnTo>
                    <a:pt x="435"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p11"/>
            <p:cNvSpPr/>
            <p:nvPr/>
          </p:nvSpPr>
          <p:spPr>
            <a:xfrm>
              <a:off x="6030425" y="978650"/>
              <a:ext cx="8825" cy="11225"/>
            </a:xfrm>
            <a:custGeom>
              <a:avLst/>
              <a:gdLst/>
              <a:ahLst/>
              <a:cxnLst/>
              <a:rect l="l" t="t" r="r" b="b"/>
              <a:pathLst>
                <a:path w="353" h="449" extrusionOk="0">
                  <a:moveTo>
                    <a:pt x="41" y="1"/>
                  </a:moveTo>
                  <a:cubicBezTo>
                    <a:pt x="34" y="1"/>
                    <a:pt x="27" y="8"/>
                    <a:pt x="27" y="21"/>
                  </a:cubicBezTo>
                  <a:lnTo>
                    <a:pt x="0" y="21"/>
                  </a:lnTo>
                  <a:cubicBezTo>
                    <a:pt x="0" y="28"/>
                    <a:pt x="0" y="35"/>
                    <a:pt x="0" y="48"/>
                  </a:cubicBezTo>
                  <a:cubicBezTo>
                    <a:pt x="0" y="75"/>
                    <a:pt x="27" y="130"/>
                    <a:pt x="54" y="157"/>
                  </a:cubicBezTo>
                  <a:cubicBezTo>
                    <a:pt x="136" y="265"/>
                    <a:pt x="217" y="374"/>
                    <a:pt x="326" y="428"/>
                  </a:cubicBezTo>
                  <a:cubicBezTo>
                    <a:pt x="326" y="442"/>
                    <a:pt x="332" y="448"/>
                    <a:pt x="339" y="448"/>
                  </a:cubicBezTo>
                  <a:cubicBezTo>
                    <a:pt x="346" y="448"/>
                    <a:pt x="353" y="442"/>
                    <a:pt x="353" y="428"/>
                  </a:cubicBezTo>
                  <a:cubicBezTo>
                    <a:pt x="353" y="428"/>
                    <a:pt x="353" y="401"/>
                    <a:pt x="353" y="401"/>
                  </a:cubicBezTo>
                  <a:cubicBezTo>
                    <a:pt x="271" y="292"/>
                    <a:pt x="190" y="184"/>
                    <a:pt x="109" y="75"/>
                  </a:cubicBezTo>
                  <a:cubicBezTo>
                    <a:pt x="109" y="48"/>
                    <a:pt x="82" y="21"/>
                    <a:pt x="54" y="21"/>
                  </a:cubicBezTo>
                  <a:cubicBezTo>
                    <a:pt x="54" y="8"/>
                    <a:pt x="48" y="1"/>
                    <a:pt x="41"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6" name="Google Shape;1606;p11"/>
            <p:cNvSpPr/>
            <p:nvPr/>
          </p:nvSpPr>
          <p:spPr>
            <a:xfrm>
              <a:off x="6102975" y="1040200"/>
              <a:ext cx="10875" cy="8675"/>
            </a:xfrm>
            <a:custGeom>
              <a:avLst/>
              <a:gdLst/>
              <a:ahLst/>
              <a:cxnLst/>
              <a:rect l="l" t="t" r="r" b="b"/>
              <a:pathLst>
                <a:path w="435" h="347" extrusionOk="0">
                  <a:moveTo>
                    <a:pt x="353" y="0"/>
                  </a:moveTo>
                  <a:cubicBezTo>
                    <a:pt x="299" y="27"/>
                    <a:pt x="272" y="54"/>
                    <a:pt x="217" y="82"/>
                  </a:cubicBezTo>
                  <a:cubicBezTo>
                    <a:pt x="163" y="109"/>
                    <a:pt x="109" y="163"/>
                    <a:pt x="55" y="217"/>
                  </a:cubicBezTo>
                  <a:cubicBezTo>
                    <a:pt x="55" y="244"/>
                    <a:pt x="28" y="271"/>
                    <a:pt x="0" y="299"/>
                  </a:cubicBezTo>
                  <a:cubicBezTo>
                    <a:pt x="0" y="299"/>
                    <a:pt x="0" y="326"/>
                    <a:pt x="0" y="326"/>
                  </a:cubicBezTo>
                  <a:cubicBezTo>
                    <a:pt x="14" y="339"/>
                    <a:pt x="28" y="346"/>
                    <a:pt x="38" y="346"/>
                  </a:cubicBezTo>
                  <a:cubicBezTo>
                    <a:pt x="48" y="346"/>
                    <a:pt x="55" y="339"/>
                    <a:pt x="55" y="326"/>
                  </a:cubicBezTo>
                  <a:cubicBezTo>
                    <a:pt x="82" y="326"/>
                    <a:pt x="109" y="299"/>
                    <a:pt x="136" y="271"/>
                  </a:cubicBezTo>
                  <a:cubicBezTo>
                    <a:pt x="217" y="244"/>
                    <a:pt x="272" y="190"/>
                    <a:pt x="326" y="136"/>
                  </a:cubicBezTo>
                  <a:cubicBezTo>
                    <a:pt x="353" y="109"/>
                    <a:pt x="380" y="82"/>
                    <a:pt x="407" y="54"/>
                  </a:cubicBezTo>
                  <a:cubicBezTo>
                    <a:pt x="407" y="27"/>
                    <a:pt x="434" y="27"/>
                    <a:pt x="43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7" name="Google Shape;1607;p11"/>
            <p:cNvSpPr/>
            <p:nvPr/>
          </p:nvSpPr>
          <p:spPr>
            <a:xfrm>
              <a:off x="6105000" y="1039525"/>
              <a:ext cx="9400" cy="11050"/>
            </a:xfrm>
            <a:custGeom>
              <a:avLst/>
              <a:gdLst/>
              <a:ahLst/>
              <a:cxnLst/>
              <a:rect l="l" t="t" r="r" b="b"/>
              <a:pathLst>
                <a:path w="376" h="442" extrusionOk="0">
                  <a:moveTo>
                    <a:pt x="1" y="0"/>
                  </a:moveTo>
                  <a:lnTo>
                    <a:pt x="1" y="27"/>
                  </a:lnTo>
                  <a:cubicBezTo>
                    <a:pt x="1" y="81"/>
                    <a:pt x="28" y="109"/>
                    <a:pt x="55" y="163"/>
                  </a:cubicBezTo>
                  <a:cubicBezTo>
                    <a:pt x="136" y="271"/>
                    <a:pt x="218" y="353"/>
                    <a:pt x="326" y="434"/>
                  </a:cubicBezTo>
                  <a:cubicBezTo>
                    <a:pt x="332" y="440"/>
                    <a:pt x="337" y="442"/>
                    <a:pt x="342" y="442"/>
                  </a:cubicBezTo>
                  <a:cubicBezTo>
                    <a:pt x="362" y="442"/>
                    <a:pt x="375" y="407"/>
                    <a:pt x="353" y="407"/>
                  </a:cubicBezTo>
                  <a:cubicBezTo>
                    <a:pt x="272" y="298"/>
                    <a:pt x="191" y="190"/>
                    <a:pt x="109" y="54"/>
                  </a:cubicBezTo>
                  <a:cubicBezTo>
                    <a:pt x="109" y="27"/>
                    <a:pt x="82" y="27"/>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8" name="Google Shape;1608;p11"/>
            <p:cNvSpPr/>
            <p:nvPr/>
          </p:nvSpPr>
          <p:spPr>
            <a:xfrm>
              <a:off x="6152475" y="1085625"/>
              <a:ext cx="10875" cy="8675"/>
            </a:xfrm>
            <a:custGeom>
              <a:avLst/>
              <a:gdLst/>
              <a:ahLst/>
              <a:cxnLst/>
              <a:rect l="l" t="t" r="r" b="b"/>
              <a:pathLst>
                <a:path w="435" h="347" extrusionOk="0">
                  <a:moveTo>
                    <a:pt x="353" y="1"/>
                  </a:moveTo>
                  <a:cubicBezTo>
                    <a:pt x="326" y="28"/>
                    <a:pt x="272" y="55"/>
                    <a:pt x="245" y="82"/>
                  </a:cubicBezTo>
                  <a:cubicBezTo>
                    <a:pt x="190" y="109"/>
                    <a:pt x="136" y="163"/>
                    <a:pt x="82" y="218"/>
                  </a:cubicBezTo>
                  <a:cubicBezTo>
                    <a:pt x="55" y="245"/>
                    <a:pt x="55" y="272"/>
                    <a:pt x="28" y="299"/>
                  </a:cubicBezTo>
                  <a:cubicBezTo>
                    <a:pt x="0" y="299"/>
                    <a:pt x="0" y="326"/>
                    <a:pt x="28" y="326"/>
                  </a:cubicBezTo>
                  <a:cubicBezTo>
                    <a:pt x="41" y="340"/>
                    <a:pt x="48" y="346"/>
                    <a:pt x="55" y="346"/>
                  </a:cubicBezTo>
                  <a:cubicBezTo>
                    <a:pt x="61" y="346"/>
                    <a:pt x="68" y="340"/>
                    <a:pt x="82" y="326"/>
                  </a:cubicBezTo>
                  <a:cubicBezTo>
                    <a:pt x="109" y="326"/>
                    <a:pt x="136" y="299"/>
                    <a:pt x="163" y="272"/>
                  </a:cubicBezTo>
                  <a:cubicBezTo>
                    <a:pt x="217" y="245"/>
                    <a:pt x="299" y="190"/>
                    <a:pt x="353" y="136"/>
                  </a:cubicBezTo>
                  <a:cubicBezTo>
                    <a:pt x="380" y="109"/>
                    <a:pt x="407" y="82"/>
                    <a:pt x="407" y="55"/>
                  </a:cubicBezTo>
                  <a:cubicBezTo>
                    <a:pt x="434" y="28"/>
                    <a:pt x="434" y="28"/>
                    <a:pt x="43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9" name="Google Shape;1609;p11"/>
            <p:cNvSpPr/>
            <p:nvPr/>
          </p:nvSpPr>
          <p:spPr>
            <a:xfrm>
              <a:off x="6155175" y="1084275"/>
              <a:ext cx="8850" cy="11550"/>
            </a:xfrm>
            <a:custGeom>
              <a:avLst/>
              <a:gdLst/>
              <a:ahLst/>
              <a:cxnLst/>
              <a:rect l="l" t="t" r="r" b="b"/>
              <a:pathLst>
                <a:path w="354" h="462" extrusionOk="0">
                  <a:moveTo>
                    <a:pt x="1" y="0"/>
                  </a:moveTo>
                  <a:lnTo>
                    <a:pt x="1" y="27"/>
                  </a:lnTo>
                  <a:lnTo>
                    <a:pt x="1" y="55"/>
                  </a:lnTo>
                  <a:cubicBezTo>
                    <a:pt x="1" y="109"/>
                    <a:pt x="28" y="136"/>
                    <a:pt x="55" y="190"/>
                  </a:cubicBezTo>
                  <a:cubicBezTo>
                    <a:pt x="109" y="299"/>
                    <a:pt x="218" y="380"/>
                    <a:pt x="299" y="461"/>
                  </a:cubicBezTo>
                  <a:lnTo>
                    <a:pt x="354" y="461"/>
                  </a:lnTo>
                  <a:cubicBezTo>
                    <a:pt x="354" y="461"/>
                    <a:pt x="354" y="434"/>
                    <a:pt x="354" y="434"/>
                  </a:cubicBezTo>
                  <a:cubicBezTo>
                    <a:pt x="272" y="326"/>
                    <a:pt x="164" y="217"/>
                    <a:pt x="109" y="82"/>
                  </a:cubicBezTo>
                  <a:cubicBezTo>
                    <a:pt x="82" y="55"/>
                    <a:pt x="82" y="55"/>
                    <a:pt x="55" y="27"/>
                  </a:cubicBezTo>
                  <a:cubicBezTo>
                    <a:pt x="55" y="27"/>
                    <a:pt x="28" y="27"/>
                    <a:pt x="2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11"/>
            <p:cNvSpPr/>
            <p:nvPr/>
          </p:nvSpPr>
          <p:spPr>
            <a:xfrm>
              <a:off x="6148400" y="1044950"/>
              <a:ext cx="10875" cy="9350"/>
            </a:xfrm>
            <a:custGeom>
              <a:avLst/>
              <a:gdLst/>
              <a:ahLst/>
              <a:cxnLst/>
              <a:rect l="l" t="t" r="r" b="b"/>
              <a:pathLst>
                <a:path w="435" h="374" extrusionOk="0">
                  <a:moveTo>
                    <a:pt x="435" y="0"/>
                  </a:moveTo>
                  <a:lnTo>
                    <a:pt x="408" y="27"/>
                  </a:lnTo>
                  <a:lnTo>
                    <a:pt x="353" y="27"/>
                  </a:lnTo>
                  <a:cubicBezTo>
                    <a:pt x="299" y="54"/>
                    <a:pt x="245" y="81"/>
                    <a:pt x="218" y="109"/>
                  </a:cubicBezTo>
                  <a:cubicBezTo>
                    <a:pt x="163" y="136"/>
                    <a:pt x="109" y="190"/>
                    <a:pt x="55" y="244"/>
                  </a:cubicBezTo>
                  <a:cubicBezTo>
                    <a:pt x="55" y="244"/>
                    <a:pt x="28" y="271"/>
                    <a:pt x="1" y="298"/>
                  </a:cubicBezTo>
                  <a:cubicBezTo>
                    <a:pt x="1" y="326"/>
                    <a:pt x="1" y="353"/>
                    <a:pt x="1" y="353"/>
                  </a:cubicBezTo>
                  <a:cubicBezTo>
                    <a:pt x="14" y="366"/>
                    <a:pt x="28" y="373"/>
                    <a:pt x="38" y="373"/>
                  </a:cubicBezTo>
                  <a:cubicBezTo>
                    <a:pt x="48" y="373"/>
                    <a:pt x="55" y="366"/>
                    <a:pt x="55" y="353"/>
                  </a:cubicBezTo>
                  <a:cubicBezTo>
                    <a:pt x="82" y="353"/>
                    <a:pt x="109" y="326"/>
                    <a:pt x="136" y="298"/>
                  </a:cubicBezTo>
                  <a:cubicBezTo>
                    <a:pt x="218" y="244"/>
                    <a:pt x="272" y="217"/>
                    <a:pt x="326" y="163"/>
                  </a:cubicBezTo>
                  <a:cubicBezTo>
                    <a:pt x="353" y="136"/>
                    <a:pt x="380" y="109"/>
                    <a:pt x="408" y="81"/>
                  </a:cubicBezTo>
                  <a:cubicBezTo>
                    <a:pt x="408" y="54"/>
                    <a:pt x="408" y="54"/>
                    <a:pt x="435" y="27"/>
                  </a:cubicBezTo>
                  <a:lnTo>
                    <a:pt x="435"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11"/>
            <p:cNvSpPr/>
            <p:nvPr/>
          </p:nvSpPr>
          <p:spPr>
            <a:xfrm>
              <a:off x="6150450" y="1044250"/>
              <a:ext cx="8825" cy="11575"/>
            </a:xfrm>
            <a:custGeom>
              <a:avLst/>
              <a:gdLst/>
              <a:ahLst/>
              <a:cxnLst/>
              <a:rect l="l" t="t" r="r" b="b"/>
              <a:pathLst>
                <a:path w="353" h="463" extrusionOk="0">
                  <a:moveTo>
                    <a:pt x="0" y="1"/>
                  </a:moveTo>
                  <a:cubicBezTo>
                    <a:pt x="0" y="1"/>
                    <a:pt x="0" y="28"/>
                    <a:pt x="0" y="28"/>
                  </a:cubicBezTo>
                  <a:lnTo>
                    <a:pt x="0" y="55"/>
                  </a:lnTo>
                  <a:cubicBezTo>
                    <a:pt x="0" y="109"/>
                    <a:pt x="27" y="137"/>
                    <a:pt x="54" y="191"/>
                  </a:cubicBezTo>
                  <a:cubicBezTo>
                    <a:pt x="109" y="272"/>
                    <a:pt x="217" y="381"/>
                    <a:pt x="326" y="462"/>
                  </a:cubicBezTo>
                  <a:lnTo>
                    <a:pt x="353" y="462"/>
                  </a:lnTo>
                  <a:cubicBezTo>
                    <a:pt x="353" y="435"/>
                    <a:pt x="353" y="435"/>
                    <a:pt x="353" y="435"/>
                  </a:cubicBezTo>
                  <a:cubicBezTo>
                    <a:pt x="244" y="326"/>
                    <a:pt x="163" y="191"/>
                    <a:pt x="109" y="82"/>
                  </a:cubicBezTo>
                  <a:cubicBezTo>
                    <a:pt x="81" y="55"/>
                    <a:pt x="81" y="55"/>
                    <a:pt x="54" y="28"/>
                  </a:cubicBezTo>
                  <a:cubicBezTo>
                    <a:pt x="54" y="28"/>
                    <a:pt x="27" y="1"/>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11"/>
            <p:cNvSpPr/>
            <p:nvPr/>
          </p:nvSpPr>
          <p:spPr>
            <a:xfrm>
              <a:off x="6138900" y="990025"/>
              <a:ext cx="10875" cy="8650"/>
            </a:xfrm>
            <a:custGeom>
              <a:avLst/>
              <a:gdLst/>
              <a:ahLst/>
              <a:cxnLst/>
              <a:rect l="l" t="t" r="r" b="b"/>
              <a:pathLst>
                <a:path w="435" h="346" extrusionOk="0">
                  <a:moveTo>
                    <a:pt x="354" y="0"/>
                  </a:moveTo>
                  <a:cubicBezTo>
                    <a:pt x="299" y="27"/>
                    <a:pt x="245" y="54"/>
                    <a:pt x="218" y="81"/>
                  </a:cubicBezTo>
                  <a:cubicBezTo>
                    <a:pt x="164" y="109"/>
                    <a:pt x="109" y="163"/>
                    <a:pt x="55" y="217"/>
                  </a:cubicBezTo>
                  <a:cubicBezTo>
                    <a:pt x="55" y="244"/>
                    <a:pt x="28" y="271"/>
                    <a:pt x="1" y="298"/>
                  </a:cubicBezTo>
                  <a:cubicBezTo>
                    <a:pt x="1" y="298"/>
                    <a:pt x="1" y="326"/>
                    <a:pt x="1" y="326"/>
                  </a:cubicBezTo>
                  <a:cubicBezTo>
                    <a:pt x="15" y="339"/>
                    <a:pt x="28" y="346"/>
                    <a:pt x="38" y="346"/>
                  </a:cubicBezTo>
                  <a:cubicBezTo>
                    <a:pt x="48" y="346"/>
                    <a:pt x="55" y="339"/>
                    <a:pt x="55" y="326"/>
                  </a:cubicBezTo>
                  <a:cubicBezTo>
                    <a:pt x="82" y="326"/>
                    <a:pt x="109" y="298"/>
                    <a:pt x="137" y="271"/>
                  </a:cubicBezTo>
                  <a:cubicBezTo>
                    <a:pt x="218" y="244"/>
                    <a:pt x="272" y="190"/>
                    <a:pt x="326" y="136"/>
                  </a:cubicBezTo>
                  <a:cubicBezTo>
                    <a:pt x="354" y="109"/>
                    <a:pt x="381" y="81"/>
                    <a:pt x="408" y="54"/>
                  </a:cubicBezTo>
                  <a:cubicBezTo>
                    <a:pt x="408" y="54"/>
                    <a:pt x="408" y="27"/>
                    <a:pt x="43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11"/>
            <p:cNvSpPr/>
            <p:nvPr/>
          </p:nvSpPr>
          <p:spPr>
            <a:xfrm>
              <a:off x="6140950" y="989325"/>
              <a:ext cx="8825" cy="10875"/>
            </a:xfrm>
            <a:custGeom>
              <a:avLst/>
              <a:gdLst/>
              <a:ahLst/>
              <a:cxnLst/>
              <a:rect l="l" t="t" r="r" b="b"/>
              <a:pathLst>
                <a:path w="353" h="435" extrusionOk="0">
                  <a:moveTo>
                    <a:pt x="0" y="1"/>
                  </a:moveTo>
                  <a:lnTo>
                    <a:pt x="0" y="28"/>
                  </a:lnTo>
                  <a:cubicBezTo>
                    <a:pt x="0" y="82"/>
                    <a:pt x="27" y="109"/>
                    <a:pt x="55" y="164"/>
                  </a:cubicBezTo>
                  <a:cubicBezTo>
                    <a:pt x="109" y="272"/>
                    <a:pt x="217" y="354"/>
                    <a:pt x="326" y="435"/>
                  </a:cubicBezTo>
                  <a:lnTo>
                    <a:pt x="353" y="435"/>
                  </a:lnTo>
                  <a:cubicBezTo>
                    <a:pt x="353" y="435"/>
                    <a:pt x="353" y="408"/>
                    <a:pt x="353" y="408"/>
                  </a:cubicBezTo>
                  <a:cubicBezTo>
                    <a:pt x="272" y="299"/>
                    <a:pt x="190" y="191"/>
                    <a:pt x="109" y="55"/>
                  </a:cubicBezTo>
                  <a:cubicBezTo>
                    <a:pt x="82" y="55"/>
                    <a:pt x="82" y="28"/>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11"/>
            <p:cNvSpPr/>
            <p:nvPr/>
          </p:nvSpPr>
          <p:spPr>
            <a:xfrm>
              <a:off x="6191800" y="995450"/>
              <a:ext cx="10200" cy="8650"/>
            </a:xfrm>
            <a:custGeom>
              <a:avLst/>
              <a:gdLst/>
              <a:ahLst/>
              <a:cxnLst/>
              <a:rect l="l" t="t" r="r" b="b"/>
              <a:pathLst>
                <a:path w="408" h="346" extrusionOk="0">
                  <a:moveTo>
                    <a:pt x="326" y="0"/>
                  </a:moveTo>
                  <a:cubicBezTo>
                    <a:pt x="299" y="27"/>
                    <a:pt x="245" y="54"/>
                    <a:pt x="218" y="81"/>
                  </a:cubicBezTo>
                  <a:cubicBezTo>
                    <a:pt x="163" y="109"/>
                    <a:pt x="109" y="163"/>
                    <a:pt x="55" y="217"/>
                  </a:cubicBezTo>
                  <a:cubicBezTo>
                    <a:pt x="28" y="244"/>
                    <a:pt x="28" y="244"/>
                    <a:pt x="1" y="298"/>
                  </a:cubicBezTo>
                  <a:cubicBezTo>
                    <a:pt x="1" y="298"/>
                    <a:pt x="1" y="326"/>
                    <a:pt x="1" y="326"/>
                  </a:cubicBezTo>
                  <a:cubicBezTo>
                    <a:pt x="14" y="339"/>
                    <a:pt x="21" y="346"/>
                    <a:pt x="28" y="346"/>
                  </a:cubicBezTo>
                  <a:cubicBezTo>
                    <a:pt x="35" y="346"/>
                    <a:pt x="41" y="339"/>
                    <a:pt x="55" y="326"/>
                  </a:cubicBezTo>
                  <a:cubicBezTo>
                    <a:pt x="82" y="326"/>
                    <a:pt x="109" y="298"/>
                    <a:pt x="136" y="271"/>
                  </a:cubicBezTo>
                  <a:cubicBezTo>
                    <a:pt x="218" y="244"/>
                    <a:pt x="272" y="190"/>
                    <a:pt x="326" y="136"/>
                  </a:cubicBezTo>
                  <a:cubicBezTo>
                    <a:pt x="353" y="109"/>
                    <a:pt x="380" y="81"/>
                    <a:pt x="407" y="54"/>
                  </a:cubicBezTo>
                  <a:cubicBezTo>
                    <a:pt x="407" y="27"/>
                    <a:pt x="407" y="27"/>
                    <a:pt x="40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11"/>
            <p:cNvSpPr/>
            <p:nvPr/>
          </p:nvSpPr>
          <p:spPr>
            <a:xfrm>
              <a:off x="6193825" y="994075"/>
              <a:ext cx="8850" cy="11550"/>
            </a:xfrm>
            <a:custGeom>
              <a:avLst/>
              <a:gdLst/>
              <a:ahLst/>
              <a:cxnLst/>
              <a:rect l="l" t="t" r="r" b="b"/>
              <a:pathLst>
                <a:path w="354" h="462" extrusionOk="0">
                  <a:moveTo>
                    <a:pt x="1" y="1"/>
                  </a:moveTo>
                  <a:lnTo>
                    <a:pt x="1" y="28"/>
                  </a:lnTo>
                  <a:lnTo>
                    <a:pt x="1" y="55"/>
                  </a:lnTo>
                  <a:cubicBezTo>
                    <a:pt x="1" y="109"/>
                    <a:pt x="28" y="136"/>
                    <a:pt x="55" y="191"/>
                  </a:cubicBezTo>
                  <a:cubicBezTo>
                    <a:pt x="109" y="272"/>
                    <a:pt x="218" y="381"/>
                    <a:pt x="299" y="462"/>
                  </a:cubicBezTo>
                  <a:lnTo>
                    <a:pt x="354" y="462"/>
                  </a:lnTo>
                  <a:cubicBezTo>
                    <a:pt x="354" y="462"/>
                    <a:pt x="354" y="435"/>
                    <a:pt x="354" y="435"/>
                  </a:cubicBezTo>
                  <a:cubicBezTo>
                    <a:pt x="245" y="326"/>
                    <a:pt x="164" y="218"/>
                    <a:pt x="109" y="82"/>
                  </a:cubicBezTo>
                  <a:cubicBezTo>
                    <a:pt x="82" y="55"/>
                    <a:pt x="82" y="55"/>
                    <a:pt x="55" y="28"/>
                  </a:cubicBezTo>
                  <a:cubicBezTo>
                    <a:pt x="55" y="28"/>
                    <a:pt x="28" y="28"/>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11"/>
            <p:cNvSpPr/>
            <p:nvPr/>
          </p:nvSpPr>
          <p:spPr>
            <a:xfrm>
              <a:off x="6191800" y="1045625"/>
              <a:ext cx="10200" cy="8675"/>
            </a:xfrm>
            <a:custGeom>
              <a:avLst/>
              <a:gdLst/>
              <a:ahLst/>
              <a:cxnLst/>
              <a:rect l="l" t="t" r="r" b="b"/>
              <a:pathLst>
                <a:path w="408" h="347" extrusionOk="0">
                  <a:moveTo>
                    <a:pt x="326" y="0"/>
                  </a:moveTo>
                  <a:cubicBezTo>
                    <a:pt x="299" y="27"/>
                    <a:pt x="245" y="54"/>
                    <a:pt x="218" y="82"/>
                  </a:cubicBezTo>
                  <a:cubicBezTo>
                    <a:pt x="163" y="109"/>
                    <a:pt x="109" y="163"/>
                    <a:pt x="55" y="217"/>
                  </a:cubicBezTo>
                  <a:cubicBezTo>
                    <a:pt x="28" y="217"/>
                    <a:pt x="28" y="244"/>
                    <a:pt x="1" y="271"/>
                  </a:cubicBezTo>
                  <a:cubicBezTo>
                    <a:pt x="1" y="299"/>
                    <a:pt x="1" y="326"/>
                    <a:pt x="1" y="326"/>
                  </a:cubicBezTo>
                  <a:cubicBezTo>
                    <a:pt x="14" y="339"/>
                    <a:pt x="21" y="346"/>
                    <a:pt x="28" y="346"/>
                  </a:cubicBezTo>
                  <a:cubicBezTo>
                    <a:pt x="35" y="346"/>
                    <a:pt x="41" y="339"/>
                    <a:pt x="55" y="326"/>
                  </a:cubicBezTo>
                  <a:cubicBezTo>
                    <a:pt x="82" y="326"/>
                    <a:pt x="109" y="299"/>
                    <a:pt x="136" y="271"/>
                  </a:cubicBezTo>
                  <a:cubicBezTo>
                    <a:pt x="218" y="217"/>
                    <a:pt x="272" y="190"/>
                    <a:pt x="326" y="136"/>
                  </a:cubicBezTo>
                  <a:cubicBezTo>
                    <a:pt x="353" y="109"/>
                    <a:pt x="380" y="82"/>
                    <a:pt x="407" y="54"/>
                  </a:cubicBezTo>
                  <a:cubicBezTo>
                    <a:pt x="407" y="27"/>
                    <a:pt x="407" y="27"/>
                    <a:pt x="407"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7" name="Google Shape;1617;p11"/>
            <p:cNvSpPr/>
            <p:nvPr/>
          </p:nvSpPr>
          <p:spPr>
            <a:xfrm>
              <a:off x="6193150" y="1044250"/>
              <a:ext cx="9525" cy="11575"/>
            </a:xfrm>
            <a:custGeom>
              <a:avLst/>
              <a:gdLst/>
              <a:ahLst/>
              <a:cxnLst/>
              <a:rect l="l" t="t" r="r" b="b"/>
              <a:pathLst>
                <a:path w="381" h="463" extrusionOk="0">
                  <a:moveTo>
                    <a:pt x="28" y="1"/>
                  </a:moveTo>
                  <a:cubicBezTo>
                    <a:pt x="28" y="1"/>
                    <a:pt x="1" y="28"/>
                    <a:pt x="28" y="28"/>
                  </a:cubicBezTo>
                  <a:lnTo>
                    <a:pt x="28" y="55"/>
                  </a:lnTo>
                  <a:cubicBezTo>
                    <a:pt x="28" y="109"/>
                    <a:pt x="55" y="137"/>
                    <a:pt x="82" y="191"/>
                  </a:cubicBezTo>
                  <a:cubicBezTo>
                    <a:pt x="136" y="272"/>
                    <a:pt x="245" y="381"/>
                    <a:pt x="326" y="462"/>
                  </a:cubicBezTo>
                  <a:lnTo>
                    <a:pt x="381" y="462"/>
                  </a:lnTo>
                  <a:cubicBezTo>
                    <a:pt x="381" y="435"/>
                    <a:pt x="381" y="435"/>
                    <a:pt x="381" y="435"/>
                  </a:cubicBezTo>
                  <a:cubicBezTo>
                    <a:pt x="272" y="326"/>
                    <a:pt x="191" y="191"/>
                    <a:pt x="136" y="82"/>
                  </a:cubicBezTo>
                  <a:cubicBezTo>
                    <a:pt x="109" y="55"/>
                    <a:pt x="109" y="55"/>
                    <a:pt x="82" y="28"/>
                  </a:cubicBezTo>
                  <a:cubicBezTo>
                    <a:pt x="82" y="28"/>
                    <a:pt x="55" y="1"/>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8" name="Google Shape;1618;p11"/>
            <p:cNvSpPr/>
            <p:nvPr/>
          </p:nvSpPr>
          <p:spPr>
            <a:xfrm>
              <a:off x="6201300" y="1091050"/>
              <a:ext cx="10200" cy="8675"/>
            </a:xfrm>
            <a:custGeom>
              <a:avLst/>
              <a:gdLst/>
              <a:ahLst/>
              <a:cxnLst/>
              <a:rect l="l" t="t" r="r" b="b"/>
              <a:pathLst>
                <a:path w="408" h="347" extrusionOk="0">
                  <a:moveTo>
                    <a:pt x="326" y="1"/>
                  </a:moveTo>
                  <a:cubicBezTo>
                    <a:pt x="299" y="1"/>
                    <a:pt x="244" y="28"/>
                    <a:pt x="217" y="82"/>
                  </a:cubicBezTo>
                  <a:cubicBezTo>
                    <a:pt x="163" y="109"/>
                    <a:pt x="109" y="163"/>
                    <a:pt x="55" y="218"/>
                  </a:cubicBezTo>
                  <a:cubicBezTo>
                    <a:pt x="27" y="218"/>
                    <a:pt x="27" y="245"/>
                    <a:pt x="0" y="272"/>
                  </a:cubicBezTo>
                  <a:cubicBezTo>
                    <a:pt x="0" y="299"/>
                    <a:pt x="0" y="299"/>
                    <a:pt x="0" y="326"/>
                  </a:cubicBezTo>
                  <a:cubicBezTo>
                    <a:pt x="0" y="340"/>
                    <a:pt x="7" y="346"/>
                    <a:pt x="17" y="346"/>
                  </a:cubicBezTo>
                  <a:cubicBezTo>
                    <a:pt x="27" y="346"/>
                    <a:pt x="41" y="340"/>
                    <a:pt x="55" y="326"/>
                  </a:cubicBezTo>
                  <a:cubicBezTo>
                    <a:pt x="82" y="299"/>
                    <a:pt x="109" y="299"/>
                    <a:pt x="136" y="272"/>
                  </a:cubicBezTo>
                  <a:cubicBezTo>
                    <a:pt x="190" y="218"/>
                    <a:pt x="272" y="163"/>
                    <a:pt x="326" y="109"/>
                  </a:cubicBezTo>
                  <a:cubicBezTo>
                    <a:pt x="353" y="109"/>
                    <a:pt x="380" y="82"/>
                    <a:pt x="407" y="55"/>
                  </a:cubicBezTo>
                  <a:cubicBezTo>
                    <a:pt x="407" y="28"/>
                    <a:pt x="407" y="28"/>
                    <a:pt x="40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p11"/>
            <p:cNvSpPr/>
            <p:nvPr/>
          </p:nvSpPr>
          <p:spPr>
            <a:xfrm>
              <a:off x="6203325" y="1090375"/>
              <a:ext cx="8850" cy="10875"/>
            </a:xfrm>
            <a:custGeom>
              <a:avLst/>
              <a:gdLst/>
              <a:ahLst/>
              <a:cxnLst/>
              <a:rect l="l" t="t" r="r" b="b"/>
              <a:pathLst>
                <a:path w="354" h="435" extrusionOk="0">
                  <a:moveTo>
                    <a:pt x="1" y="0"/>
                  </a:moveTo>
                  <a:lnTo>
                    <a:pt x="1" y="28"/>
                  </a:lnTo>
                  <a:cubicBezTo>
                    <a:pt x="1" y="82"/>
                    <a:pt x="28" y="109"/>
                    <a:pt x="55" y="163"/>
                  </a:cubicBezTo>
                  <a:cubicBezTo>
                    <a:pt x="109" y="245"/>
                    <a:pt x="191" y="353"/>
                    <a:pt x="299" y="434"/>
                  </a:cubicBezTo>
                  <a:lnTo>
                    <a:pt x="353" y="434"/>
                  </a:lnTo>
                  <a:cubicBezTo>
                    <a:pt x="353" y="407"/>
                    <a:pt x="353" y="407"/>
                    <a:pt x="353" y="380"/>
                  </a:cubicBezTo>
                  <a:cubicBezTo>
                    <a:pt x="245" y="299"/>
                    <a:pt x="163" y="163"/>
                    <a:pt x="109" y="55"/>
                  </a:cubicBezTo>
                  <a:cubicBezTo>
                    <a:pt x="82" y="28"/>
                    <a:pt x="82" y="0"/>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11"/>
            <p:cNvSpPr/>
            <p:nvPr/>
          </p:nvSpPr>
          <p:spPr>
            <a:xfrm>
              <a:off x="6218925" y="1021875"/>
              <a:ext cx="10875" cy="8850"/>
            </a:xfrm>
            <a:custGeom>
              <a:avLst/>
              <a:gdLst/>
              <a:ahLst/>
              <a:cxnLst/>
              <a:rect l="l" t="t" r="r" b="b"/>
              <a:pathLst>
                <a:path w="435" h="354" extrusionOk="0">
                  <a:moveTo>
                    <a:pt x="435" y="1"/>
                  </a:moveTo>
                  <a:cubicBezTo>
                    <a:pt x="435" y="1"/>
                    <a:pt x="435" y="1"/>
                    <a:pt x="407" y="28"/>
                  </a:cubicBezTo>
                  <a:lnTo>
                    <a:pt x="353" y="28"/>
                  </a:lnTo>
                  <a:cubicBezTo>
                    <a:pt x="299" y="28"/>
                    <a:pt x="272" y="55"/>
                    <a:pt x="245" y="109"/>
                  </a:cubicBezTo>
                  <a:cubicBezTo>
                    <a:pt x="163" y="137"/>
                    <a:pt x="109" y="191"/>
                    <a:pt x="82" y="245"/>
                  </a:cubicBezTo>
                  <a:cubicBezTo>
                    <a:pt x="55" y="245"/>
                    <a:pt x="28" y="272"/>
                    <a:pt x="28" y="299"/>
                  </a:cubicBezTo>
                  <a:cubicBezTo>
                    <a:pt x="1" y="326"/>
                    <a:pt x="1" y="326"/>
                    <a:pt x="28" y="354"/>
                  </a:cubicBezTo>
                  <a:lnTo>
                    <a:pt x="82" y="354"/>
                  </a:lnTo>
                  <a:cubicBezTo>
                    <a:pt x="109" y="326"/>
                    <a:pt x="136" y="326"/>
                    <a:pt x="163" y="299"/>
                  </a:cubicBezTo>
                  <a:cubicBezTo>
                    <a:pt x="218" y="245"/>
                    <a:pt x="272" y="191"/>
                    <a:pt x="326" y="137"/>
                  </a:cubicBezTo>
                  <a:cubicBezTo>
                    <a:pt x="380" y="137"/>
                    <a:pt x="380" y="109"/>
                    <a:pt x="407" y="82"/>
                  </a:cubicBezTo>
                  <a:cubicBezTo>
                    <a:pt x="435" y="55"/>
                    <a:pt x="435" y="55"/>
                    <a:pt x="435" y="28"/>
                  </a:cubicBezTo>
                  <a:cubicBezTo>
                    <a:pt x="435" y="28"/>
                    <a:pt x="435" y="1"/>
                    <a:pt x="43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1" name="Google Shape;1621;p11"/>
            <p:cNvSpPr/>
            <p:nvPr/>
          </p:nvSpPr>
          <p:spPr>
            <a:xfrm>
              <a:off x="6220950" y="1021200"/>
              <a:ext cx="8850" cy="11550"/>
            </a:xfrm>
            <a:custGeom>
              <a:avLst/>
              <a:gdLst/>
              <a:ahLst/>
              <a:cxnLst/>
              <a:rect l="l" t="t" r="r" b="b"/>
              <a:pathLst>
                <a:path w="354" h="462" extrusionOk="0">
                  <a:moveTo>
                    <a:pt x="1" y="1"/>
                  </a:moveTo>
                  <a:cubicBezTo>
                    <a:pt x="1" y="1"/>
                    <a:pt x="1" y="28"/>
                    <a:pt x="1" y="28"/>
                  </a:cubicBezTo>
                  <a:lnTo>
                    <a:pt x="1" y="82"/>
                  </a:lnTo>
                  <a:cubicBezTo>
                    <a:pt x="1" y="109"/>
                    <a:pt x="28" y="164"/>
                    <a:pt x="55" y="191"/>
                  </a:cubicBezTo>
                  <a:cubicBezTo>
                    <a:pt x="137" y="299"/>
                    <a:pt x="218" y="381"/>
                    <a:pt x="326" y="462"/>
                  </a:cubicBezTo>
                  <a:lnTo>
                    <a:pt x="354" y="462"/>
                  </a:lnTo>
                  <a:lnTo>
                    <a:pt x="354" y="435"/>
                  </a:lnTo>
                  <a:cubicBezTo>
                    <a:pt x="272" y="326"/>
                    <a:pt x="191" y="218"/>
                    <a:pt x="109" y="82"/>
                  </a:cubicBezTo>
                  <a:cubicBezTo>
                    <a:pt x="109" y="55"/>
                    <a:pt x="82" y="55"/>
                    <a:pt x="55" y="28"/>
                  </a:cubicBezTo>
                  <a:cubicBezTo>
                    <a:pt x="55" y="28"/>
                    <a:pt x="28" y="28"/>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2" name="Google Shape;1622;p11"/>
            <p:cNvSpPr/>
            <p:nvPr/>
          </p:nvSpPr>
          <p:spPr>
            <a:xfrm>
              <a:off x="6148400" y="924250"/>
              <a:ext cx="10875" cy="8825"/>
            </a:xfrm>
            <a:custGeom>
              <a:avLst/>
              <a:gdLst/>
              <a:ahLst/>
              <a:cxnLst/>
              <a:rect l="l" t="t" r="r" b="b"/>
              <a:pathLst>
                <a:path w="435" h="353" extrusionOk="0">
                  <a:moveTo>
                    <a:pt x="435" y="0"/>
                  </a:moveTo>
                  <a:cubicBezTo>
                    <a:pt x="435" y="0"/>
                    <a:pt x="408" y="0"/>
                    <a:pt x="408" y="27"/>
                  </a:cubicBezTo>
                  <a:lnTo>
                    <a:pt x="353" y="27"/>
                  </a:lnTo>
                  <a:cubicBezTo>
                    <a:pt x="299" y="27"/>
                    <a:pt x="245" y="54"/>
                    <a:pt x="218" y="81"/>
                  </a:cubicBezTo>
                  <a:cubicBezTo>
                    <a:pt x="163" y="136"/>
                    <a:pt x="109" y="163"/>
                    <a:pt x="55" y="217"/>
                  </a:cubicBezTo>
                  <a:cubicBezTo>
                    <a:pt x="55" y="244"/>
                    <a:pt x="28" y="271"/>
                    <a:pt x="1" y="298"/>
                  </a:cubicBezTo>
                  <a:lnTo>
                    <a:pt x="1" y="353"/>
                  </a:lnTo>
                  <a:lnTo>
                    <a:pt x="55" y="353"/>
                  </a:lnTo>
                  <a:cubicBezTo>
                    <a:pt x="82" y="326"/>
                    <a:pt x="109" y="326"/>
                    <a:pt x="136" y="298"/>
                  </a:cubicBezTo>
                  <a:cubicBezTo>
                    <a:pt x="218" y="244"/>
                    <a:pt x="272" y="190"/>
                    <a:pt x="326" y="136"/>
                  </a:cubicBezTo>
                  <a:cubicBezTo>
                    <a:pt x="353" y="136"/>
                    <a:pt x="380" y="109"/>
                    <a:pt x="408" y="81"/>
                  </a:cubicBezTo>
                  <a:cubicBezTo>
                    <a:pt x="408" y="54"/>
                    <a:pt x="408" y="54"/>
                    <a:pt x="435" y="27"/>
                  </a:cubicBezTo>
                  <a:lnTo>
                    <a:pt x="435"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3" name="Google Shape;1623;p11"/>
            <p:cNvSpPr/>
            <p:nvPr/>
          </p:nvSpPr>
          <p:spPr>
            <a:xfrm>
              <a:off x="6150450" y="924250"/>
              <a:ext cx="8825" cy="10700"/>
            </a:xfrm>
            <a:custGeom>
              <a:avLst/>
              <a:gdLst/>
              <a:ahLst/>
              <a:cxnLst/>
              <a:rect l="l" t="t" r="r" b="b"/>
              <a:pathLst>
                <a:path w="353" h="428" extrusionOk="0">
                  <a:moveTo>
                    <a:pt x="0" y="0"/>
                  </a:moveTo>
                  <a:lnTo>
                    <a:pt x="0" y="27"/>
                  </a:lnTo>
                  <a:cubicBezTo>
                    <a:pt x="0" y="54"/>
                    <a:pt x="27" y="109"/>
                    <a:pt x="54" y="136"/>
                  </a:cubicBezTo>
                  <a:cubicBezTo>
                    <a:pt x="109" y="244"/>
                    <a:pt x="217" y="353"/>
                    <a:pt x="326" y="407"/>
                  </a:cubicBezTo>
                  <a:cubicBezTo>
                    <a:pt x="326" y="420"/>
                    <a:pt x="326" y="427"/>
                    <a:pt x="329" y="427"/>
                  </a:cubicBezTo>
                  <a:cubicBezTo>
                    <a:pt x="332" y="427"/>
                    <a:pt x="339" y="420"/>
                    <a:pt x="353" y="407"/>
                  </a:cubicBezTo>
                  <a:cubicBezTo>
                    <a:pt x="353" y="407"/>
                    <a:pt x="353" y="380"/>
                    <a:pt x="353" y="380"/>
                  </a:cubicBezTo>
                  <a:cubicBezTo>
                    <a:pt x="244" y="271"/>
                    <a:pt x="163" y="163"/>
                    <a:pt x="109" y="54"/>
                  </a:cubicBezTo>
                  <a:cubicBezTo>
                    <a:pt x="81" y="27"/>
                    <a:pt x="81" y="0"/>
                    <a:pt x="5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4" name="Google Shape;1624;p11"/>
            <p:cNvSpPr/>
            <p:nvPr/>
          </p:nvSpPr>
          <p:spPr>
            <a:xfrm>
              <a:off x="6110425" y="929675"/>
              <a:ext cx="10200" cy="8825"/>
            </a:xfrm>
            <a:custGeom>
              <a:avLst/>
              <a:gdLst/>
              <a:ahLst/>
              <a:cxnLst/>
              <a:rect l="l" t="t" r="r" b="b"/>
              <a:pathLst>
                <a:path w="408" h="353" extrusionOk="0">
                  <a:moveTo>
                    <a:pt x="353" y="0"/>
                  </a:moveTo>
                  <a:cubicBezTo>
                    <a:pt x="299" y="27"/>
                    <a:pt x="272" y="54"/>
                    <a:pt x="218" y="81"/>
                  </a:cubicBezTo>
                  <a:cubicBezTo>
                    <a:pt x="163" y="136"/>
                    <a:pt x="109" y="163"/>
                    <a:pt x="55" y="217"/>
                  </a:cubicBezTo>
                  <a:cubicBezTo>
                    <a:pt x="55" y="244"/>
                    <a:pt x="28" y="271"/>
                    <a:pt x="1" y="298"/>
                  </a:cubicBezTo>
                  <a:cubicBezTo>
                    <a:pt x="1" y="298"/>
                    <a:pt x="1" y="326"/>
                    <a:pt x="1" y="353"/>
                  </a:cubicBezTo>
                  <a:lnTo>
                    <a:pt x="55" y="353"/>
                  </a:lnTo>
                  <a:lnTo>
                    <a:pt x="163" y="298"/>
                  </a:lnTo>
                  <a:cubicBezTo>
                    <a:pt x="218" y="244"/>
                    <a:pt x="272" y="190"/>
                    <a:pt x="326" y="136"/>
                  </a:cubicBezTo>
                  <a:cubicBezTo>
                    <a:pt x="353" y="109"/>
                    <a:pt x="380" y="81"/>
                    <a:pt x="408" y="54"/>
                  </a:cubicBezTo>
                  <a:cubicBezTo>
                    <a:pt x="408" y="54"/>
                    <a:pt x="408" y="27"/>
                    <a:pt x="408" y="27"/>
                  </a:cubicBezTo>
                  <a:lnTo>
                    <a:pt x="408"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5" name="Google Shape;1625;p11"/>
            <p:cNvSpPr/>
            <p:nvPr/>
          </p:nvSpPr>
          <p:spPr>
            <a:xfrm>
              <a:off x="6111775" y="928975"/>
              <a:ext cx="9525" cy="11175"/>
            </a:xfrm>
            <a:custGeom>
              <a:avLst/>
              <a:gdLst/>
              <a:ahLst/>
              <a:cxnLst/>
              <a:rect l="l" t="t" r="r" b="b"/>
              <a:pathLst>
                <a:path w="381" h="447" extrusionOk="0">
                  <a:moveTo>
                    <a:pt x="28" y="1"/>
                  </a:moveTo>
                  <a:cubicBezTo>
                    <a:pt x="1" y="28"/>
                    <a:pt x="1" y="28"/>
                    <a:pt x="28" y="55"/>
                  </a:cubicBezTo>
                  <a:cubicBezTo>
                    <a:pt x="28" y="82"/>
                    <a:pt x="55" y="137"/>
                    <a:pt x="82" y="164"/>
                  </a:cubicBezTo>
                  <a:cubicBezTo>
                    <a:pt x="137" y="272"/>
                    <a:pt x="245" y="354"/>
                    <a:pt x="326" y="435"/>
                  </a:cubicBezTo>
                  <a:cubicBezTo>
                    <a:pt x="334" y="443"/>
                    <a:pt x="342" y="446"/>
                    <a:pt x="350" y="446"/>
                  </a:cubicBezTo>
                  <a:cubicBezTo>
                    <a:pt x="367" y="446"/>
                    <a:pt x="381" y="427"/>
                    <a:pt x="381" y="408"/>
                  </a:cubicBezTo>
                  <a:cubicBezTo>
                    <a:pt x="272" y="299"/>
                    <a:pt x="191" y="191"/>
                    <a:pt x="137" y="82"/>
                  </a:cubicBezTo>
                  <a:cubicBezTo>
                    <a:pt x="109" y="55"/>
                    <a:pt x="109" y="28"/>
                    <a:pt x="82" y="28"/>
                  </a:cubicBezTo>
                  <a:cubicBezTo>
                    <a:pt x="82" y="1"/>
                    <a:pt x="55" y="1"/>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6" name="Google Shape;1626;p11"/>
            <p:cNvSpPr/>
            <p:nvPr/>
          </p:nvSpPr>
          <p:spPr>
            <a:xfrm>
              <a:off x="6119250" y="893050"/>
              <a:ext cx="10875" cy="8825"/>
            </a:xfrm>
            <a:custGeom>
              <a:avLst/>
              <a:gdLst/>
              <a:ahLst/>
              <a:cxnLst/>
              <a:rect l="l" t="t" r="r" b="b"/>
              <a:pathLst>
                <a:path w="435" h="353" extrusionOk="0">
                  <a:moveTo>
                    <a:pt x="434" y="0"/>
                  </a:moveTo>
                  <a:cubicBezTo>
                    <a:pt x="434" y="0"/>
                    <a:pt x="434" y="0"/>
                    <a:pt x="407" y="27"/>
                  </a:cubicBezTo>
                  <a:cubicBezTo>
                    <a:pt x="407" y="14"/>
                    <a:pt x="400" y="7"/>
                    <a:pt x="390" y="7"/>
                  </a:cubicBezTo>
                  <a:cubicBezTo>
                    <a:pt x="380" y="7"/>
                    <a:pt x="367" y="14"/>
                    <a:pt x="353" y="27"/>
                  </a:cubicBezTo>
                  <a:cubicBezTo>
                    <a:pt x="299" y="27"/>
                    <a:pt x="272" y="55"/>
                    <a:pt x="244" y="82"/>
                  </a:cubicBezTo>
                  <a:cubicBezTo>
                    <a:pt x="190" y="136"/>
                    <a:pt x="136" y="190"/>
                    <a:pt x="82" y="217"/>
                  </a:cubicBezTo>
                  <a:cubicBezTo>
                    <a:pt x="55" y="244"/>
                    <a:pt x="27" y="272"/>
                    <a:pt x="27" y="299"/>
                  </a:cubicBezTo>
                  <a:cubicBezTo>
                    <a:pt x="0" y="326"/>
                    <a:pt x="0" y="326"/>
                    <a:pt x="27" y="353"/>
                  </a:cubicBezTo>
                  <a:lnTo>
                    <a:pt x="82" y="353"/>
                  </a:lnTo>
                  <a:lnTo>
                    <a:pt x="163" y="299"/>
                  </a:lnTo>
                  <a:cubicBezTo>
                    <a:pt x="217" y="244"/>
                    <a:pt x="299" y="190"/>
                    <a:pt x="353" y="136"/>
                  </a:cubicBezTo>
                  <a:cubicBezTo>
                    <a:pt x="380" y="109"/>
                    <a:pt x="407" y="109"/>
                    <a:pt x="434" y="82"/>
                  </a:cubicBezTo>
                  <a:cubicBezTo>
                    <a:pt x="434" y="55"/>
                    <a:pt x="434" y="27"/>
                    <a:pt x="434" y="27"/>
                  </a:cubicBezTo>
                  <a:lnTo>
                    <a:pt x="434"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p11"/>
            <p:cNvSpPr/>
            <p:nvPr/>
          </p:nvSpPr>
          <p:spPr>
            <a:xfrm>
              <a:off x="6121275" y="892375"/>
              <a:ext cx="9325" cy="11150"/>
            </a:xfrm>
            <a:custGeom>
              <a:avLst/>
              <a:gdLst/>
              <a:ahLst/>
              <a:cxnLst/>
              <a:rect l="l" t="t" r="r" b="b"/>
              <a:pathLst>
                <a:path w="373" h="446" extrusionOk="0">
                  <a:moveTo>
                    <a:pt x="1" y="0"/>
                  </a:moveTo>
                  <a:cubicBezTo>
                    <a:pt x="1" y="27"/>
                    <a:pt x="1" y="27"/>
                    <a:pt x="1" y="54"/>
                  </a:cubicBezTo>
                  <a:cubicBezTo>
                    <a:pt x="28" y="109"/>
                    <a:pt x="28" y="136"/>
                    <a:pt x="82" y="163"/>
                  </a:cubicBezTo>
                  <a:cubicBezTo>
                    <a:pt x="136" y="271"/>
                    <a:pt x="218" y="353"/>
                    <a:pt x="326" y="434"/>
                  </a:cubicBezTo>
                  <a:cubicBezTo>
                    <a:pt x="326" y="442"/>
                    <a:pt x="331" y="445"/>
                    <a:pt x="337" y="445"/>
                  </a:cubicBezTo>
                  <a:cubicBezTo>
                    <a:pt x="351" y="445"/>
                    <a:pt x="373" y="426"/>
                    <a:pt x="353" y="407"/>
                  </a:cubicBezTo>
                  <a:cubicBezTo>
                    <a:pt x="245" y="299"/>
                    <a:pt x="163" y="190"/>
                    <a:pt x="109" y="54"/>
                  </a:cubicBezTo>
                  <a:cubicBezTo>
                    <a:pt x="82" y="27"/>
                    <a:pt x="82" y="27"/>
                    <a:pt x="5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8" name="Google Shape;1628;p11"/>
            <p:cNvSpPr/>
            <p:nvPr/>
          </p:nvSpPr>
          <p:spPr>
            <a:xfrm>
              <a:off x="5841900" y="1121575"/>
              <a:ext cx="10200" cy="8825"/>
            </a:xfrm>
            <a:custGeom>
              <a:avLst/>
              <a:gdLst/>
              <a:ahLst/>
              <a:cxnLst/>
              <a:rect l="l" t="t" r="r" b="b"/>
              <a:pathLst>
                <a:path w="408" h="353" extrusionOk="0">
                  <a:moveTo>
                    <a:pt x="326" y="0"/>
                  </a:moveTo>
                  <a:cubicBezTo>
                    <a:pt x="299" y="27"/>
                    <a:pt x="245" y="54"/>
                    <a:pt x="218" y="81"/>
                  </a:cubicBezTo>
                  <a:cubicBezTo>
                    <a:pt x="163" y="109"/>
                    <a:pt x="109" y="163"/>
                    <a:pt x="55" y="217"/>
                  </a:cubicBezTo>
                  <a:cubicBezTo>
                    <a:pt x="28" y="244"/>
                    <a:pt x="28" y="271"/>
                    <a:pt x="1" y="298"/>
                  </a:cubicBezTo>
                  <a:cubicBezTo>
                    <a:pt x="1" y="298"/>
                    <a:pt x="1" y="326"/>
                    <a:pt x="1" y="353"/>
                  </a:cubicBezTo>
                  <a:lnTo>
                    <a:pt x="55" y="353"/>
                  </a:lnTo>
                  <a:cubicBezTo>
                    <a:pt x="82" y="326"/>
                    <a:pt x="109" y="298"/>
                    <a:pt x="136" y="298"/>
                  </a:cubicBezTo>
                  <a:cubicBezTo>
                    <a:pt x="218" y="244"/>
                    <a:pt x="272" y="190"/>
                    <a:pt x="326" y="136"/>
                  </a:cubicBezTo>
                  <a:cubicBezTo>
                    <a:pt x="353" y="109"/>
                    <a:pt x="380" y="81"/>
                    <a:pt x="408" y="54"/>
                  </a:cubicBezTo>
                  <a:cubicBezTo>
                    <a:pt x="408" y="54"/>
                    <a:pt x="408" y="27"/>
                    <a:pt x="408" y="27"/>
                  </a:cubicBezTo>
                  <a:lnTo>
                    <a:pt x="408"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9" name="Google Shape;1629;p11"/>
            <p:cNvSpPr/>
            <p:nvPr/>
          </p:nvSpPr>
          <p:spPr>
            <a:xfrm>
              <a:off x="5843950" y="1120875"/>
              <a:ext cx="8825" cy="10875"/>
            </a:xfrm>
            <a:custGeom>
              <a:avLst/>
              <a:gdLst/>
              <a:ahLst/>
              <a:cxnLst/>
              <a:rect l="l" t="t" r="r" b="b"/>
              <a:pathLst>
                <a:path w="353" h="435" extrusionOk="0">
                  <a:moveTo>
                    <a:pt x="0" y="1"/>
                  </a:moveTo>
                  <a:lnTo>
                    <a:pt x="0" y="55"/>
                  </a:lnTo>
                  <a:cubicBezTo>
                    <a:pt x="0" y="82"/>
                    <a:pt x="27" y="137"/>
                    <a:pt x="54" y="164"/>
                  </a:cubicBezTo>
                  <a:cubicBezTo>
                    <a:pt x="109" y="272"/>
                    <a:pt x="217" y="354"/>
                    <a:pt x="326" y="435"/>
                  </a:cubicBezTo>
                  <a:lnTo>
                    <a:pt x="353" y="435"/>
                  </a:lnTo>
                  <a:cubicBezTo>
                    <a:pt x="353" y="435"/>
                    <a:pt x="353" y="408"/>
                    <a:pt x="353" y="408"/>
                  </a:cubicBezTo>
                  <a:cubicBezTo>
                    <a:pt x="244" y="299"/>
                    <a:pt x="163" y="191"/>
                    <a:pt x="109" y="55"/>
                  </a:cubicBezTo>
                  <a:cubicBezTo>
                    <a:pt x="81" y="55"/>
                    <a:pt x="81" y="28"/>
                    <a:pt x="54"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0" name="Google Shape;1630;p11"/>
            <p:cNvSpPr/>
            <p:nvPr/>
          </p:nvSpPr>
          <p:spPr>
            <a:xfrm>
              <a:off x="5769350" y="1137150"/>
              <a:ext cx="10875" cy="8850"/>
            </a:xfrm>
            <a:custGeom>
              <a:avLst/>
              <a:gdLst/>
              <a:ahLst/>
              <a:cxnLst/>
              <a:rect l="l" t="t" r="r" b="b"/>
              <a:pathLst>
                <a:path w="435" h="354" extrusionOk="0">
                  <a:moveTo>
                    <a:pt x="407" y="1"/>
                  </a:moveTo>
                  <a:lnTo>
                    <a:pt x="407" y="28"/>
                  </a:lnTo>
                  <a:cubicBezTo>
                    <a:pt x="434" y="28"/>
                    <a:pt x="407" y="1"/>
                    <a:pt x="407" y="1"/>
                  </a:cubicBezTo>
                  <a:close/>
                  <a:moveTo>
                    <a:pt x="326" y="28"/>
                  </a:moveTo>
                  <a:cubicBezTo>
                    <a:pt x="299" y="28"/>
                    <a:pt x="245" y="55"/>
                    <a:pt x="217" y="109"/>
                  </a:cubicBezTo>
                  <a:cubicBezTo>
                    <a:pt x="163" y="137"/>
                    <a:pt x="109" y="191"/>
                    <a:pt x="55" y="245"/>
                  </a:cubicBezTo>
                  <a:cubicBezTo>
                    <a:pt x="28" y="245"/>
                    <a:pt x="28" y="272"/>
                    <a:pt x="0" y="299"/>
                  </a:cubicBezTo>
                  <a:cubicBezTo>
                    <a:pt x="0" y="326"/>
                    <a:pt x="0" y="326"/>
                    <a:pt x="0" y="354"/>
                  </a:cubicBezTo>
                  <a:lnTo>
                    <a:pt x="55" y="354"/>
                  </a:lnTo>
                  <a:cubicBezTo>
                    <a:pt x="82" y="326"/>
                    <a:pt x="109" y="326"/>
                    <a:pt x="136" y="299"/>
                  </a:cubicBezTo>
                  <a:cubicBezTo>
                    <a:pt x="217" y="245"/>
                    <a:pt x="272" y="191"/>
                    <a:pt x="326" y="137"/>
                  </a:cubicBezTo>
                  <a:cubicBezTo>
                    <a:pt x="353" y="137"/>
                    <a:pt x="380" y="109"/>
                    <a:pt x="407" y="82"/>
                  </a:cubicBezTo>
                  <a:cubicBezTo>
                    <a:pt x="407" y="55"/>
                    <a:pt x="407" y="55"/>
                    <a:pt x="407"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11"/>
            <p:cNvSpPr/>
            <p:nvPr/>
          </p:nvSpPr>
          <p:spPr>
            <a:xfrm>
              <a:off x="5771375" y="1137150"/>
              <a:ext cx="8850" cy="10875"/>
            </a:xfrm>
            <a:custGeom>
              <a:avLst/>
              <a:gdLst/>
              <a:ahLst/>
              <a:cxnLst/>
              <a:rect l="l" t="t" r="r" b="b"/>
              <a:pathLst>
                <a:path w="354" h="435" extrusionOk="0">
                  <a:moveTo>
                    <a:pt x="1" y="1"/>
                  </a:moveTo>
                  <a:lnTo>
                    <a:pt x="1" y="28"/>
                  </a:lnTo>
                  <a:cubicBezTo>
                    <a:pt x="1" y="82"/>
                    <a:pt x="28" y="109"/>
                    <a:pt x="55" y="137"/>
                  </a:cubicBezTo>
                  <a:cubicBezTo>
                    <a:pt x="109" y="245"/>
                    <a:pt x="218" y="354"/>
                    <a:pt x="299" y="435"/>
                  </a:cubicBezTo>
                  <a:lnTo>
                    <a:pt x="353" y="435"/>
                  </a:lnTo>
                  <a:cubicBezTo>
                    <a:pt x="353" y="408"/>
                    <a:pt x="353" y="408"/>
                    <a:pt x="353" y="381"/>
                  </a:cubicBezTo>
                  <a:cubicBezTo>
                    <a:pt x="245" y="272"/>
                    <a:pt x="164" y="164"/>
                    <a:pt x="109" y="55"/>
                  </a:cubicBezTo>
                  <a:cubicBezTo>
                    <a:pt x="82" y="28"/>
                    <a:pt x="82" y="1"/>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p11"/>
            <p:cNvSpPr/>
            <p:nvPr/>
          </p:nvSpPr>
          <p:spPr>
            <a:xfrm>
              <a:off x="5920575" y="1131725"/>
              <a:ext cx="10875" cy="8850"/>
            </a:xfrm>
            <a:custGeom>
              <a:avLst/>
              <a:gdLst/>
              <a:ahLst/>
              <a:cxnLst/>
              <a:rect l="l" t="t" r="r" b="b"/>
              <a:pathLst>
                <a:path w="435" h="354" extrusionOk="0">
                  <a:moveTo>
                    <a:pt x="434" y="1"/>
                  </a:moveTo>
                  <a:lnTo>
                    <a:pt x="407" y="28"/>
                  </a:lnTo>
                  <a:cubicBezTo>
                    <a:pt x="393" y="15"/>
                    <a:pt x="380" y="8"/>
                    <a:pt x="370" y="8"/>
                  </a:cubicBezTo>
                  <a:cubicBezTo>
                    <a:pt x="359" y="8"/>
                    <a:pt x="353" y="15"/>
                    <a:pt x="353" y="28"/>
                  </a:cubicBezTo>
                  <a:cubicBezTo>
                    <a:pt x="298" y="28"/>
                    <a:pt x="271" y="55"/>
                    <a:pt x="217" y="82"/>
                  </a:cubicBezTo>
                  <a:cubicBezTo>
                    <a:pt x="163" y="137"/>
                    <a:pt x="109" y="164"/>
                    <a:pt x="54" y="218"/>
                  </a:cubicBezTo>
                  <a:cubicBezTo>
                    <a:pt x="54" y="245"/>
                    <a:pt x="27" y="272"/>
                    <a:pt x="27" y="299"/>
                  </a:cubicBezTo>
                  <a:cubicBezTo>
                    <a:pt x="0" y="326"/>
                    <a:pt x="0" y="326"/>
                    <a:pt x="27" y="354"/>
                  </a:cubicBezTo>
                  <a:lnTo>
                    <a:pt x="54" y="354"/>
                  </a:lnTo>
                  <a:cubicBezTo>
                    <a:pt x="81" y="326"/>
                    <a:pt x="109" y="299"/>
                    <a:pt x="136" y="299"/>
                  </a:cubicBezTo>
                  <a:cubicBezTo>
                    <a:pt x="217" y="245"/>
                    <a:pt x="271" y="191"/>
                    <a:pt x="326" y="137"/>
                  </a:cubicBezTo>
                  <a:cubicBezTo>
                    <a:pt x="353" y="109"/>
                    <a:pt x="380" y="82"/>
                    <a:pt x="407" y="82"/>
                  </a:cubicBezTo>
                  <a:cubicBezTo>
                    <a:pt x="407" y="55"/>
                    <a:pt x="434" y="28"/>
                    <a:pt x="434" y="28"/>
                  </a:cubicBezTo>
                  <a:lnTo>
                    <a:pt x="434"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p11"/>
            <p:cNvSpPr/>
            <p:nvPr/>
          </p:nvSpPr>
          <p:spPr>
            <a:xfrm>
              <a:off x="5922600" y="1131050"/>
              <a:ext cx="8850" cy="11550"/>
            </a:xfrm>
            <a:custGeom>
              <a:avLst/>
              <a:gdLst/>
              <a:ahLst/>
              <a:cxnLst/>
              <a:rect l="l" t="t" r="r" b="b"/>
              <a:pathLst>
                <a:path w="354" h="462" extrusionOk="0">
                  <a:moveTo>
                    <a:pt x="0" y="1"/>
                  </a:moveTo>
                  <a:cubicBezTo>
                    <a:pt x="0" y="1"/>
                    <a:pt x="0" y="28"/>
                    <a:pt x="0" y="28"/>
                  </a:cubicBezTo>
                  <a:cubicBezTo>
                    <a:pt x="0" y="28"/>
                    <a:pt x="0" y="55"/>
                    <a:pt x="0" y="55"/>
                  </a:cubicBezTo>
                  <a:cubicBezTo>
                    <a:pt x="0" y="109"/>
                    <a:pt x="28" y="136"/>
                    <a:pt x="55" y="191"/>
                  </a:cubicBezTo>
                  <a:cubicBezTo>
                    <a:pt x="136" y="299"/>
                    <a:pt x="217" y="381"/>
                    <a:pt x="326" y="462"/>
                  </a:cubicBezTo>
                  <a:lnTo>
                    <a:pt x="353" y="462"/>
                  </a:lnTo>
                  <a:cubicBezTo>
                    <a:pt x="353" y="435"/>
                    <a:pt x="353" y="435"/>
                    <a:pt x="353" y="408"/>
                  </a:cubicBezTo>
                  <a:cubicBezTo>
                    <a:pt x="272" y="299"/>
                    <a:pt x="190" y="191"/>
                    <a:pt x="109" y="82"/>
                  </a:cubicBezTo>
                  <a:cubicBezTo>
                    <a:pt x="109" y="55"/>
                    <a:pt x="82" y="28"/>
                    <a:pt x="55" y="28"/>
                  </a:cubicBezTo>
                  <a:cubicBezTo>
                    <a:pt x="55" y="28"/>
                    <a:pt x="55" y="1"/>
                    <a:pt x="28"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p11"/>
            <p:cNvSpPr/>
            <p:nvPr/>
          </p:nvSpPr>
          <p:spPr>
            <a:xfrm>
              <a:off x="5746300" y="943900"/>
              <a:ext cx="10200" cy="8675"/>
            </a:xfrm>
            <a:custGeom>
              <a:avLst/>
              <a:gdLst/>
              <a:ahLst/>
              <a:cxnLst/>
              <a:rect l="l" t="t" r="r" b="b"/>
              <a:pathLst>
                <a:path w="408" h="347" extrusionOk="0">
                  <a:moveTo>
                    <a:pt x="326" y="1"/>
                  </a:moveTo>
                  <a:cubicBezTo>
                    <a:pt x="299" y="28"/>
                    <a:pt x="244" y="55"/>
                    <a:pt x="217" y="82"/>
                  </a:cubicBezTo>
                  <a:cubicBezTo>
                    <a:pt x="163" y="109"/>
                    <a:pt x="109" y="163"/>
                    <a:pt x="54" y="218"/>
                  </a:cubicBezTo>
                  <a:cubicBezTo>
                    <a:pt x="27" y="245"/>
                    <a:pt x="27" y="272"/>
                    <a:pt x="0" y="299"/>
                  </a:cubicBezTo>
                  <a:cubicBezTo>
                    <a:pt x="0" y="299"/>
                    <a:pt x="0" y="326"/>
                    <a:pt x="0" y="326"/>
                  </a:cubicBezTo>
                  <a:cubicBezTo>
                    <a:pt x="0" y="340"/>
                    <a:pt x="7" y="346"/>
                    <a:pt x="17" y="346"/>
                  </a:cubicBezTo>
                  <a:cubicBezTo>
                    <a:pt x="27" y="346"/>
                    <a:pt x="41" y="340"/>
                    <a:pt x="54" y="326"/>
                  </a:cubicBezTo>
                  <a:cubicBezTo>
                    <a:pt x="82" y="326"/>
                    <a:pt x="109" y="299"/>
                    <a:pt x="136" y="272"/>
                  </a:cubicBezTo>
                  <a:cubicBezTo>
                    <a:pt x="190" y="245"/>
                    <a:pt x="271" y="191"/>
                    <a:pt x="326" y="136"/>
                  </a:cubicBezTo>
                  <a:cubicBezTo>
                    <a:pt x="353" y="109"/>
                    <a:pt x="380" y="82"/>
                    <a:pt x="407" y="82"/>
                  </a:cubicBezTo>
                  <a:cubicBezTo>
                    <a:pt x="407" y="55"/>
                    <a:pt x="407" y="28"/>
                    <a:pt x="407" y="28"/>
                  </a:cubicBezTo>
                  <a:lnTo>
                    <a:pt x="40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p11"/>
            <p:cNvSpPr/>
            <p:nvPr/>
          </p:nvSpPr>
          <p:spPr>
            <a:xfrm>
              <a:off x="5748325" y="943225"/>
              <a:ext cx="9325" cy="11150"/>
            </a:xfrm>
            <a:custGeom>
              <a:avLst/>
              <a:gdLst/>
              <a:ahLst/>
              <a:cxnLst/>
              <a:rect l="l" t="t" r="r" b="b"/>
              <a:pathLst>
                <a:path w="373" h="446" extrusionOk="0">
                  <a:moveTo>
                    <a:pt x="1" y="1"/>
                  </a:moveTo>
                  <a:cubicBezTo>
                    <a:pt x="1" y="1"/>
                    <a:pt x="1" y="28"/>
                    <a:pt x="1" y="28"/>
                  </a:cubicBezTo>
                  <a:cubicBezTo>
                    <a:pt x="1" y="82"/>
                    <a:pt x="28" y="109"/>
                    <a:pt x="55" y="163"/>
                  </a:cubicBezTo>
                  <a:cubicBezTo>
                    <a:pt x="136" y="272"/>
                    <a:pt x="218" y="353"/>
                    <a:pt x="326" y="435"/>
                  </a:cubicBezTo>
                  <a:cubicBezTo>
                    <a:pt x="326" y="442"/>
                    <a:pt x="331" y="446"/>
                    <a:pt x="337" y="446"/>
                  </a:cubicBezTo>
                  <a:cubicBezTo>
                    <a:pt x="351" y="446"/>
                    <a:pt x="372" y="427"/>
                    <a:pt x="353" y="407"/>
                  </a:cubicBezTo>
                  <a:cubicBezTo>
                    <a:pt x="245" y="299"/>
                    <a:pt x="163" y="190"/>
                    <a:pt x="109" y="55"/>
                  </a:cubicBezTo>
                  <a:cubicBezTo>
                    <a:pt x="109" y="55"/>
                    <a:pt x="82" y="28"/>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6" name="Google Shape;1636;p11"/>
            <p:cNvSpPr/>
            <p:nvPr/>
          </p:nvSpPr>
          <p:spPr>
            <a:xfrm>
              <a:off x="5751050" y="895750"/>
              <a:ext cx="10875" cy="8850"/>
            </a:xfrm>
            <a:custGeom>
              <a:avLst/>
              <a:gdLst/>
              <a:ahLst/>
              <a:cxnLst/>
              <a:rect l="l" t="t" r="r" b="b"/>
              <a:pathLst>
                <a:path w="435" h="354" extrusionOk="0">
                  <a:moveTo>
                    <a:pt x="434" y="1"/>
                  </a:moveTo>
                  <a:cubicBezTo>
                    <a:pt x="434" y="1"/>
                    <a:pt x="407" y="1"/>
                    <a:pt x="407" y="28"/>
                  </a:cubicBezTo>
                  <a:cubicBezTo>
                    <a:pt x="393" y="14"/>
                    <a:pt x="380" y="8"/>
                    <a:pt x="370" y="8"/>
                  </a:cubicBezTo>
                  <a:cubicBezTo>
                    <a:pt x="359" y="8"/>
                    <a:pt x="353" y="14"/>
                    <a:pt x="353" y="28"/>
                  </a:cubicBezTo>
                  <a:cubicBezTo>
                    <a:pt x="298" y="28"/>
                    <a:pt x="244" y="55"/>
                    <a:pt x="217" y="82"/>
                  </a:cubicBezTo>
                  <a:cubicBezTo>
                    <a:pt x="163" y="136"/>
                    <a:pt x="109" y="191"/>
                    <a:pt x="54" y="245"/>
                  </a:cubicBezTo>
                  <a:cubicBezTo>
                    <a:pt x="54" y="245"/>
                    <a:pt x="27" y="272"/>
                    <a:pt x="0" y="299"/>
                  </a:cubicBezTo>
                  <a:cubicBezTo>
                    <a:pt x="0" y="326"/>
                    <a:pt x="0" y="326"/>
                    <a:pt x="0" y="353"/>
                  </a:cubicBezTo>
                  <a:lnTo>
                    <a:pt x="54" y="353"/>
                  </a:lnTo>
                  <a:cubicBezTo>
                    <a:pt x="81" y="326"/>
                    <a:pt x="109" y="326"/>
                    <a:pt x="136" y="299"/>
                  </a:cubicBezTo>
                  <a:cubicBezTo>
                    <a:pt x="217" y="245"/>
                    <a:pt x="271" y="191"/>
                    <a:pt x="326" y="136"/>
                  </a:cubicBezTo>
                  <a:cubicBezTo>
                    <a:pt x="353" y="109"/>
                    <a:pt x="380" y="109"/>
                    <a:pt x="407" y="82"/>
                  </a:cubicBezTo>
                  <a:cubicBezTo>
                    <a:pt x="407" y="55"/>
                    <a:pt x="407" y="28"/>
                    <a:pt x="434" y="28"/>
                  </a:cubicBezTo>
                  <a:lnTo>
                    <a:pt x="434"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7" name="Google Shape;1637;p11"/>
            <p:cNvSpPr/>
            <p:nvPr/>
          </p:nvSpPr>
          <p:spPr>
            <a:xfrm>
              <a:off x="5753075" y="895750"/>
              <a:ext cx="9525" cy="10875"/>
            </a:xfrm>
            <a:custGeom>
              <a:avLst/>
              <a:gdLst/>
              <a:ahLst/>
              <a:cxnLst/>
              <a:rect l="l" t="t" r="r" b="b"/>
              <a:pathLst>
                <a:path w="381" h="435" extrusionOk="0">
                  <a:moveTo>
                    <a:pt x="0" y="1"/>
                  </a:moveTo>
                  <a:cubicBezTo>
                    <a:pt x="0" y="1"/>
                    <a:pt x="0" y="1"/>
                    <a:pt x="0" y="28"/>
                  </a:cubicBezTo>
                  <a:cubicBezTo>
                    <a:pt x="0" y="82"/>
                    <a:pt x="28" y="109"/>
                    <a:pt x="55" y="136"/>
                  </a:cubicBezTo>
                  <a:cubicBezTo>
                    <a:pt x="136" y="245"/>
                    <a:pt x="217" y="353"/>
                    <a:pt x="326" y="435"/>
                  </a:cubicBezTo>
                  <a:cubicBezTo>
                    <a:pt x="353" y="435"/>
                    <a:pt x="380" y="408"/>
                    <a:pt x="353" y="381"/>
                  </a:cubicBezTo>
                  <a:cubicBezTo>
                    <a:pt x="272" y="272"/>
                    <a:pt x="190" y="164"/>
                    <a:pt x="109" y="55"/>
                  </a:cubicBezTo>
                  <a:cubicBezTo>
                    <a:pt x="82" y="55"/>
                    <a:pt x="82" y="1"/>
                    <a:pt x="55"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8" name="Google Shape;1638;p11"/>
            <p:cNvSpPr/>
            <p:nvPr/>
          </p:nvSpPr>
          <p:spPr>
            <a:xfrm>
              <a:off x="5508275" y="931025"/>
              <a:ext cx="101075" cy="103775"/>
            </a:xfrm>
            <a:custGeom>
              <a:avLst/>
              <a:gdLst/>
              <a:ahLst/>
              <a:cxnLst/>
              <a:rect l="l" t="t" r="r" b="b"/>
              <a:pathLst>
                <a:path w="4043" h="4151" extrusionOk="0">
                  <a:moveTo>
                    <a:pt x="2008" y="0"/>
                  </a:moveTo>
                  <a:lnTo>
                    <a:pt x="1465" y="1519"/>
                  </a:lnTo>
                  <a:lnTo>
                    <a:pt x="1" y="2089"/>
                  </a:lnTo>
                  <a:lnTo>
                    <a:pt x="1465" y="2631"/>
                  </a:lnTo>
                  <a:lnTo>
                    <a:pt x="2008" y="4150"/>
                  </a:lnTo>
                  <a:lnTo>
                    <a:pt x="2550" y="2631"/>
                  </a:lnTo>
                  <a:lnTo>
                    <a:pt x="4042" y="2089"/>
                  </a:lnTo>
                  <a:lnTo>
                    <a:pt x="2550" y="1519"/>
                  </a:lnTo>
                  <a:lnTo>
                    <a:pt x="200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9" name="Google Shape;1639;p11"/>
            <p:cNvSpPr/>
            <p:nvPr/>
          </p:nvSpPr>
          <p:spPr>
            <a:xfrm>
              <a:off x="6414225" y="1569100"/>
              <a:ext cx="101050" cy="103775"/>
            </a:xfrm>
            <a:custGeom>
              <a:avLst/>
              <a:gdLst/>
              <a:ahLst/>
              <a:cxnLst/>
              <a:rect l="l" t="t" r="r" b="b"/>
              <a:pathLst>
                <a:path w="4042" h="4151" extrusionOk="0">
                  <a:moveTo>
                    <a:pt x="2035" y="1"/>
                  </a:moveTo>
                  <a:lnTo>
                    <a:pt x="1492" y="1520"/>
                  </a:lnTo>
                  <a:lnTo>
                    <a:pt x="0" y="2089"/>
                  </a:lnTo>
                  <a:lnTo>
                    <a:pt x="1492" y="2632"/>
                  </a:lnTo>
                  <a:lnTo>
                    <a:pt x="2035" y="4151"/>
                  </a:lnTo>
                  <a:lnTo>
                    <a:pt x="2577" y="2632"/>
                  </a:lnTo>
                  <a:lnTo>
                    <a:pt x="4042" y="2089"/>
                  </a:lnTo>
                  <a:lnTo>
                    <a:pt x="2577" y="1520"/>
                  </a:lnTo>
                  <a:lnTo>
                    <a:pt x="2035"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p11"/>
            <p:cNvSpPr/>
            <p:nvPr/>
          </p:nvSpPr>
          <p:spPr>
            <a:xfrm>
              <a:off x="5533375" y="1158850"/>
              <a:ext cx="50200" cy="52250"/>
            </a:xfrm>
            <a:custGeom>
              <a:avLst/>
              <a:gdLst/>
              <a:ahLst/>
              <a:cxnLst/>
              <a:rect l="l" t="t" r="r" b="b"/>
              <a:pathLst>
                <a:path w="2008" h="2090" extrusionOk="0">
                  <a:moveTo>
                    <a:pt x="1004" y="1"/>
                  </a:moveTo>
                  <a:lnTo>
                    <a:pt x="733" y="760"/>
                  </a:lnTo>
                  <a:lnTo>
                    <a:pt x="0" y="1032"/>
                  </a:lnTo>
                  <a:lnTo>
                    <a:pt x="733" y="1330"/>
                  </a:lnTo>
                  <a:lnTo>
                    <a:pt x="1004" y="2089"/>
                  </a:lnTo>
                  <a:lnTo>
                    <a:pt x="1275" y="1330"/>
                  </a:lnTo>
                  <a:lnTo>
                    <a:pt x="2007" y="1032"/>
                  </a:lnTo>
                  <a:lnTo>
                    <a:pt x="1275" y="760"/>
                  </a:lnTo>
                  <a:lnTo>
                    <a:pt x="100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11"/>
            <p:cNvSpPr/>
            <p:nvPr/>
          </p:nvSpPr>
          <p:spPr>
            <a:xfrm>
              <a:off x="6515250" y="1441625"/>
              <a:ext cx="50875" cy="51550"/>
            </a:xfrm>
            <a:custGeom>
              <a:avLst/>
              <a:gdLst/>
              <a:ahLst/>
              <a:cxnLst/>
              <a:rect l="l" t="t" r="r" b="b"/>
              <a:pathLst>
                <a:path w="2035" h="2062" extrusionOk="0">
                  <a:moveTo>
                    <a:pt x="1031" y="1"/>
                  </a:moveTo>
                  <a:lnTo>
                    <a:pt x="733" y="760"/>
                  </a:lnTo>
                  <a:lnTo>
                    <a:pt x="1" y="1031"/>
                  </a:lnTo>
                  <a:lnTo>
                    <a:pt x="733" y="1302"/>
                  </a:lnTo>
                  <a:lnTo>
                    <a:pt x="1031" y="2062"/>
                  </a:lnTo>
                  <a:lnTo>
                    <a:pt x="1276" y="1302"/>
                  </a:lnTo>
                  <a:lnTo>
                    <a:pt x="2035" y="1031"/>
                  </a:lnTo>
                  <a:lnTo>
                    <a:pt x="1276" y="760"/>
                  </a:lnTo>
                  <a:lnTo>
                    <a:pt x="103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2" name="Google Shape;1642;p11"/>
            <p:cNvSpPr/>
            <p:nvPr/>
          </p:nvSpPr>
          <p:spPr>
            <a:xfrm>
              <a:off x="5428275" y="1493150"/>
              <a:ext cx="50875" cy="52250"/>
            </a:xfrm>
            <a:custGeom>
              <a:avLst/>
              <a:gdLst/>
              <a:ahLst/>
              <a:cxnLst/>
              <a:rect l="l" t="t" r="r" b="b"/>
              <a:pathLst>
                <a:path w="2035" h="2090" extrusionOk="0">
                  <a:moveTo>
                    <a:pt x="1031" y="1"/>
                  </a:moveTo>
                  <a:lnTo>
                    <a:pt x="760" y="760"/>
                  </a:lnTo>
                  <a:lnTo>
                    <a:pt x="0" y="1059"/>
                  </a:lnTo>
                  <a:lnTo>
                    <a:pt x="760" y="1330"/>
                  </a:lnTo>
                  <a:lnTo>
                    <a:pt x="1031" y="2089"/>
                  </a:lnTo>
                  <a:lnTo>
                    <a:pt x="1302" y="1330"/>
                  </a:lnTo>
                  <a:lnTo>
                    <a:pt x="2034" y="1059"/>
                  </a:lnTo>
                  <a:lnTo>
                    <a:pt x="1302" y="760"/>
                  </a:lnTo>
                  <a:lnTo>
                    <a:pt x="1031"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3" name="Google Shape;1643;p11"/>
            <p:cNvSpPr/>
            <p:nvPr/>
          </p:nvSpPr>
          <p:spPr>
            <a:xfrm>
              <a:off x="5384200" y="1034775"/>
              <a:ext cx="25100" cy="26475"/>
            </a:xfrm>
            <a:custGeom>
              <a:avLst/>
              <a:gdLst/>
              <a:ahLst/>
              <a:cxnLst/>
              <a:rect l="l" t="t" r="r" b="b"/>
              <a:pathLst>
                <a:path w="1004" h="1059" extrusionOk="0">
                  <a:moveTo>
                    <a:pt x="488" y="0"/>
                  </a:moveTo>
                  <a:lnTo>
                    <a:pt x="353" y="380"/>
                  </a:lnTo>
                  <a:lnTo>
                    <a:pt x="0" y="516"/>
                  </a:lnTo>
                  <a:lnTo>
                    <a:pt x="353" y="678"/>
                  </a:lnTo>
                  <a:lnTo>
                    <a:pt x="488" y="1058"/>
                  </a:lnTo>
                  <a:lnTo>
                    <a:pt x="624" y="678"/>
                  </a:lnTo>
                  <a:lnTo>
                    <a:pt x="1004" y="516"/>
                  </a:lnTo>
                  <a:lnTo>
                    <a:pt x="624" y="380"/>
                  </a:lnTo>
                  <a:lnTo>
                    <a:pt x="48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4" name="Google Shape;1644;p11"/>
            <p:cNvSpPr/>
            <p:nvPr/>
          </p:nvSpPr>
          <p:spPr>
            <a:xfrm>
              <a:off x="6401325" y="1358225"/>
              <a:ext cx="25800" cy="25775"/>
            </a:xfrm>
            <a:custGeom>
              <a:avLst/>
              <a:gdLst/>
              <a:ahLst/>
              <a:cxnLst/>
              <a:rect l="l" t="t" r="r" b="b"/>
              <a:pathLst>
                <a:path w="1032" h="1031" extrusionOk="0">
                  <a:moveTo>
                    <a:pt x="516" y="0"/>
                  </a:moveTo>
                  <a:lnTo>
                    <a:pt x="381" y="380"/>
                  </a:lnTo>
                  <a:lnTo>
                    <a:pt x="1" y="516"/>
                  </a:lnTo>
                  <a:lnTo>
                    <a:pt x="381" y="651"/>
                  </a:lnTo>
                  <a:lnTo>
                    <a:pt x="516" y="1031"/>
                  </a:lnTo>
                  <a:lnTo>
                    <a:pt x="652" y="651"/>
                  </a:lnTo>
                  <a:lnTo>
                    <a:pt x="1032" y="516"/>
                  </a:lnTo>
                  <a:lnTo>
                    <a:pt x="652" y="380"/>
                  </a:lnTo>
                  <a:lnTo>
                    <a:pt x="516"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5" name="Google Shape;1645;p11"/>
            <p:cNvSpPr/>
            <p:nvPr/>
          </p:nvSpPr>
          <p:spPr>
            <a:xfrm>
              <a:off x="6528150" y="1089700"/>
              <a:ext cx="25100" cy="26475"/>
            </a:xfrm>
            <a:custGeom>
              <a:avLst/>
              <a:gdLst/>
              <a:ahLst/>
              <a:cxnLst/>
              <a:rect l="l" t="t" r="r" b="b"/>
              <a:pathLst>
                <a:path w="1004" h="1059" extrusionOk="0">
                  <a:moveTo>
                    <a:pt x="515" y="0"/>
                  </a:moveTo>
                  <a:lnTo>
                    <a:pt x="353" y="407"/>
                  </a:lnTo>
                  <a:lnTo>
                    <a:pt x="0" y="543"/>
                  </a:lnTo>
                  <a:lnTo>
                    <a:pt x="353" y="678"/>
                  </a:lnTo>
                  <a:lnTo>
                    <a:pt x="515" y="1058"/>
                  </a:lnTo>
                  <a:lnTo>
                    <a:pt x="651" y="678"/>
                  </a:lnTo>
                  <a:lnTo>
                    <a:pt x="1004" y="516"/>
                  </a:lnTo>
                  <a:lnTo>
                    <a:pt x="624" y="380"/>
                  </a:lnTo>
                  <a:lnTo>
                    <a:pt x="51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11"/>
            <p:cNvSpPr/>
            <p:nvPr/>
          </p:nvSpPr>
          <p:spPr>
            <a:xfrm>
              <a:off x="5294000" y="1415175"/>
              <a:ext cx="25800" cy="26475"/>
            </a:xfrm>
            <a:custGeom>
              <a:avLst/>
              <a:gdLst/>
              <a:ahLst/>
              <a:cxnLst/>
              <a:rect l="l" t="t" r="r" b="b"/>
              <a:pathLst>
                <a:path w="1032" h="1059" extrusionOk="0">
                  <a:moveTo>
                    <a:pt x="516" y="1"/>
                  </a:moveTo>
                  <a:lnTo>
                    <a:pt x="380" y="380"/>
                  </a:lnTo>
                  <a:lnTo>
                    <a:pt x="1" y="543"/>
                  </a:lnTo>
                  <a:lnTo>
                    <a:pt x="380" y="679"/>
                  </a:lnTo>
                  <a:lnTo>
                    <a:pt x="516" y="1059"/>
                  </a:lnTo>
                  <a:lnTo>
                    <a:pt x="652" y="679"/>
                  </a:lnTo>
                  <a:lnTo>
                    <a:pt x="1031" y="543"/>
                  </a:lnTo>
                  <a:lnTo>
                    <a:pt x="652" y="380"/>
                  </a:lnTo>
                  <a:lnTo>
                    <a:pt x="516" y="1"/>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2346080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3" name="Google Shape;3308;p58">
            <a:extLst>
              <a:ext uri="{FF2B5EF4-FFF2-40B4-BE49-F238E27FC236}">
                <a16:creationId xmlns:a16="http://schemas.microsoft.com/office/drawing/2014/main" id="{1A83DF8F-F8E9-5A29-8BE6-0942D0B92A3D}"/>
              </a:ext>
            </a:extLst>
          </p:cNvPr>
          <p:cNvSpPr txBox="1"/>
          <p:nvPr/>
        </p:nvSpPr>
        <p:spPr>
          <a:xfrm>
            <a:off x="707137" y="1020217"/>
            <a:ext cx="5053981" cy="2772025"/>
          </a:xfrm>
          <a:prstGeom prst="rect">
            <a:avLst/>
          </a:prstGeom>
          <a:noFill/>
          <a:ln>
            <a:noFill/>
          </a:ln>
        </p:spPr>
        <p:txBody>
          <a:bodyPr spcFirstLastPara="1" wrap="square" lIns="91425" tIns="91425" rIns="91425" bIns="91425" anchor="t" anchorCtr="0">
            <a:noAutofit/>
          </a:bodyPr>
          <a:lstStyle/>
          <a:p>
            <a:pPr lvl="0" algn="just" rtl="0">
              <a:lnSpc>
                <a:spcPts val="2000"/>
              </a:lnSpc>
              <a:spcBef>
                <a:spcPts val="0"/>
              </a:spcBef>
              <a:spcAft>
                <a:spcPts val="0"/>
              </a:spcAft>
            </a:pPr>
            <a:endParaRPr lang="en-US" sz="1600">
              <a:solidFill>
                <a:schemeClr val="dk1"/>
              </a:solidFill>
              <a:latin typeface="Montserrat" pitchFamily="2" charset="0"/>
              <a:ea typeface="Bellota Text"/>
              <a:cs typeface="Bellota Text"/>
              <a:sym typeface="Bellota Text"/>
            </a:endParaRPr>
          </a:p>
          <a:p>
            <a:pPr marL="285750" lvl="0" indent="-285750" algn="just" rtl="0">
              <a:lnSpc>
                <a:spcPts val="2000"/>
              </a:lnSpc>
              <a:spcBef>
                <a:spcPts val="0"/>
              </a:spcBef>
              <a:spcAft>
                <a:spcPts val="0"/>
              </a:spcAft>
              <a:buClr>
                <a:srgbClr val="6D78B9"/>
              </a:buClr>
              <a:buFont typeface="Arial" panose="020B0604020202020204" pitchFamily="34" charset="0"/>
              <a:buChar char="•"/>
            </a:pPr>
            <a:r>
              <a:rPr lang="en-US" sz="1600" b="1">
                <a:solidFill>
                  <a:srgbClr val="6D78B9"/>
                </a:solidFill>
                <a:latin typeface="Montserrat" pitchFamily="2" charset="0"/>
                <a:ea typeface="Bellota Text"/>
                <a:cs typeface="Bellota Text"/>
                <a:sym typeface="Bellota Text"/>
              </a:rPr>
              <a:t>Domino Effect: </a:t>
            </a:r>
          </a:p>
          <a:p>
            <a:pPr marL="285750" lvl="3" indent="-285750" algn="just">
              <a:lnSpc>
                <a:spcPct val="150000"/>
              </a:lnSpc>
              <a:buClr>
                <a:srgbClr val="243885"/>
              </a:buClr>
              <a:buFont typeface="Courier New" panose="02070309020205020404" pitchFamily="49" charset="0"/>
              <a:buChar char="o"/>
            </a:pPr>
            <a:r>
              <a:rPr lang="en-US" sz="1200">
                <a:solidFill>
                  <a:schemeClr val="dk1"/>
                </a:solidFill>
                <a:latin typeface="Montserrat" pitchFamily="2" charset="0"/>
                <a:ea typeface="Bellota Text"/>
                <a:cs typeface="Bellota Text"/>
                <a:sym typeface="Bellota Text"/>
              </a:rPr>
              <a:t>Được tạo ra bằng cách </a:t>
            </a:r>
            <a:r>
              <a:rPr lang="en-US" sz="1200" b="1">
                <a:solidFill>
                  <a:schemeClr val="dk1"/>
                </a:solidFill>
                <a:latin typeface="Montserrat" pitchFamily="2" charset="0"/>
                <a:ea typeface="Bellota Text"/>
                <a:cs typeface="Bellota Text"/>
                <a:sym typeface="Bellota Text"/>
              </a:rPr>
              <a:t>xếp các viên gạch Domino thẳng đứng </a:t>
            </a:r>
            <a:r>
              <a:rPr lang="en-US" sz="1200">
                <a:solidFill>
                  <a:schemeClr val="dk1"/>
                </a:solidFill>
                <a:latin typeface="Montserrat" pitchFamily="2" charset="0"/>
                <a:ea typeface="Bellota Text"/>
                <a:cs typeface="Bellota Text"/>
                <a:sym typeface="Bellota Text"/>
              </a:rPr>
              <a:t>và đặt chúng </a:t>
            </a:r>
            <a:r>
              <a:rPr lang="en-US" sz="1200" b="1">
                <a:solidFill>
                  <a:schemeClr val="dk1"/>
                </a:solidFill>
                <a:latin typeface="Montserrat" pitchFamily="2" charset="0"/>
                <a:ea typeface="Bellota Text"/>
                <a:cs typeface="Bellota Text"/>
                <a:sym typeface="Bellota Text"/>
              </a:rPr>
              <a:t>cách đều nhau</a:t>
            </a:r>
            <a:r>
              <a:rPr lang="en-US" sz="1200">
                <a:solidFill>
                  <a:schemeClr val="dk1"/>
                </a:solidFill>
                <a:latin typeface="Montserrat" pitchFamily="2" charset="0"/>
                <a:ea typeface="Bellota Text"/>
                <a:cs typeface="Bellota Text"/>
                <a:sym typeface="Bellota Text"/>
              </a:rPr>
              <a:t>.</a:t>
            </a:r>
          </a:p>
          <a:p>
            <a:pPr marL="285750" lvl="3" indent="-285750" algn="just">
              <a:lnSpc>
                <a:spcPct val="150000"/>
              </a:lnSpc>
              <a:buClr>
                <a:srgbClr val="243885"/>
              </a:buClr>
              <a:buFont typeface="Courier New" panose="02070309020205020404" pitchFamily="49" charset="0"/>
              <a:buChar char="o"/>
            </a:pPr>
            <a:r>
              <a:rPr lang="en-US" sz="1200">
                <a:solidFill>
                  <a:schemeClr val="dk1"/>
                </a:solidFill>
                <a:latin typeface="Montserrat" pitchFamily="2" charset="0"/>
                <a:ea typeface="Bellota Text"/>
                <a:cs typeface="Bellota Text"/>
                <a:sym typeface="Bellota Text"/>
              </a:rPr>
              <a:t>Khi </a:t>
            </a:r>
            <a:r>
              <a:rPr lang="en-US" sz="1200" b="1">
                <a:solidFill>
                  <a:schemeClr val="dk1"/>
                </a:solidFill>
                <a:latin typeface="Montserrat" pitchFamily="2" charset="0"/>
                <a:ea typeface="Bellota Text"/>
                <a:cs typeface="Bellota Text"/>
                <a:sym typeface="Bellota Text"/>
              </a:rPr>
              <a:t>viên gạch đầu tiên được đẩy</a:t>
            </a:r>
            <a:r>
              <a:rPr lang="en-US" sz="1200">
                <a:solidFill>
                  <a:schemeClr val="dk1"/>
                </a:solidFill>
                <a:latin typeface="Montserrat" pitchFamily="2" charset="0"/>
                <a:ea typeface="Bellota Text"/>
                <a:cs typeface="Bellota Text"/>
                <a:sym typeface="Bellota Text"/>
              </a:rPr>
              <a:t>, nó </a:t>
            </a:r>
            <a:r>
              <a:rPr lang="en-US" sz="1200" b="1">
                <a:solidFill>
                  <a:schemeClr val="dk1"/>
                </a:solidFill>
                <a:latin typeface="Montserrat" pitchFamily="2" charset="0"/>
                <a:ea typeface="Bellota Text"/>
                <a:cs typeface="Bellota Text"/>
                <a:sym typeface="Bellota Text"/>
              </a:rPr>
              <a:t>va chạm </a:t>
            </a:r>
            <a:r>
              <a:rPr lang="en-US" sz="1200">
                <a:solidFill>
                  <a:schemeClr val="dk1"/>
                </a:solidFill>
                <a:latin typeface="Montserrat" pitchFamily="2" charset="0"/>
                <a:ea typeface="Bellota Text"/>
                <a:cs typeface="Bellota Text"/>
                <a:sym typeface="Bellota Text"/>
              </a:rPr>
              <a:t>và </a:t>
            </a:r>
            <a:r>
              <a:rPr lang="en-US" sz="1200" b="1">
                <a:solidFill>
                  <a:schemeClr val="dk1"/>
                </a:solidFill>
                <a:latin typeface="Montserrat" pitchFamily="2" charset="0"/>
                <a:ea typeface="Bellota Text"/>
                <a:cs typeface="Bellota Text"/>
                <a:sym typeface="Bellota Text"/>
              </a:rPr>
              <a:t>đẩy các viên gạch tiếp theo</a:t>
            </a:r>
            <a:r>
              <a:rPr lang="en-US" sz="1200">
                <a:solidFill>
                  <a:schemeClr val="dk1"/>
                </a:solidFill>
                <a:latin typeface="Montserrat" pitchFamily="2" charset="0"/>
                <a:ea typeface="Bellota Text"/>
                <a:cs typeface="Bellota Text"/>
                <a:sym typeface="Bellota Text"/>
              </a:rPr>
              <a:t> trong chuỗi, tạo ra sự lan truyền tiếp theo, khiến các đối tượng khác trong chuỗi cũng bị đẩy đổ theo thứ tự</a:t>
            </a:r>
          </a:p>
        </p:txBody>
      </p:sp>
      <p:sp>
        <p:nvSpPr>
          <p:cNvPr id="16" name="Google Shape;1659;g229406c0573_0_12">
            <a:extLst>
              <a:ext uri="{FF2B5EF4-FFF2-40B4-BE49-F238E27FC236}">
                <a16:creationId xmlns:a16="http://schemas.microsoft.com/office/drawing/2014/main" id="{4390B2E9-CE5F-61B3-7C41-02064F66BE06}"/>
              </a:ext>
            </a:extLst>
          </p:cNvPr>
          <p:cNvSpPr txBox="1">
            <a:spLocks/>
          </p:cNvSpPr>
          <p:nvPr/>
        </p:nvSpPr>
        <p:spPr>
          <a:xfrm>
            <a:off x="177709" y="562525"/>
            <a:ext cx="4665900"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pitchFamily="2" charset="0"/>
              </a:rPr>
              <a:t>1 </a:t>
            </a:r>
            <a:r>
              <a:rPr lang="en-US" sz="2800">
                <a:solidFill>
                  <a:schemeClr val="lt1"/>
                </a:solidFill>
                <a:latin typeface="Montserrat SemiBold" pitchFamily="2" charset="0"/>
                <a:sym typeface="Montserrat"/>
              </a:rPr>
              <a:t>Giới thiệu</a:t>
            </a:r>
            <a:endParaRPr lang="en-US" sz="2800">
              <a:solidFill>
                <a:schemeClr val="lt1"/>
              </a:solidFill>
              <a:latin typeface="Montserrat SemiBold" pitchFamily="2" charset="0"/>
              <a:ea typeface="Montserrat"/>
              <a:cs typeface="Montserrat"/>
              <a:sym typeface="Montserrat"/>
            </a:endParaRPr>
          </a:p>
          <a:p>
            <a:pPr marL="914400" indent="-330200">
              <a:buClr>
                <a:schemeClr val="lt1"/>
              </a:buClr>
              <a:buSzPts val="1600"/>
              <a:buFont typeface="Montserrat"/>
              <a:buChar char="●"/>
            </a:pPr>
            <a:endParaRPr lang="en-US" sz="1600">
              <a:solidFill>
                <a:schemeClr val="lt1"/>
              </a:solidFill>
              <a:latin typeface="Montserrat"/>
              <a:ea typeface="Montserrat"/>
              <a:cs typeface="Montserrat"/>
              <a:sym typeface="Montserrat"/>
            </a:endParaRPr>
          </a:p>
        </p:txBody>
      </p:sp>
      <p:pic>
        <p:nvPicPr>
          <p:cNvPr id="4" name="Picture 3" descr="A hand reaching for dominoes&#10;&#10;Description automatically generated">
            <a:extLst>
              <a:ext uri="{FF2B5EF4-FFF2-40B4-BE49-F238E27FC236}">
                <a16:creationId xmlns:a16="http://schemas.microsoft.com/office/drawing/2014/main" id="{33D3F523-D66C-773C-8CE6-72168E833FDC}"/>
              </a:ext>
            </a:extLst>
          </p:cNvPr>
          <p:cNvPicPr>
            <a:picLocks noChangeAspect="1"/>
          </p:cNvPicPr>
          <p:nvPr/>
        </p:nvPicPr>
        <p:blipFill>
          <a:blip r:embed="rId3"/>
          <a:stretch>
            <a:fillRect/>
          </a:stretch>
        </p:blipFill>
        <p:spPr>
          <a:xfrm>
            <a:off x="281815" y="2916440"/>
            <a:ext cx="2863537" cy="1997999"/>
          </a:xfrm>
          <a:prstGeom prst="rect">
            <a:avLst/>
          </a:prstGeom>
          <a:ln>
            <a:noFill/>
          </a:ln>
          <a:effectLst>
            <a:outerShdw blurRad="292100" dist="139700" dir="2700000" algn="tl" rotWithShape="0">
              <a:srgbClr val="333333">
                <a:alpha val="65000"/>
              </a:srgbClr>
            </a:outerShdw>
          </a:effectLst>
        </p:spPr>
      </p:pic>
      <p:sp>
        <p:nvSpPr>
          <p:cNvPr id="5" name="Google Shape;1659;g229406c0573_0_12">
            <a:extLst>
              <a:ext uri="{FF2B5EF4-FFF2-40B4-BE49-F238E27FC236}">
                <a16:creationId xmlns:a16="http://schemas.microsoft.com/office/drawing/2014/main" id="{7082D50E-77B3-8226-724C-6ED35E3602AA}"/>
              </a:ext>
            </a:extLst>
          </p:cNvPr>
          <p:cNvSpPr txBox="1">
            <a:spLocks/>
          </p:cNvSpPr>
          <p:nvPr/>
        </p:nvSpPr>
        <p:spPr>
          <a:xfrm>
            <a:off x="5709282" y="671976"/>
            <a:ext cx="3291417" cy="10406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r>
              <a:rPr lang="en-US" sz="2800">
                <a:solidFill>
                  <a:schemeClr val="lt1"/>
                </a:solidFill>
                <a:latin typeface="Montserrat SemiBold" pitchFamily="2" charset="0"/>
              </a:rPr>
              <a:t>2. </a:t>
            </a:r>
            <a:r>
              <a:rPr lang="en-US" sz="2800">
                <a:solidFill>
                  <a:schemeClr val="lt1"/>
                </a:solidFill>
                <a:latin typeface="Montserrat SemiBold" pitchFamily="2" charset="0"/>
                <a:sym typeface="Montserrat"/>
              </a:rPr>
              <a:t>Thư viện</a:t>
            </a:r>
          </a:p>
          <a:p>
            <a:pPr marL="457200"/>
            <a:r>
              <a:rPr lang="en-US" sz="2800">
                <a:solidFill>
                  <a:schemeClr val="lt1"/>
                </a:solidFill>
                <a:latin typeface="Montserrat SemiBold" pitchFamily="2" charset="0"/>
                <a:sym typeface="Montserrat"/>
              </a:rPr>
              <a:t>sử dụng</a:t>
            </a:r>
            <a:endParaRPr lang="en-US" sz="2800">
              <a:solidFill>
                <a:schemeClr val="lt1"/>
              </a:solidFill>
              <a:latin typeface="Montserrat SemiBold" pitchFamily="2" charset="0"/>
              <a:ea typeface="Montserrat"/>
              <a:cs typeface="Montserrat"/>
              <a:sym typeface="Montserrat"/>
            </a:endParaRPr>
          </a:p>
          <a:p>
            <a:pPr marL="914400" indent="-330200">
              <a:buClr>
                <a:schemeClr val="lt1"/>
              </a:buClr>
              <a:buSzPts val="1600"/>
              <a:buFont typeface="Montserrat"/>
              <a:buChar char="●"/>
            </a:pPr>
            <a:endParaRPr lang="en-US" sz="1600">
              <a:solidFill>
                <a:schemeClr val="lt1"/>
              </a:solidFill>
              <a:latin typeface="Montserrat"/>
              <a:ea typeface="Montserrat"/>
              <a:cs typeface="Montserrat"/>
              <a:sym typeface="Montserrat"/>
            </a:endParaRPr>
          </a:p>
        </p:txBody>
      </p:sp>
      <p:sp>
        <p:nvSpPr>
          <p:cNvPr id="7" name="TextBox 3">
            <a:extLst>
              <a:ext uri="{FF2B5EF4-FFF2-40B4-BE49-F238E27FC236}">
                <a16:creationId xmlns:a16="http://schemas.microsoft.com/office/drawing/2014/main" id="{57022954-34D1-5971-0FBC-43BE1F376A98}"/>
              </a:ext>
            </a:extLst>
          </p:cNvPr>
          <p:cNvSpPr txBox="1"/>
          <p:nvPr/>
        </p:nvSpPr>
        <p:spPr>
          <a:xfrm>
            <a:off x="6195936" y="1769578"/>
            <a:ext cx="2035480" cy="2277098"/>
          </a:xfrm>
          <a:prstGeom prst="rect">
            <a:avLst/>
          </a:prstGeom>
          <a:noFill/>
        </p:spPr>
        <p:txBody>
          <a:bodyPr wrap="square">
            <a:spAutoFit/>
          </a:bodyPr>
          <a:lstStyle/>
          <a:p>
            <a:pPr marL="457200" lvl="0" indent="-330200" algn="just" rtl="0">
              <a:lnSpc>
                <a:spcPct val="150000"/>
              </a:lnSpc>
              <a:spcBef>
                <a:spcPts val="0"/>
              </a:spcBef>
              <a:spcAft>
                <a:spcPts val="0"/>
              </a:spcAft>
              <a:buClr>
                <a:schemeClr val="lt1"/>
              </a:buClr>
              <a:buSzPct val="120000"/>
              <a:buFont typeface="Montserrat"/>
              <a:buChar char="●"/>
            </a:pPr>
            <a:r>
              <a:rPr lang="en-US" sz="1200">
                <a:solidFill>
                  <a:schemeClr val="tx1"/>
                </a:solidFill>
                <a:latin typeface="Montserrat"/>
                <a:ea typeface="Montserrat"/>
                <a:cs typeface="Montserrat"/>
                <a:sym typeface="Montserrat"/>
              </a:rPr>
              <a:t>WebGL</a:t>
            </a:r>
          </a:p>
          <a:p>
            <a:pPr marL="457200" lvl="0" indent="-330200" algn="just" rtl="0">
              <a:lnSpc>
                <a:spcPct val="150000"/>
              </a:lnSpc>
              <a:spcBef>
                <a:spcPts val="0"/>
              </a:spcBef>
              <a:spcAft>
                <a:spcPts val="0"/>
              </a:spcAft>
              <a:buClr>
                <a:schemeClr val="lt1"/>
              </a:buClr>
              <a:buSzPct val="120000"/>
              <a:buFont typeface="Montserrat"/>
              <a:buChar char="●"/>
            </a:pPr>
            <a:r>
              <a:rPr lang="en-US" sz="1200">
                <a:solidFill>
                  <a:schemeClr val="tx1"/>
                </a:solidFill>
                <a:latin typeface="Montserrat"/>
                <a:ea typeface="Montserrat"/>
                <a:cs typeface="Montserrat"/>
                <a:sym typeface="Montserrat"/>
              </a:rPr>
              <a:t>three.js</a:t>
            </a:r>
          </a:p>
          <a:p>
            <a:pPr marL="457200" lvl="0" indent="-330200" algn="just" rtl="0">
              <a:lnSpc>
                <a:spcPct val="150000"/>
              </a:lnSpc>
              <a:spcBef>
                <a:spcPts val="0"/>
              </a:spcBef>
              <a:spcAft>
                <a:spcPts val="0"/>
              </a:spcAft>
              <a:buClr>
                <a:schemeClr val="lt1"/>
              </a:buClr>
              <a:buSzPct val="120000"/>
              <a:buFont typeface="Montserrat"/>
              <a:buChar char="●"/>
            </a:pPr>
            <a:r>
              <a:rPr lang="en-US" sz="1200">
                <a:solidFill>
                  <a:schemeClr val="tx1"/>
                </a:solidFill>
                <a:latin typeface="Montserrat"/>
                <a:ea typeface="Montserrat"/>
                <a:cs typeface="Montserrat"/>
                <a:sym typeface="Montserrat"/>
              </a:rPr>
              <a:t>dat.gui.min.js</a:t>
            </a:r>
          </a:p>
          <a:p>
            <a:pPr marL="457200" lvl="0" indent="-330200" algn="just" rtl="0">
              <a:lnSpc>
                <a:spcPct val="150000"/>
              </a:lnSpc>
              <a:spcBef>
                <a:spcPts val="0"/>
              </a:spcBef>
              <a:spcAft>
                <a:spcPts val="0"/>
              </a:spcAft>
              <a:buClr>
                <a:schemeClr val="lt1"/>
              </a:buClr>
              <a:buSzPct val="120000"/>
              <a:buFont typeface="Montserrat"/>
              <a:buChar char="●"/>
            </a:pPr>
            <a:r>
              <a:rPr lang="en-US" sz="1200">
                <a:solidFill>
                  <a:schemeClr val="tx1"/>
                </a:solidFill>
                <a:latin typeface="Montserrat"/>
                <a:ea typeface="Montserrat"/>
                <a:cs typeface="Montserrat"/>
                <a:sym typeface="Montserrat"/>
              </a:rPr>
              <a:t>ammo.js</a:t>
            </a:r>
          </a:p>
          <a:p>
            <a:pPr marL="457200" lvl="0" indent="-330200" algn="just" rtl="0">
              <a:lnSpc>
                <a:spcPct val="150000"/>
              </a:lnSpc>
              <a:spcBef>
                <a:spcPts val="0"/>
              </a:spcBef>
              <a:spcAft>
                <a:spcPts val="0"/>
              </a:spcAft>
              <a:buClr>
                <a:schemeClr val="lt1"/>
              </a:buClr>
              <a:buSzPct val="120000"/>
              <a:buFont typeface="Montserrat"/>
              <a:buChar char="●"/>
            </a:pPr>
            <a:r>
              <a:rPr lang="en-US" sz="1200">
                <a:solidFill>
                  <a:schemeClr val="tx1"/>
                </a:solidFill>
                <a:latin typeface="Montserrat"/>
                <a:ea typeface="Montserrat"/>
                <a:cs typeface="Montserrat"/>
                <a:sym typeface="Montserrat"/>
              </a:rPr>
              <a:t>chroma.js</a:t>
            </a:r>
          </a:p>
          <a:p>
            <a:pPr marL="457200" lvl="0" indent="-330200" algn="just" rtl="0">
              <a:lnSpc>
                <a:spcPct val="150000"/>
              </a:lnSpc>
              <a:spcBef>
                <a:spcPts val="0"/>
              </a:spcBef>
              <a:spcAft>
                <a:spcPts val="0"/>
              </a:spcAft>
              <a:buClr>
                <a:schemeClr val="lt1"/>
              </a:buClr>
              <a:buSzPct val="120000"/>
              <a:buFont typeface="Montserrat"/>
              <a:buChar char="●"/>
            </a:pPr>
            <a:r>
              <a:rPr lang="en-US" sz="1200">
                <a:solidFill>
                  <a:schemeClr val="tx1"/>
                </a:solidFill>
                <a:latin typeface="Montserrat"/>
                <a:ea typeface="Montserrat"/>
                <a:cs typeface="Montserrat"/>
                <a:sym typeface="Montserrat"/>
              </a:rPr>
              <a:t>physi.js</a:t>
            </a:r>
          </a:p>
          <a:p>
            <a:pPr marL="457200" lvl="0" indent="-330200" algn="just" rtl="0">
              <a:lnSpc>
                <a:spcPct val="150000"/>
              </a:lnSpc>
              <a:spcBef>
                <a:spcPts val="0"/>
              </a:spcBef>
              <a:spcAft>
                <a:spcPts val="0"/>
              </a:spcAft>
              <a:buClr>
                <a:schemeClr val="lt1"/>
              </a:buClr>
              <a:buSzPct val="120000"/>
              <a:buFont typeface="Montserrat"/>
              <a:buChar char="●"/>
            </a:pPr>
            <a:r>
              <a:rPr lang="en-US" sz="1200">
                <a:solidFill>
                  <a:schemeClr val="tx1"/>
                </a:solidFill>
                <a:latin typeface="Montserrat"/>
                <a:ea typeface="Montserrat"/>
                <a:cs typeface="Montserrat"/>
                <a:sym typeface="Montserrat"/>
              </a:rPr>
              <a:t>physijs_worker.js</a:t>
            </a:r>
          </a:p>
          <a:p>
            <a:pPr marL="457200" lvl="0" indent="-330200" algn="just" rtl="0">
              <a:lnSpc>
                <a:spcPct val="150000"/>
              </a:lnSpc>
              <a:spcBef>
                <a:spcPts val="0"/>
              </a:spcBef>
              <a:spcAft>
                <a:spcPts val="0"/>
              </a:spcAft>
              <a:buClr>
                <a:schemeClr val="lt1"/>
              </a:buClr>
              <a:buSzPct val="120000"/>
              <a:buFont typeface="Montserrat"/>
              <a:buChar char="●"/>
            </a:pPr>
            <a:r>
              <a:rPr lang="en-US" sz="1200">
                <a:solidFill>
                  <a:schemeClr val="tx1"/>
                </a:solidFill>
                <a:latin typeface="Montserrat"/>
                <a:ea typeface="Montserrat"/>
                <a:cs typeface="Montserrat"/>
                <a:sym typeface="Montserrat"/>
              </a:rPr>
              <a:t>stats.js</a:t>
            </a:r>
          </a:p>
        </p:txBody>
      </p:sp>
    </p:spTree>
    <p:extLst>
      <p:ext uri="{BB962C8B-B14F-4D97-AF65-F5344CB8AC3E}">
        <p14:creationId xmlns:p14="http://schemas.microsoft.com/office/powerpoint/2010/main" val="19024576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10" name="Google Shape;1659;g229406c0573_0_12">
            <a:extLst>
              <a:ext uri="{FF2B5EF4-FFF2-40B4-BE49-F238E27FC236}">
                <a16:creationId xmlns:a16="http://schemas.microsoft.com/office/drawing/2014/main" id="{465A9CC7-F04A-BDDB-08F9-35E60AB95D17}"/>
              </a:ext>
            </a:extLst>
          </p:cNvPr>
          <p:cNvSpPr txBox="1">
            <a:spLocks/>
          </p:cNvSpPr>
          <p:nvPr/>
        </p:nvSpPr>
        <p:spPr>
          <a:xfrm>
            <a:off x="177708" y="562525"/>
            <a:ext cx="6015827"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pitchFamily="2" charset="0"/>
              </a:rPr>
              <a:t>3. </a:t>
            </a:r>
            <a:r>
              <a:rPr lang="en-US" sz="2800">
                <a:solidFill>
                  <a:schemeClr val="lt1"/>
                </a:solidFill>
                <a:latin typeface="Montserrat SemiBold" pitchFamily="2" charset="0"/>
                <a:sym typeface="Montserrat"/>
              </a:rPr>
              <a:t>Quá trình</a:t>
            </a:r>
            <a:endParaRPr lang="en-US" sz="1600">
              <a:solidFill>
                <a:schemeClr val="lt1"/>
              </a:solidFill>
              <a:latin typeface="Montserrat"/>
              <a:ea typeface="Montserrat"/>
              <a:cs typeface="Montserrat"/>
              <a:sym typeface="Montserrat"/>
            </a:endParaRPr>
          </a:p>
        </p:txBody>
      </p:sp>
      <p:sp>
        <p:nvSpPr>
          <p:cNvPr id="2" name="Google Shape;3307;p58">
            <a:extLst>
              <a:ext uri="{FF2B5EF4-FFF2-40B4-BE49-F238E27FC236}">
                <a16:creationId xmlns:a16="http://schemas.microsoft.com/office/drawing/2014/main" id="{8AB354C2-5564-72C1-1CC1-7AB3A6F2C63F}"/>
              </a:ext>
            </a:extLst>
          </p:cNvPr>
          <p:cNvSpPr txBox="1"/>
          <p:nvPr/>
        </p:nvSpPr>
        <p:spPr>
          <a:xfrm>
            <a:off x="670560" y="1279514"/>
            <a:ext cx="3006194" cy="527700"/>
          </a:xfrm>
          <a:prstGeom prst="rect">
            <a:avLst/>
          </a:prstGeom>
          <a:noFill/>
          <a:ln>
            <a:noFill/>
          </a:ln>
        </p:spPr>
        <p:txBody>
          <a:bodyPr spcFirstLastPara="1" wrap="square" lIns="91425" tIns="91425" rIns="91425" bIns="91425" anchor="b" anchorCtr="0">
            <a:noAutofit/>
          </a:bodyPr>
          <a:lstStyle/>
          <a:p>
            <a:pPr marL="342900" lvl="0" indent="-342900" algn="l">
              <a:spcBef>
                <a:spcPts val="0"/>
              </a:spcBef>
              <a:spcAft>
                <a:spcPts val="0"/>
              </a:spcAft>
              <a:buFont typeface="Wingdings" panose="05000000000000000000" pitchFamily="2" charset="2"/>
              <a:buChar char="q"/>
            </a:pPr>
            <a:r>
              <a:rPr lang="en" sz="2000" b="1">
                <a:solidFill>
                  <a:schemeClr val="lt1"/>
                </a:solidFill>
                <a:latin typeface="Montserrat" pitchFamily="2" charset="0"/>
                <a:ea typeface="Catamaran"/>
                <a:cs typeface="Catamaran"/>
                <a:sym typeface="Catamaran"/>
              </a:rPr>
              <a:t>Step 01</a:t>
            </a:r>
            <a:endParaRPr sz="2000" b="1">
              <a:solidFill>
                <a:schemeClr val="lt1"/>
              </a:solidFill>
              <a:latin typeface="Montserrat" pitchFamily="2" charset="0"/>
              <a:ea typeface="Catamaran"/>
              <a:cs typeface="Catamaran"/>
              <a:sym typeface="Catamaran"/>
            </a:endParaRPr>
          </a:p>
        </p:txBody>
      </p:sp>
      <p:sp>
        <p:nvSpPr>
          <p:cNvPr id="3" name="Google Shape;3308;p58">
            <a:extLst>
              <a:ext uri="{FF2B5EF4-FFF2-40B4-BE49-F238E27FC236}">
                <a16:creationId xmlns:a16="http://schemas.microsoft.com/office/drawing/2014/main" id="{55185CD7-F61D-3BA6-9B71-54881D7189D4}"/>
              </a:ext>
            </a:extLst>
          </p:cNvPr>
          <p:cNvSpPr txBox="1"/>
          <p:nvPr/>
        </p:nvSpPr>
        <p:spPr>
          <a:xfrm>
            <a:off x="670560" y="1666221"/>
            <a:ext cx="4103461" cy="664307"/>
          </a:xfrm>
          <a:prstGeom prst="rect">
            <a:avLst/>
          </a:prstGeom>
          <a:noFill/>
          <a:ln>
            <a:noFill/>
          </a:ln>
        </p:spPr>
        <p:txBody>
          <a:bodyPr spcFirstLastPara="1" wrap="square" lIns="91425" tIns="91425" rIns="91425" bIns="91425" anchor="t" anchorCtr="0">
            <a:noAutofit/>
          </a:bodyPr>
          <a:lstStyle/>
          <a:p>
            <a:pPr marL="0" lvl="0" indent="0" algn="l">
              <a:lnSpc>
                <a:spcPts val="2000"/>
              </a:lnSpc>
              <a:spcBef>
                <a:spcPts val="0"/>
              </a:spcBef>
              <a:spcAft>
                <a:spcPts val="0"/>
              </a:spcAft>
              <a:buNone/>
            </a:pPr>
            <a:r>
              <a:rPr lang="en" sz="1200">
                <a:solidFill>
                  <a:schemeClr val="dk1"/>
                </a:solidFill>
                <a:latin typeface="Montserrat" pitchFamily="2" charset="0"/>
                <a:ea typeface="Bellota Text"/>
                <a:cs typeface="Bellota Text"/>
                <a:sym typeface="Bellota Text"/>
              </a:rPr>
              <a:t>Khởi tạo và cấu hình </a:t>
            </a:r>
            <a:r>
              <a:rPr lang="en" sz="1200" b="1">
                <a:solidFill>
                  <a:srgbClr val="6D78B9"/>
                </a:solidFill>
                <a:latin typeface="Montserrat" pitchFamily="2" charset="0"/>
                <a:ea typeface="Bellota Text"/>
                <a:cs typeface="Bellota Text"/>
                <a:sym typeface="Bellota Text"/>
              </a:rPr>
              <a:t>scene, camera, renderer</a:t>
            </a:r>
            <a:endParaRPr sz="1200" b="1">
              <a:solidFill>
                <a:srgbClr val="6D78B9"/>
              </a:solidFill>
              <a:latin typeface="Montserrat" pitchFamily="2" charset="0"/>
              <a:ea typeface="Bellota Text"/>
              <a:cs typeface="Bellota Text"/>
              <a:sym typeface="Bellota Text"/>
            </a:endParaRPr>
          </a:p>
        </p:txBody>
      </p:sp>
      <p:sp>
        <p:nvSpPr>
          <p:cNvPr id="4" name="Google Shape;3312;p58">
            <a:extLst>
              <a:ext uri="{FF2B5EF4-FFF2-40B4-BE49-F238E27FC236}">
                <a16:creationId xmlns:a16="http://schemas.microsoft.com/office/drawing/2014/main" id="{E129E84B-BD0E-6C6D-358D-F5CD729D99BE}"/>
              </a:ext>
            </a:extLst>
          </p:cNvPr>
          <p:cNvSpPr txBox="1"/>
          <p:nvPr/>
        </p:nvSpPr>
        <p:spPr>
          <a:xfrm>
            <a:off x="670560" y="2066678"/>
            <a:ext cx="2103000" cy="527700"/>
          </a:xfrm>
          <a:prstGeom prst="rect">
            <a:avLst/>
          </a:prstGeom>
          <a:noFill/>
          <a:ln>
            <a:noFill/>
          </a:ln>
        </p:spPr>
        <p:txBody>
          <a:bodyPr spcFirstLastPara="1" wrap="square" lIns="91425" tIns="91425" rIns="91425" bIns="91425" anchor="b" anchorCtr="0">
            <a:noAutofit/>
          </a:bodyPr>
          <a:lstStyle/>
          <a:p>
            <a:pPr marL="342900" lvl="0" indent="-342900" algn="l">
              <a:spcBef>
                <a:spcPts val="0"/>
              </a:spcBef>
              <a:spcAft>
                <a:spcPts val="0"/>
              </a:spcAft>
              <a:buFont typeface="Wingdings" panose="05000000000000000000" pitchFamily="2" charset="2"/>
              <a:buChar char="q"/>
            </a:pPr>
            <a:r>
              <a:rPr lang="en" sz="2000" b="1">
                <a:solidFill>
                  <a:schemeClr val="lt1"/>
                </a:solidFill>
                <a:latin typeface="Montserrat" pitchFamily="2" charset="0"/>
                <a:ea typeface="Catamaran"/>
                <a:cs typeface="Catamaran"/>
                <a:sym typeface="Catamaran"/>
              </a:rPr>
              <a:t>Step 02</a:t>
            </a:r>
            <a:endParaRPr lang="vi-VN" sz="2000" b="1">
              <a:solidFill>
                <a:schemeClr val="lt1"/>
              </a:solidFill>
              <a:latin typeface="Montserrat" pitchFamily="2" charset="0"/>
              <a:ea typeface="Catamaran"/>
              <a:cs typeface="Catamaran"/>
              <a:sym typeface="Catamaran"/>
            </a:endParaRPr>
          </a:p>
        </p:txBody>
      </p:sp>
      <p:sp>
        <p:nvSpPr>
          <p:cNvPr id="5" name="Google Shape;3313;p58">
            <a:extLst>
              <a:ext uri="{FF2B5EF4-FFF2-40B4-BE49-F238E27FC236}">
                <a16:creationId xmlns:a16="http://schemas.microsoft.com/office/drawing/2014/main" id="{CA8B5090-5957-4CA0-F8FE-C5A17538B0AB}"/>
              </a:ext>
            </a:extLst>
          </p:cNvPr>
          <p:cNvSpPr txBox="1"/>
          <p:nvPr/>
        </p:nvSpPr>
        <p:spPr>
          <a:xfrm>
            <a:off x="674461" y="2461377"/>
            <a:ext cx="8199120" cy="2548128"/>
          </a:xfrm>
          <a:prstGeom prst="rect">
            <a:avLst/>
          </a:prstGeom>
          <a:noFill/>
          <a:ln>
            <a:noFill/>
          </a:ln>
        </p:spPr>
        <p:txBody>
          <a:bodyPr spcFirstLastPara="1" wrap="square" lIns="91425" tIns="91425" rIns="91425" bIns="91425" anchor="t" anchorCtr="0">
            <a:noAutofit/>
          </a:bodyPr>
          <a:lstStyle/>
          <a:p>
            <a:pPr marL="171450" lvl="0" indent="-171450" algn="l">
              <a:lnSpc>
                <a:spcPts val="2000"/>
              </a:lnSpc>
              <a:spcBef>
                <a:spcPts val="0"/>
              </a:spcBef>
              <a:spcAft>
                <a:spcPts val="0"/>
              </a:spcAft>
              <a:buFontTx/>
              <a:buChar char="-"/>
            </a:pPr>
            <a:r>
              <a:rPr lang="en" sz="1200" b="1">
                <a:solidFill>
                  <a:srgbClr val="6D78B9"/>
                </a:solidFill>
                <a:latin typeface="Montserrat" pitchFamily="2" charset="0"/>
                <a:ea typeface="Bellota Text"/>
                <a:cs typeface="Bellota Text"/>
                <a:sym typeface="Bellota Text"/>
              </a:rPr>
              <a:t>Tạo plane</a:t>
            </a:r>
            <a:r>
              <a:rPr lang="en" sz="1200">
                <a:solidFill>
                  <a:schemeClr val="dk1"/>
                </a:solidFill>
                <a:latin typeface="Montserrat" pitchFamily="2" charset="0"/>
                <a:ea typeface="Bellota Text"/>
                <a:cs typeface="Bellota Text"/>
                <a:sym typeface="Bellota Text"/>
              </a:rPr>
              <a:t>: </a:t>
            </a:r>
          </a:p>
          <a:p>
            <a:pPr marL="171450" lvl="0" indent="-171450" algn="l">
              <a:lnSpc>
                <a:spcPts val="2000"/>
              </a:lnSpc>
              <a:spcBef>
                <a:spcPts val="0"/>
              </a:spcBef>
              <a:spcAft>
                <a:spcPts val="0"/>
              </a:spcAft>
              <a:buFont typeface="Wingdings" panose="05000000000000000000" pitchFamily="2" charset="2"/>
              <a:buChar char="§"/>
            </a:pPr>
            <a:r>
              <a:rPr lang="en" sz="1200">
                <a:solidFill>
                  <a:schemeClr val="dk1"/>
                </a:solidFill>
                <a:latin typeface="Montserrat" pitchFamily="2" charset="0"/>
                <a:ea typeface="Bellota Text"/>
                <a:cs typeface="Bellota Text"/>
                <a:sym typeface="Bellota Text"/>
              </a:rPr>
              <a:t>Là một box với texture là </a:t>
            </a:r>
            <a:r>
              <a:rPr lang="en" sz="1200" b="1">
                <a:solidFill>
                  <a:srgbClr val="6D78B9"/>
                </a:solidFill>
                <a:latin typeface="Montserrat" pitchFamily="2" charset="0"/>
                <a:ea typeface="Bellota Text"/>
                <a:cs typeface="Bellota Text"/>
                <a:sym typeface="Bellota Text"/>
              </a:rPr>
              <a:t>floor-wood</a:t>
            </a:r>
            <a:r>
              <a:rPr lang="en" sz="1200">
                <a:solidFill>
                  <a:schemeClr val="dk1"/>
                </a:solidFill>
                <a:latin typeface="Montserrat" pitchFamily="2" charset="0"/>
                <a:ea typeface="Bellota Text"/>
                <a:cs typeface="Bellota Text"/>
                <a:sym typeface="Bellota Text"/>
              </a:rPr>
              <a:t>. </a:t>
            </a:r>
          </a:p>
          <a:p>
            <a:pPr marL="171450" lvl="0" indent="-171450" algn="l">
              <a:lnSpc>
                <a:spcPts val="2000"/>
              </a:lnSpc>
              <a:spcBef>
                <a:spcPts val="0"/>
              </a:spcBef>
              <a:spcAft>
                <a:spcPts val="0"/>
              </a:spcAft>
              <a:buFont typeface="Wingdings" panose="05000000000000000000" pitchFamily="2" charset="2"/>
              <a:buChar char="§"/>
            </a:pPr>
            <a:r>
              <a:rPr lang="en" sz="1200">
                <a:solidFill>
                  <a:schemeClr val="dk1"/>
                </a:solidFill>
                <a:latin typeface="Montserrat" pitchFamily="2" charset="0"/>
                <a:ea typeface="Bellota Text"/>
                <a:cs typeface="Bellota Text"/>
                <a:sym typeface="Bellota Text"/>
              </a:rPr>
              <a:t>Thêm các bõ khác được đặt vào vị trí bên trái, phải, dưới, trên để tạo biên giới cho plane.  </a:t>
            </a:r>
          </a:p>
          <a:p>
            <a:pPr marL="171450" lvl="0" indent="-171450" algn="l">
              <a:lnSpc>
                <a:spcPts val="2000"/>
              </a:lnSpc>
              <a:spcBef>
                <a:spcPts val="0"/>
              </a:spcBef>
              <a:spcAft>
                <a:spcPts val="0"/>
              </a:spcAft>
              <a:buFontTx/>
              <a:buChar char="-"/>
            </a:pPr>
            <a:r>
              <a:rPr lang="en" sz="1200" b="1">
                <a:solidFill>
                  <a:srgbClr val="6D78B9"/>
                </a:solidFill>
                <a:latin typeface="Montserrat" pitchFamily="2" charset="0"/>
                <a:ea typeface="Bellota Text"/>
                <a:cs typeface="Bellota Text"/>
                <a:sym typeface="Bellota Text"/>
              </a:rPr>
              <a:t>Tạo 1 mảng ‘ponits’:</a:t>
            </a:r>
          </a:p>
          <a:p>
            <a:pPr marL="171450" lvl="0" indent="-171450" algn="l">
              <a:lnSpc>
                <a:spcPts val="2000"/>
              </a:lnSpc>
              <a:spcBef>
                <a:spcPts val="0"/>
              </a:spcBef>
              <a:spcAft>
                <a:spcPts val="0"/>
              </a:spcAft>
              <a:buFont typeface="Wingdings" panose="05000000000000000000" pitchFamily="2" charset="2"/>
              <a:buChar char="§"/>
            </a:pPr>
            <a:r>
              <a:rPr lang="en" sz="1200">
                <a:solidFill>
                  <a:schemeClr val="tx1"/>
                </a:solidFill>
                <a:latin typeface="Montserrat" pitchFamily="2" charset="0"/>
                <a:ea typeface="Bellota Text"/>
                <a:cs typeface="Bellota Text"/>
                <a:sym typeface="Bellota Text"/>
              </a:rPr>
              <a:t>Các điểm được sắp xếp theo hình dạng gần giống hình tròn và cách đều nhau.</a:t>
            </a:r>
          </a:p>
          <a:p>
            <a:pPr marL="171450" indent="-171450">
              <a:lnSpc>
                <a:spcPts val="2000"/>
              </a:lnSpc>
              <a:buFontTx/>
              <a:buChar char="-"/>
            </a:pPr>
            <a:r>
              <a:rPr lang="en" sz="1200" b="1">
                <a:solidFill>
                  <a:srgbClr val="6D78B9"/>
                </a:solidFill>
                <a:latin typeface="Montserrat" pitchFamily="2" charset="0"/>
                <a:ea typeface="Bellota Text"/>
                <a:cs typeface="Bellota Text"/>
                <a:sym typeface="Bellota Text"/>
              </a:rPr>
              <a:t>Tạo 1 mảng ‘stone’</a:t>
            </a:r>
            <a:r>
              <a:rPr lang="en" sz="1200">
                <a:solidFill>
                  <a:schemeClr val="dk1"/>
                </a:solidFill>
                <a:latin typeface="Montserrat" pitchFamily="2" charset="0"/>
                <a:ea typeface="Bellota Text"/>
                <a:cs typeface="Bellota Text"/>
                <a:sym typeface="Bellota Text"/>
              </a:rPr>
              <a:t>: (đối tượng) </a:t>
            </a:r>
          </a:p>
          <a:p>
            <a:pPr marL="171450" indent="-171450">
              <a:lnSpc>
                <a:spcPts val="2000"/>
              </a:lnSpc>
              <a:buFont typeface="Wingdings" panose="05000000000000000000" pitchFamily="2" charset="2"/>
              <a:buChar char="§"/>
            </a:pPr>
            <a:r>
              <a:rPr lang="en" sz="1200">
                <a:solidFill>
                  <a:schemeClr val="dk1"/>
                </a:solidFill>
                <a:latin typeface="Montserrat" pitchFamily="2" charset="0"/>
                <a:ea typeface="Bellota Text"/>
                <a:cs typeface="Bellota Text"/>
                <a:sym typeface="Bellota Text"/>
              </a:rPr>
              <a:t>Là tập hợp các geometry (box), kích thước 0.6 x 6 x 2, màu sắc được tạo ngẫu nhiên từ dải mày từ xanh lá đến trắng.</a:t>
            </a:r>
          </a:p>
          <a:p>
            <a:pPr marL="171450" indent="-171450">
              <a:lnSpc>
                <a:spcPts val="2000"/>
              </a:lnSpc>
              <a:buFont typeface="Wingdings" panose="05000000000000000000" pitchFamily="2" charset="2"/>
              <a:buChar char="§"/>
            </a:pPr>
            <a:r>
              <a:rPr lang="en" sz="1200">
                <a:solidFill>
                  <a:schemeClr val="dk1"/>
                </a:solidFill>
                <a:latin typeface="Montserrat" pitchFamily="2" charset="0"/>
                <a:ea typeface="Bellota Text"/>
                <a:cs typeface="Bellota Text"/>
                <a:sym typeface="Bellota Text"/>
              </a:rPr>
              <a:t>Sắp xếp các box trong mảng </a:t>
            </a:r>
            <a:r>
              <a:rPr lang="en" sz="1200" b="1">
                <a:solidFill>
                  <a:srgbClr val="6D78B9"/>
                </a:solidFill>
                <a:latin typeface="Montserrat" pitchFamily="2" charset="0"/>
                <a:ea typeface="Bellota Text"/>
                <a:cs typeface="Bellota Text"/>
                <a:sym typeface="Bellota Text"/>
              </a:rPr>
              <a:t>‘stone’ </a:t>
            </a:r>
            <a:r>
              <a:rPr lang="en" sz="1200">
                <a:solidFill>
                  <a:schemeClr val="dk1"/>
                </a:solidFill>
                <a:latin typeface="Montserrat" pitchFamily="2" charset="0"/>
                <a:ea typeface="Bellota Text"/>
                <a:cs typeface="Bellota Text"/>
                <a:sym typeface="Bellota Text"/>
              </a:rPr>
              <a:t>theo vị trí của các điểm trong mảng </a:t>
            </a:r>
            <a:r>
              <a:rPr lang="en" sz="1200" b="1">
                <a:solidFill>
                  <a:srgbClr val="6D78B9"/>
                </a:solidFill>
                <a:latin typeface="Montserrat" pitchFamily="2" charset="0"/>
                <a:ea typeface="Bellota Text"/>
                <a:cs typeface="Bellota Text"/>
                <a:sym typeface="Bellota Text"/>
              </a:rPr>
              <a:t>‘points’.</a:t>
            </a:r>
          </a:p>
          <a:p>
            <a:pPr marL="171450" indent="-171450">
              <a:lnSpc>
                <a:spcPts val="2000"/>
              </a:lnSpc>
              <a:buFont typeface="Wingdings" panose="05000000000000000000" pitchFamily="2" charset="2"/>
              <a:buChar char="§"/>
            </a:pPr>
            <a:endParaRPr lang="en" sz="1200">
              <a:solidFill>
                <a:schemeClr val="dk1"/>
              </a:solidFill>
              <a:latin typeface="Montserrat" pitchFamily="2" charset="0"/>
              <a:ea typeface="Bellota Text"/>
              <a:cs typeface="Bellota Text"/>
              <a:sym typeface="Bellota Text"/>
            </a:endParaRPr>
          </a:p>
          <a:p>
            <a:pPr lvl="0" algn="l">
              <a:lnSpc>
                <a:spcPts val="2000"/>
              </a:lnSpc>
              <a:spcBef>
                <a:spcPts val="0"/>
              </a:spcBef>
              <a:spcAft>
                <a:spcPts val="0"/>
              </a:spcAft>
            </a:pPr>
            <a:endParaRPr sz="1600" b="1">
              <a:solidFill>
                <a:srgbClr val="6D78B9"/>
              </a:solidFill>
              <a:latin typeface="Montserrat" pitchFamily="2" charset="0"/>
              <a:ea typeface="Bellota Text"/>
              <a:cs typeface="Bellota Text"/>
              <a:sym typeface="Bellota Text"/>
            </a:endParaRPr>
          </a:p>
        </p:txBody>
      </p:sp>
      <p:pic>
        <p:nvPicPr>
          <p:cNvPr id="132" name="Picture 131" descr="A wooden board with many rectangular objects&#10;&#10;Description automatically generated">
            <a:extLst>
              <a:ext uri="{FF2B5EF4-FFF2-40B4-BE49-F238E27FC236}">
                <a16:creationId xmlns:a16="http://schemas.microsoft.com/office/drawing/2014/main" id="{DEEC7FB7-DA2C-D0AE-68A4-338E58C014FD}"/>
              </a:ext>
            </a:extLst>
          </p:cNvPr>
          <p:cNvPicPr>
            <a:picLocks noChangeAspect="1"/>
          </p:cNvPicPr>
          <p:nvPr/>
        </p:nvPicPr>
        <p:blipFill>
          <a:blip r:embed="rId3"/>
          <a:stretch>
            <a:fillRect/>
          </a:stretch>
        </p:blipFill>
        <p:spPr>
          <a:xfrm>
            <a:off x="4862831" y="755904"/>
            <a:ext cx="4103461" cy="216564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26335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10" name="Google Shape;1659;g229406c0573_0_12">
            <a:extLst>
              <a:ext uri="{FF2B5EF4-FFF2-40B4-BE49-F238E27FC236}">
                <a16:creationId xmlns:a16="http://schemas.microsoft.com/office/drawing/2014/main" id="{465A9CC7-F04A-BDDB-08F9-35E60AB95D17}"/>
              </a:ext>
            </a:extLst>
          </p:cNvPr>
          <p:cNvSpPr txBox="1">
            <a:spLocks/>
          </p:cNvSpPr>
          <p:nvPr/>
        </p:nvSpPr>
        <p:spPr>
          <a:xfrm>
            <a:off x="177708" y="562525"/>
            <a:ext cx="6015827"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pitchFamily="2" charset="0"/>
              </a:rPr>
              <a:t>3. </a:t>
            </a:r>
            <a:r>
              <a:rPr lang="en-US" sz="2800">
                <a:solidFill>
                  <a:schemeClr val="lt1"/>
                </a:solidFill>
                <a:latin typeface="Montserrat SemiBold" pitchFamily="2" charset="0"/>
                <a:sym typeface="Montserrat"/>
              </a:rPr>
              <a:t>Quá trình</a:t>
            </a:r>
            <a:endParaRPr lang="en-US" sz="1600">
              <a:solidFill>
                <a:schemeClr val="lt1"/>
              </a:solidFill>
              <a:latin typeface="Montserrat"/>
              <a:ea typeface="Montserrat"/>
              <a:cs typeface="Montserrat"/>
              <a:sym typeface="Montserrat"/>
            </a:endParaRPr>
          </a:p>
        </p:txBody>
      </p:sp>
      <p:sp>
        <p:nvSpPr>
          <p:cNvPr id="2" name="Google Shape;3307;p58">
            <a:extLst>
              <a:ext uri="{FF2B5EF4-FFF2-40B4-BE49-F238E27FC236}">
                <a16:creationId xmlns:a16="http://schemas.microsoft.com/office/drawing/2014/main" id="{8AB354C2-5564-72C1-1CC1-7AB3A6F2C63F}"/>
              </a:ext>
            </a:extLst>
          </p:cNvPr>
          <p:cNvSpPr txBox="1"/>
          <p:nvPr/>
        </p:nvSpPr>
        <p:spPr>
          <a:xfrm>
            <a:off x="670560" y="1279514"/>
            <a:ext cx="3006194" cy="527700"/>
          </a:xfrm>
          <a:prstGeom prst="rect">
            <a:avLst/>
          </a:prstGeom>
          <a:noFill/>
          <a:ln>
            <a:noFill/>
          </a:ln>
        </p:spPr>
        <p:txBody>
          <a:bodyPr spcFirstLastPara="1" wrap="square" lIns="91425" tIns="91425" rIns="91425" bIns="91425" anchor="b" anchorCtr="0">
            <a:noAutofit/>
          </a:bodyPr>
          <a:lstStyle/>
          <a:p>
            <a:pPr marL="342900" lvl="0" indent="-342900" algn="l">
              <a:spcBef>
                <a:spcPts val="0"/>
              </a:spcBef>
              <a:spcAft>
                <a:spcPts val="0"/>
              </a:spcAft>
              <a:buFont typeface="Wingdings" panose="05000000000000000000" pitchFamily="2" charset="2"/>
              <a:buChar char="q"/>
            </a:pPr>
            <a:r>
              <a:rPr lang="en" sz="2000" b="1">
                <a:solidFill>
                  <a:schemeClr val="lt1"/>
                </a:solidFill>
                <a:latin typeface="Montserrat" pitchFamily="2" charset="0"/>
                <a:ea typeface="Catamaran"/>
                <a:cs typeface="Catamaran"/>
                <a:sym typeface="Catamaran"/>
              </a:rPr>
              <a:t>Step 03</a:t>
            </a:r>
            <a:endParaRPr sz="2000" b="1">
              <a:solidFill>
                <a:schemeClr val="lt1"/>
              </a:solidFill>
              <a:latin typeface="Montserrat" pitchFamily="2" charset="0"/>
              <a:ea typeface="Catamaran"/>
              <a:cs typeface="Catamaran"/>
              <a:sym typeface="Catamaran"/>
            </a:endParaRPr>
          </a:p>
        </p:txBody>
      </p:sp>
      <p:sp>
        <p:nvSpPr>
          <p:cNvPr id="3" name="Google Shape;3308;p58">
            <a:extLst>
              <a:ext uri="{FF2B5EF4-FFF2-40B4-BE49-F238E27FC236}">
                <a16:creationId xmlns:a16="http://schemas.microsoft.com/office/drawing/2014/main" id="{55185CD7-F61D-3BA6-9B71-54881D7189D4}"/>
              </a:ext>
            </a:extLst>
          </p:cNvPr>
          <p:cNvSpPr txBox="1"/>
          <p:nvPr/>
        </p:nvSpPr>
        <p:spPr>
          <a:xfrm>
            <a:off x="670560" y="1750521"/>
            <a:ext cx="4724400" cy="2830454"/>
          </a:xfrm>
          <a:prstGeom prst="rect">
            <a:avLst/>
          </a:prstGeom>
          <a:noFill/>
          <a:ln>
            <a:noFill/>
          </a:ln>
        </p:spPr>
        <p:txBody>
          <a:bodyPr spcFirstLastPara="1" wrap="square" lIns="91425" tIns="91425" rIns="91425" bIns="91425" anchor="t" anchorCtr="0">
            <a:noAutofit/>
          </a:bodyPr>
          <a:lstStyle/>
          <a:p>
            <a:pPr marL="171450" lvl="0" indent="-171450" algn="l">
              <a:lnSpc>
                <a:spcPct val="150000"/>
              </a:lnSpc>
              <a:spcBef>
                <a:spcPts val="0"/>
              </a:spcBef>
              <a:spcAft>
                <a:spcPts val="0"/>
              </a:spcAft>
              <a:buFontTx/>
              <a:buChar char="-"/>
            </a:pPr>
            <a:r>
              <a:rPr lang="en-US" sz="1600" b="1">
                <a:solidFill>
                  <a:srgbClr val="6D78B9"/>
                </a:solidFill>
                <a:latin typeface="Montserrat" pitchFamily="2" charset="0"/>
                <a:ea typeface="Bellota Text"/>
                <a:cs typeface="Bellota Text"/>
                <a:sym typeface="Bellota Text"/>
              </a:rPr>
              <a:t>Đẩy ngã geometry đầu tiên</a:t>
            </a:r>
            <a:r>
              <a:rPr lang="vi-VN" sz="1600">
                <a:solidFill>
                  <a:schemeClr val="dk1"/>
                </a:solidFill>
                <a:latin typeface="Montserrat" pitchFamily="2" charset="0"/>
                <a:ea typeface="Bellota Text"/>
                <a:cs typeface="Bellota Text"/>
                <a:sym typeface="Bellota Text"/>
              </a:rPr>
              <a:t>: </a:t>
            </a:r>
          </a:p>
          <a:p>
            <a:pPr marL="171450" lvl="0" indent="-171450" algn="l">
              <a:lnSpc>
                <a:spcPct val="150000"/>
              </a:lnSpc>
              <a:spcBef>
                <a:spcPts val="0"/>
              </a:spcBef>
              <a:spcAft>
                <a:spcPts val="0"/>
              </a:spcAft>
              <a:buFont typeface="Wingdings" panose="05000000000000000000" pitchFamily="2" charset="2"/>
              <a:buChar char="§"/>
            </a:pPr>
            <a:r>
              <a:rPr lang="en-US">
                <a:solidFill>
                  <a:schemeClr val="dk1"/>
                </a:solidFill>
                <a:latin typeface="Montserrat" pitchFamily="2" charset="0"/>
                <a:ea typeface="Bellota Text"/>
                <a:cs typeface="Bellota Text"/>
                <a:sym typeface="Bellota Text"/>
              </a:rPr>
              <a:t>Thiết lập góc xoay </a:t>
            </a:r>
            <a:r>
              <a:rPr lang="en-US" b="1">
                <a:solidFill>
                  <a:srgbClr val="6D78B9"/>
                </a:solidFill>
                <a:latin typeface="Montserrat" pitchFamily="2" charset="0"/>
                <a:ea typeface="Bellota Text"/>
                <a:cs typeface="Bellota Text"/>
                <a:sym typeface="Bellota Text"/>
              </a:rPr>
              <a:t>(rotation.x)</a:t>
            </a:r>
            <a:r>
              <a:rPr lang="vi-VN" b="1">
                <a:solidFill>
                  <a:srgbClr val="6D78B9"/>
                </a:solidFill>
                <a:latin typeface="Montserrat" pitchFamily="2" charset="0"/>
                <a:ea typeface="Bellota Text"/>
                <a:cs typeface="Bellota Text"/>
                <a:sym typeface="Bellota Text"/>
              </a:rPr>
              <a:t> </a:t>
            </a:r>
            <a:r>
              <a:rPr lang="en-US">
                <a:solidFill>
                  <a:schemeClr val="dk1"/>
                </a:solidFill>
                <a:latin typeface="Montserrat" pitchFamily="2" charset="0"/>
                <a:ea typeface="Bellota Text"/>
                <a:cs typeface="Bellota Text"/>
                <a:sym typeface="Bellota Text"/>
              </a:rPr>
              <a:t>của geometry đầu tiên trong mảng ‘stone’ để tạo một góc nghiêng nhỏ.</a:t>
            </a:r>
          </a:p>
          <a:p>
            <a:pPr marL="171450" lvl="0" indent="-171450" algn="just">
              <a:lnSpc>
                <a:spcPct val="150000"/>
              </a:lnSpc>
              <a:spcBef>
                <a:spcPts val="0"/>
              </a:spcBef>
              <a:spcAft>
                <a:spcPts val="0"/>
              </a:spcAft>
              <a:buFont typeface="Wingdings" panose="05000000000000000000" pitchFamily="2" charset="2"/>
              <a:buChar char="§"/>
            </a:pPr>
            <a:r>
              <a:rPr lang="en-US">
                <a:solidFill>
                  <a:schemeClr val="dk1"/>
                </a:solidFill>
                <a:latin typeface="Montserrat" pitchFamily="2" charset="0"/>
                <a:ea typeface="Bellota Text"/>
                <a:cs typeface="Bellota Text"/>
                <a:sym typeface="Bellota Text"/>
              </a:rPr>
              <a:t>Khi geometry đầu tiên nghiêng sẽ va vào geometry phía sau, làm cho geometry đó cũng bị nghiêng và ngã. Tiếp tục như vậy tạo ra hiệu ứng Domino.</a:t>
            </a:r>
            <a:endParaRPr lang="vi-VN">
              <a:solidFill>
                <a:schemeClr val="dk1"/>
              </a:solidFill>
              <a:latin typeface="Montserrat" pitchFamily="2" charset="0"/>
              <a:ea typeface="Bellota Text"/>
              <a:cs typeface="Bellota Text"/>
              <a:sym typeface="Bellota Text"/>
            </a:endParaRPr>
          </a:p>
        </p:txBody>
      </p:sp>
      <p:pic>
        <p:nvPicPr>
          <p:cNvPr id="7" name="Picture 6" descr="A wooden table with many green and grey blocks&#10;&#10;Description automatically generated">
            <a:extLst>
              <a:ext uri="{FF2B5EF4-FFF2-40B4-BE49-F238E27FC236}">
                <a16:creationId xmlns:a16="http://schemas.microsoft.com/office/drawing/2014/main" id="{83682DBD-5A21-3ED2-BB00-07F48687D604}"/>
              </a:ext>
            </a:extLst>
          </p:cNvPr>
          <p:cNvPicPr>
            <a:picLocks noChangeAspect="1"/>
          </p:cNvPicPr>
          <p:nvPr/>
        </p:nvPicPr>
        <p:blipFill>
          <a:blip r:embed="rId3"/>
          <a:stretch>
            <a:fillRect/>
          </a:stretch>
        </p:blipFill>
        <p:spPr>
          <a:xfrm>
            <a:off x="5472332" y="1750521"/>
            <a:ext cx="3397348" cy="26944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703866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10" name="Google Shape;1659;g229406c0573_0_12">
            <a:extLst>
              <a:ext uri="{FF2B5EF4-FFF2-40B4-BE49-F238E27FC236}">
                <a16:creationId xmlns:a16="http://schemas.microsoft.com/office/drawing/2014/main" id="{465A9CC7-F04A-BDDB-08F9-35E60AB95D17}"/>
              </a:ext>
            </a:extLst>
          </p:cNvPr>
          <p:cNvSpPr txBox="1">
            <a:spLocks/>
          </p:cNvSpPr>
          <p:nvPr/>
        </p:nvSpPr>
        <p:spPr>
          <a:xfrm>
            <a:off x="177708" y="562525"/>
            <a:ext cx="6015827"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pitchFamily="2" charset="0"/>
              </a:rPr>
              <a:t>3. </a:t>
            </a:r>
            <a:r>
              <a:rPr lang="en-US" sz="2800" err="1">
                <a:solidFill>
                  <a:schemeClr val="lt1"/>
                </a:solidFill>
                <a:latin typeface="Montserrat SemiBold" pitchFamily="2" charset="0"/>
                <a:sym typeface="Montserrat"/>
              </a:rPr>
              <a:t>Quá</a:t>
            </a:r>
            <a:r>
              <a:rPr lang="en-US" sz="2800">
                <a:solidFill>
                  <a:schemeClr val="lt1"/>
                </a:solidFill>
                <a:latin typeface="Montserrat SemiBold" pitchFamily="2" charset="0"/>
                <a:sym typeface="Montserrat"/>
              </a:rPr>
              <a:t> </a:t>
            </a:r>
            <a:r>
              <a:rPr lang="en-US" sz="2800" err="1">
                <a:solidFill>
                  <a:schemeClr val="lt1"/>
                </a:solidFill>
                <a:latin typeface="Montserrat SemiBold" pitchFamily="2" charset="0"/>
                <a:sym typeface="Montserrat"/>
              </a:rPr>
              <a:t>trình</a:t>
            </a:r>
            <a:endParaRPr lang="en-US" sz="1600" err="1">
              <a:solidFill>
                <a:schemeClr val="lt1"/>
              </a:solidFill>
              <a:latin typeface="Montserrat"/>
              <a:ea typeface="Montserrat"/>
              <a:cs typeface="Montserrat"/>
              <a:sym typeface="Montserrat"/>
            </a:endParaRPr>
          </a:p>
        </p:txBody>
      </p:sp>
      <p:sp>
        <p:nvSpPr>
          <p:cNvPr id="2" name="Google Shape;3307;p58">
            <a:extLst>
              <a:ext uri="{FF2B5EF4-FFF2-40B4-BE49-F238E27FC236}">
                <a16:creationId xmlns:a16="http://schemas.microsoft.com/office/drawing/2014/main" id="{8AB354C2-5564-72C1-1CC1-7AB3A6F2C63F}"/>
              </a:ext>
            </a:extLst>
          </p:cNvPr>
          <p:cNvSpPr txBox="1"/>
          <p:nvPr/>
        </p:nvSpPr>
        <p:spPr>
          <a:xfrm>
            <a:off x="690880" y="1553834"/>
            <a:ext cx="3006194" cy="527700"/>
          </a:xfrm>
          <a:prstGeom prst="rect">
            <a:avLst/>
          </a:prstGeom>
          <a:noFill/>
          <a:ln>
            <a:noFill/>
          </a:ln>
        </p:spPr>
        <p:txBody>
          <a:bodyPr spcFirstLastPara="1" wrap="square" lIns="91425" tIns="91425" rIns="91425" bIns="91425" anchor="b" anchorCtr="0">
            <a:noAutofit/>
          </a:bodyPr>
          <a:lstStyle/>
          <a:p>
            <a:pPr marL="342900" lvl="0" indent="-342900" algn="l">
              <a:spcBef>
                <a:spcPts val="0"/>
              </a:spcBef>
              <a:spcAft>
                <a:spcPts val="0"/>
              </a:spcAft>
              <a:buFont typeface="Wingdings" panose="05000000000000000000" pitchFamily="2" charset="2"/>
              <a:buChar char="q"/>
            </a:pPr>
            <a:r>
              <a:rPr lang="en" sz="2000" b="1">
                <a:solidFill>
                  <a:schemeClr val="lt1"/>
                </a:solidFill>
                <a:latin typeface="Montserrat" pitchFamily="2" charset="0"/>
                <a:ea typeface="Catamaran"/>
                <a:cs typeface="Catamaran"/>
                <a:sym typeface="Catamaran"/>
              </a:rPr>
              <a:t>Step 04</a:t>
            </a:r>
            <a:endParaRPr sz="2000" b="1">
              <a:solidFill>
                <a:schemeClr val="lt1"/>
              </a:solidFill>
              <a:latin typeface="Montserrat" pitchFamily="2" charset="0"/>
              <a:ea typeface="Catamaran"/>
              <a:cs typeface="Catamaran"/>
              <a:sym typeface="Catamaran"/>
            </a:endParaRPr>
          </a:p>
        </p:txBody>
      </p:sp>
      <p:sp>
        <p:nvSpPr>
          <p:cNvPr id="3" name="Google Shape;3308;p58">
            <a:extLst>
              <a:ext uri="{FF2B5EF4-FFF2-40B4-BE49-F238E27FC236}">
                <a16:creationId xmlns:a16="http://schemas.microsoft.com/office/drawing/2014/main" id="{55185CD7-F61D-3BA6-9B71-54881D7189D4}"/>
              </a:ext>
            </a:extLst>
          </p:cNvPr>
          <p:cNvSpPr txBox="1"/>
          <p:nvPr/>
        </p:nvSpPr>
        <p:spPr>
          <a:xfrm>
            <a:off x="615696" y="1971040"/>
            <a:ext cx="7912608" cy="3004359"/>
          </a:xfrm>
          <a:prstGeom prst="rect">
            <a:avLst/>
          </a:prstGeom>
          <a:noFill/>
          <a:ln>
            <a:noFill/>
          </a:ln>
        </p:spPr>
        <p:txBody>
          <a:bodyPr spcFirstLastPara="1" wrap="square" lIns="91425" tIns="91425" rIns="91425" bIns="91425" anchor="t" anchorCtr="0">
            <a:noAutofit/>
          </a:bodyPr>
          <a:lstStyle/>
          <a:p>
            <a:pPr marL="171450" lvl="0" indent="-171450" algn="just">
              <a:lnSpc>
                <a:spcPct val="150000"/>
              </a:lnSpc>
              <a:spcBef>
                <a:spcPts val="0"/>
              </a:spcBef>
              <a:spcAft>
                <a:spcPts val="0"/>
              </a:spcAft>
              <a:buFontTx/>
              <a:buChar char="-"/>
            </a:pPr>
            <a:r>
              <a:rPr lang="en-US" sz="1600" b="1">
                <a:solidFill>
                  <a:srgbClr val="6D78B9"/>
                </a:solidFill>
                <a:latin typeface="Montserrat" pitchFamily="2" charset="0"/>
                <a:ea typeface="Bellota Text"/>
                <a:cs typeface="Bellota Text"/>
                <a:sym typeface="Bellota Text"/>
              </a:rPr>
              <a:t>Thay đổi trọng lực</a:t>
            </a:r>
            <a:r>
              <a:rPr lang="vi-VN" sz="1600">
                <a:solidFill>
                  <a:schemeClr val="dk1"/>
                </a:solidFill>
                <a:latin typeface="Montserrat" pitchFamily="2" charset="0"/>
                <a:ea typeface="Bellota Text"/>
                <a:cs typeface="Bellota Text"/>
                <a:sym typeface="Bellota Text"/>
              </a:rPr>
              <a:t>: </a:t>
            </a:r>
          </a:p>
          <a:p>
            <a:pPr marL="171450" lvl="0" indent="-171450" algn="just">
              <a:lnSpc>
                <a:spcPct val="150000"/>
              </a:lnSpc>
              <a:spcBef>
                <a:spcPts val="0"/>
              </a:spcBef>
              <a:spcAft>
                <a:spcPts val="0"/>
              </a:spcAft>
              <a:buFont typeface="Wingdings" panose="05000000000000000000" pitchFamily="2" charset="2"/>
              <a:buChar char="§"/>
            </a:pPr>
            <a:r>
              <a:rPr lang="en-US">
                <a:solidFill>
                  <a:schemeClr val="dk1"/>
                </a:solidFill>
                <a:latin typeface="Montserrat" pitchFamily="2" charset="0"/>
                <a:ea typeface="Bellota Text"/>
                <a:cs typeface="Bellota Text"/>
                <a:sym typeface="Bellota Text"/>
              </a:rPr>
              <a:t>Trọng lực được điều chỉnh thông qua các thành phần </a:t>
            </a:r>
            <a:r>
              <a:rPr lang="en-US" b="1">
                <a:solidFill>
                  <a:srgbClr val="6D78B9"/>
                </a:solidFill>
                <a:latin typeface="Montserrat" pitchFamily="2" charset="0"/>
                <a:ea typeface="Bellota Text"/>
                <a:cs typeface="Bellota Text"/>
                <a:sym typeface="Bellota Text"/>
              </a:rPr>
              <a:t>‘gravityX’, ‘gravityY’, ‘gravityZ’ </a:t>
            </a:r>
            <a:r>
              <a:rPr lang="en-US">
                <a:solidFill>
                  <a:schemeClr val="dk1"/>
                </a:solidFill>
                <a:latin typeface="Montserrat" pitchFamily="2" charset="0"/>
                <a:ea typeface="Bellota Text"/>
                <a:cs typeface="Bellota Text"/>
                <a:sym typeface="Bellota Text"/>
              </a:rPr>
              <a:t>trong đối tượng </a:t>
            </a:r>
            <a:r>
              <a:rPr lang="en-US" b="1">
                <a:solidFill>
                  <a:srgbClr val="6D78B9"/>
                </a:solidFill>
                <a:latin typeface="Montserrat" pitchFamily="2" charset="0"/>
                <a:ea typeface="Bellota Text"/>
                <a:cs typeface="Bellota Text"/>
                <a:sym typeface="Bellota Text"/>
              </a:rPr>
              <a:t>‘controls’.</a:t>
            </a:r>
          </a:p>
          <a:p>
            <a:pPr marL="171450" indent="-171450" algn="just">
              <a:lnSpc>
                <a:spcPct val="150000"/>
              </a:lnSpc>
              <a:buFont typeface="Wingdings" panose="05000000000000000000" pitchFamily="2" charset="2"/>
              <a:buChar char="§"/>
            </a:pPr>
            <a:r>
              <a:rPr kumimoji="0" lang="en-US" altLang="en-US" b="0" i="0" u="none" strike="noStrike" cap="none" normalizeH="0" baseline="0">
                <a:ln>
                  <a:noFill/>
                </a:ln>
                <a:solidFill>
                  <a:srgbClr val="374151"/>
                </a:solidFill>
                <a:effectLst/>
                <a:latin typeface="Montserrat" panose="00000500000000000000" pitchFamily="2" charset="0"/>
                <a:ea typeface="Söhne"/>
              </a:rPr>
              <a:t>Khi giá trị của các thành phần này thay đổi thông qua giao diện người dùng, sự kiện </a:t>
            </a:r>
            <a:r>
              <a:rPr kumimoji="0" lang="en-US" altLang="en-US" b="1" i="0" u="none" strike="noStrike" cap="none" normalizeH="0" baseline="0">
                <a:ln>
                  <a:noFill/>
                </a:ln>
                <a:solidFill>
                  <a:srgbClr val="6D78B9"/>
                </a:solidFill>
                <a:effectLst/>
                <a:latin typeface="Montserrat" panose="00000500000000000000" pitchFamily="2" charset="0"/>
                <a:ea typeface="Söhne Mono"/>
              </a:rPr>
              <a:t>onChange</a:t>
            </a:r>
            <a:r>
              <a:rPr kumimoji="0" lang="en-US" altLang="en-US" b="0" i="0" u="none" strike="noStrike" cap="none" normalizeH="0" baseline="0">
                <a:ln>
                  <a:noFill/>
                </a:ln>
                <a:solidFill>
                  <a:srgbClr val="6D78B9"/>
                </a:solidFill>
                <a:effectLst/>
                <a:latin typeface="Montserrat" panose="00000500000000000000" pitchFamily="2" charset="0"/>
                <a:ea typeface="Söhne"/>
              </a:rPr>
              <a:t> </a:t>
            </a:r>
            <a:r>
              <a:rPr kumimoji="0" lang="en-US" altLang="en-US" b="0" i="0" u="none" strike="noStrike" cap="none" normalizeH="0" baseline="0">
                <a:ln>
                  <a:noFill/>
                </a:ln>
                <a:solidFill>
                  <a:srgbClr val="374151"/>
                </a:solidFill>
                <a:effectLst/>
                <a:latin typeface="Montserrat" panose="00000500000000000000" pitchFamily="2" charset="0"/>
                <a:ea typeface="Söhne"/>
              </a:rPr>
              <a:t>được kích hoạt và hàm </a:t>
            </a:r>
            <a:r>
              <a:rPr kumimoji="0" lang="en-US" altLang="en-US" b="1" i="0" u="none" strike="noStrike" cap="none" normalizeH="0" baseline="0">
                <a:ln>
                  <a:noFill/>
                </a:ln>
                <a:solidFill>
                  <a:srgbClr val="6D78B9"/>
                </a:solidFill>
                <a:effectLst/>
                <a:latin typeface="Montserrat" panose="00000500000000000000" pitchFamily="2" charset="0"/>
                <a:ea typeface="Söhne Mono"/>
              </a:rPr>
              <a:t>controls.updateGravity()</a:t>
            </a:r>
            <a:r>
              <a:rPr kumimoji="0" lang="en-US" altLang="en-US" b="0" i="0" u="none" strike="noStrike" cap="none" normalizeH="0" baseline="0">
                <a:ln>
                  <a:noFill/>
                </a:ln>
                <a:solidFill>
                  <a:srgbClr val="6D78B9"/>
                </a:solidFill>
                <a:effectLst/>
                <a:latin typeface="Montserrat" panose="00000500000000000000" pitchFamily="2" charset="0"/>
                <a:ea typeface="Söhne"/>
              </a:rPr>
              <a:t> </a:t>
            </a:r>
            <a:r>
              <a:rPr kumimoji="0" lang="en-US" altLang="en-US" b="0" i="0" u="none" strike="noStrike" cap="none" normalizeH="0" baseline="0">
                <a:ln>
                  <a:noFill/>
                </a:ln>
                <a:solidFill>
                  <a:srgbClr val="374151"/>
                </a:solidFill>
                <a:effectLst/>
                <a:latin typeface="Montserrat" panose="00000500000000000000" pitchFamily="2" charset="0"/>
                <a:ea typeface="Söhne"/>
              </a:rPr>
              <a:t>được gọi. Trong hàm này, môi trường vật lý </a:t>
            </a:r>
            <a:r>
              <a:rPr kumimoji="0" lang="en-US" altLang="en-US" b="0" i="0" u="none" strike="noStrike" cap="none" normalizeH="0" baseline="0">
                <a:ln>
                  <a:noFill/>
                </a:ln>
                <a:solidFill>
                  <a:srgbClr val="6D78B9"/>
                </a:solidFill>
                <a:effectLst/>
                <a:latin typeface="Montserrat" panose="00000500000000000000" pitchFamily="2" charset="0"/>
                <a:ea typeface="Söhne"/>
              </a:rPr>
              <a:t>(</a:t>
            </a:r>
            <a:r>
              <a:rPr kumimoji="0" lang="en-US" altLang="en-US" b="1" i="0" u="none" strike="noStrike" cap="none" normalizeH="0" baseline="0">
                <a:ln>
                  <a:noFill/>
                </a:ln>
                <a:solidFill>
                  <a:srgbClr val="6D78B9"/>
                </a:solidFill>
                <a:effectLst/>
                <a:latin typeface="Montserrat" panose="00000500000000000000" pitchFamily="2" charset="0"/>
                <a:ea typeface="Söhne Mono"/>
              </a:rPr>
              <a:t>scene</a:t>
            </a:r>
            <a:r>
              <a:rPr kumimoji="0" lang="en-US" altLang="en-US" b="0" i="0" u="none" strike="noStrike" cap="none" normalizeH="0" baseline="0">
                <a:ln>
                  <a:noFill/>
                </a:ln>
                <a:solidFill>
                  <a:srgbClr val="6D78B9"/>
                </a:solidFill>
                <a:effectLst/>
                <a:latin typeface="Montserrat" panose="00000500000000000000" pitchFamily="2" charset="0"/>
                <a:ea typeface="Söhne"/>
              </a:rPr>
              <a:t>) </a:t>
            </a:r>
            <a:r>
              <a:rPr kumimoji="0" lang="en-US" altLang="en-US" b="0" i="0" u="none" strike="noStrike" cap="none" normalizeH="0" baseline="0">
                <a:ln>
                  <a:noFill/>
                </a:ln>
                <a:solidFill>
                  <a:srgbClr val="374151"/>
                </a:solidFill>
                <a:effectLst/>
                <a:latin typeface="Montserrat" panose="00000500000000000000" pitchFamily="2" charset="0"/>
                <a:ea typeface="Söhne"/>
              </a:rPr>
              <a:t>được cập nhật với vector trọng lực mới được tạo từ các giá trị </a:t>
            </a:r>
            <a:r>
              <a:rPr kumimoji="0" lang="en-US" altLang="en-US" b="1" i="0" u="none" strike="noStrike" cap="none" normalizeH="0" baseline="0">
                <a:ln>
                  <a:noFill/>
                </a:ln>
                <a:solidFill>
                  <a:srgbClr val="6D78B9"/>
                </a:solidFill>
                <a:effectLst/>
                <a:latin typeface="Montserrat" panose="00000500000000000000" pitchFamily="2" charset="0"/>
                <a:ea typeface="Söhne Mono"/>
              </a:rPr>
              <a:t>gravityX</a:t>
            </a:r>
            <a:r>
              <a:rPr kumimoji="0" lang="en-US" altLang="en-US" b="0" i="0" u="none" strike="noStrike" cap="none" normalizeH="0" baseline="0">
                <a:ln>
                  <a:noFill/>
                </a:ln>
                <a:solidFill>
                  <a:srgbClr val="6D78B9"/>
                </a:solidFill>
                <a:effectLst/>
                <a:latin typeface="Montserrat" panose="00000500000000000000" pitchFamily="2" charset="0"/>
                <a:ea typeface="Söhne"/>
              </a:rPr>
              <a:t>, </a:t>
            </a:r>
            <a:r>
              <a:rPr kumimoji="0" lang="en-US" altLang="en-US" b="1" i="0" u="none" strike="noStrike" cap="none" normalizeH="0" baseline="0">
                <a:ln>
                  <a:noFill/>
                </a:ln>
                <a:solidFill>
                  <a:srgbClr val="6D78B9"/>
                </a:solidFill>
                <a:effectLst/>
                <a:latin typeface="Montserrat" panose="00000500000000000000" pitchFamily="2" charset="0"/>
                <a:ea typeface="Söhne Mono"/>
              </a:rPr>
              <a:t>gravityY</a:t>
            </a:r>
            <a:r>
              <a:rPr kumimoji="0" lang="en-US" altLang="en-US" b="0" i="0" u="none" strike="noStrike" cap="none" normalizeH="0" baseline="0">
                <a:ln>
                  <a:noFill/>
                </a:ln>
                <a:solidFill>
                  <a:srgbClr val="374151"/>
                </a:solidFill>
                <a:effectLst/>
                <a:latin typeface="Montserrat" panose="00000500000000000000" pitchFamily="2" charset="0"/>
                <a:ea typeface="Söhne"/>
              </a:rPr>
              <a:t>, </a:t>
            </a:r>
            <a:r>
              <a:rPr kumimoji="0" lang="en-US" altLang="en-US" b="1" i="0" u="none" strike="noStrike" cap="none" normalizeH="0" baseline="0">
                <a:ln>
                  <a:noFill/>
                </a:ln>
                <a:solidFill>
                  <a:srgbClr val="6D78B9"/>
                </a:solidFill>
                <a:effectLst/>
                <a:latin typeface="Montserrat" panose="00000500000000000000" pitchFamily="2" charset="0"/>
                <a:ea typeface="Söhne Mono"/>
              </a:rPr>
              <a:t>gravityZ</a:t>
            </a:r>
            <a:r>
              <a:rPr kumimoji="0" lang="en-US" altLang="en-US" b="0" i="0" u="none" strike="noStrike" cap="none" normalizeH="0" baseline="0">
                <a:ln>
                  <a:noFill/>
                </a:ln>
                <a:solidFill>
                  <a:srgbClr val="6D78B9"/>
                </a:solidFill>
                <a:effectLst/>
                <a:latin typeface="Montserrat" panose="00000500000000000000" pitchFamily="2" charset="0"/>
                <a:ea typeface="Söhne"/>
              </a:rPr>
              <a:t>.</a:t>
            </a:r>
            <a:r>
              <a:rPr kumimoji="0" lang="en-US" altLang="en-US" b="0" i="0" u="none" strike="noStrike" cap="none" normalizeH="0" baseline="0">
                <a:ln>
                  <a:noFill/>
                </a:ln>
                <a:solidFill>
                  <a:srgbClr val="374151"/>
                </a:solidFill>
                <a:effectLst/>
                <a:latin typeface="Montserrat" panose="00000500000000000000" pitchFamily="2" charset="0"/>
                <a:ea typeface="Söhne"/>
              </a:rPr>
              <a:t> Điều này có tác động lên tất cả các đối tượng trong môi trường, bao gồm cả các viên domino.</a:t>
            </a:r>
            <a:r>
              <a:rPr kumimoji="0" lang="en-US" altLang="en-US" b="0" i="0" u="none" strike="noStrike" cap="none" normalizeH="0" baseline="0">
                <a:ln>
                  <a:noFill/>
                </a:ln>
                <a:solidFill>
                  <a:schemeClr val="tx1"/>
                </a:solidFill>
                <a:effectLst/>
                <a:latin typeface="Montserrat" panose="00000500000000000000" pitchFamily="2" charset="0"/>
              </a:rPr>
              <a:t> </a:t>
            </a:r>
          </a:p>
          <a:p>
            <a:pPr marL="171450" lvl="0" indent="-171450" algn="just">
              <a:lnSpc>
                <a:spcPct val="150000"/>
              </a:lnSpc>
              <a:spcBef>
                <a:spcPts val="0"/>
              </a:spcBef>
              <a:spcAft>
                <a:spcPts val="0"/>
              </a:spcAft>
              <a:buFont typeface="Wingdings" panose="05000000000000000000" pitchFamily="2" charset="2"/>
              <a:buChar char="§"/>
            </a:pPr>
            <a:endParaRPr lang="en-US">
              <a:solidFill>
                <a:schemeClr val="dk1"/>
              </a:solidFill>
              <a:latin typeface="Montserrat" pitchFamily="2" charset="0"/>
              <a:ea typeface="Bellota Text"/>
              <a:cs typeface="Bellota Text"/>
              <a:sym typeface="Bellota Text"/>
            </a:endParaRPr>
          </a:p>
        </p:txBody>
      </p:sp>
      <p:pic>
        <p:nvPicPr>
          <p:cNvPr id="8" name="Picture 7">
            <a:extLst>
              <a:ext uri="{FF2B5EF4-FFF2-40B4-BE49-F238E27FC236}">
                <a16:creationId xmlns:a16="http://schemas.microsoft.com/office/drawing/2014/main" id="{F2200078-84EE-1992-711C-EEE41C9A7D49}"/>
              </a:ext>
            </a:extLst>
          </p:cNvPr>
          <p:cNvPicPr>
            <a:picLocks noChangeAspect="1"/>
          </p:cNvPicPr>
          <p:nvPr/>
        </p:nvPicPr>
        <p:blipFill>
          <a:blip r:embed="rId3"/>
          <a:stretch>
            <a:fillRect/>
          </a:stretch>
        </p:blipFill>
        <p:spPr>
          <a:xfrm>
            <a:off x="5674942" y="755015"/>
            <a:ext cx="2971800" cy="12763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72848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2"/>
        <p:cNvGrpSpPr/>
        <p:nvPr/>
      </p:nvGrpSpPr>
      <p:grpSpPr>
        <a:xfrm>
          <a:off x="0" y="0"/>
          <a:ext cx="0" cy="0"/>
          <a:chOff x="0" y="0"/>
          <a:chExt cx="0" cy="0"/>
        </a:xfrm>
      </p:grpSpPr>
      <p:sp>
        <p:nvSpPr>
          <p:cNvPr id="1113" name="Google Shape;1113;p3"/>
          <p:cNvSpPr txBox="1">
            <a:spLocks noGrp="1"/>
          </p:cNvSpPr>
          <p:nvPr>
            <p:ph type="title"/>
          </p:nvPr>
        </p:nvSpPr>
        <p:spPr>
          <a:xfrm>
            <a:off x="720000" y="659025"/>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500"/>
              <a:buNone/>
            </a:pPr>
            <a:r>
              <a:rPr lang="en" b="1">
                <a:latin typeface="Montserrat"/>
                <a:ea typeface="Montserrat"/>
                <a:cs typeface="Montserrat"/>
                <a:sym typeface="Montserrat"/>
              </a:rPr>
              <a:t>NỘI DUNG</a:t>
            </a:r>
            <a:endParaRPr b="1">
              <a:latin typeface="Montserrat"/>
              <a:ea typeface="Montserrat"/>
              <a:cs typeface="Montserrat"/>
              <a:sym typeface="Montserrat"/>
            </a:endParaRPr>
          </a:p>
        </p:txBody>
      </p:sp>
      <p:sp>
        <p:nvSpPr>
          <p:cNvPr id="1114" name="Google Shape;1114;p3"/>
          <p:cNvSpPr txBox="1">
            <a:spLocks noGrp="1"/>
          </p:cNvSpPr>
          <p:nvPr>
            <p:ph type="title" idx="2"/>
          </p:nvPr>
        </p:nvSpPr>
        <p:spPr>
          <a:xfrm>
            <a:off x="1842227" y="1656905"/>
            <a:ext cx="2538900" cy="395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sz="2000" b="1" err="1">
                <a:latin typeface="Montserrat SemiBold"/>
                <a:ea typeface="Montserrat"/>
                <a:cs typeface="Montserrat"/>
                <a:sym typeface="Montserrat"/>
              </a:rPr>
              <a:t>Giới</a:t>
            </a:r>
            <a:r>
              <a:rPr lang="en" sz="2000" b="1">
                <a:latin typeface="Montserrat SemiBold"/>
                <a:ea typeface="Montserrat"/>
                <a:cs typeface="Montserrat"/>
                <a:sym typeface="Montserrat"/>
              </a:rPr>
              <a:t> </a:t>
            </a:r>
            <a:r>
              <a:rPr lang="en" sz="2000" b="1" err="1">
                <a:latin typeface="Montserrat SemiBold"/>
                <a:ea typeface="Montserrat"/>
                <a:cs typeface="Montserrat"/>
                <a:sym typeface="Montserrat"/>
              </a:rPr>
              <a:t>thiệu</a:t>
            </a:r>
            <a:r>
              <a:rPr lang="en" sz="2000" b="1">
                <a:latin typeface="Montserrat SemiBold"/>
                <a:ea typeface="Montserrat"/>
                <a:cs typeface="Montserrat"/>
                <a:sym typeface="Montserrat"/>
              </a:rPr>
              <a:t> </a:t>
            </a:r>
            <a:r>
              <a:rPr lang="en" sz="2000" b="1" err="1">
                <a:latin typeface="Montserrat SemiBold"/>
                <a:ea typeface="Montserrat"/>
                <a:cs typeface="Montserrat"/>
                <a:sym typeface="Montserrat"/>
              </a:rPr>
              <a:t>đề</a:t>
            </a:r>
            <a:r>
              <a:rPr lang="en" sz="2000" b="1">
                <a:latin typeface="Montserrat SemiBold"/>
                <a:ea typeface="Montserrat"/>
                <a:cs typeface="Montserrat"/>
                <a:sym typeface="Montserrat"/>
              </a:rPr>
              <a:t> </a:t>
            </a:r>
            <a:r>
              <a:rPr lang="en" sz="2000" b="1" err="1">
                <a:latin typeface="Montserrat SemiBold"/>
                <a:ea typeface="Montserrat"/>
                <a:cs typeface="Montserrat"/>
                <a:sym typeface="Montserrat"/>
              </a:rPr>
              <a:t>tài</a:t>
            </a:r>
            <a:endParaRPr lang="vi-VN" sz="2000" b="1" err="1">
              <a:latin typeface="Montserrat SemiBold"/>
              <a:ea typeface="Montserrat"/>
              <a:cs typeface="Montserrat"/>
            </a:endParaRPr>
          </a:p>
        </p:txBody>
      </p:sp>
      <p:sp>
        <p:nvSpPr>
          <p:cNvPr id="1115" name="Google Shape;1115;p3"/>
          <p:cNvSpPr txBox="1">
            <a:spLocks noGrp="1"/>
          </p:cNvSpPr>
          <p:nvPr>
            <p:ph type="title" idx="3"/>
          </p:nvPr>
        </p:nvSpPr>
        <p:spPr>
          <a:xfrm>
            <a:off x="889427" y="1395434"/>
            <a:ext cx="953700" cy="873000"/>
          </a:xfrm>
          <a:prstGeom prst="rect">
            <a:avLst/>
          </a:prstGeom>
          <a:solidFill>
            <a:srgbClr val="FFC800"/>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
                <a:solidFill>
                  <a:srgbClr val="243885"/>
                </a:solidFill>
              </a:rPr>
              <a:t>01</a:t>
            </a:r>
            <a:endParaRPr>
              <a:solidFill>
                <a:srgbClr val="243885"/>
              </a:solidFill>
            </a:endParaRPr>
          </a:p>
        </p:txBody>
      </p:sp>
      <p:sp>
        <p:nvSpPr>
          <p:cNvPr id="1116" name="Google Shape;1116;p3"/>
          <p:cNvSpPr txBox="1">
            <a:spLocks noGrp="1"/>
          </p:cNvSpPr>
          <p:nvPr>
            <p:ph type="title" idx="4"/>
          </p:nvPr>
        </p:nvSpPr>
        <p:spPr>
          <a:xfrm>
            <a:off x="1842426" y="2906262"/>
            <a:ext cx="2808933" cy="395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 sz="2000" b="1">
                <a:latin typeface="Montserrat SemiBold"/>
                <a:ea typeface="Montserrat"/>
                <a:cs typeface="Montserrat"/>
                <a:sym typeface="Montserrat"/>
              </a:rPr>
              <a:t>Các </a:t>
            </a:r>
            <a:r>
              <a:rPr lang="en" sz="2000" b="1" err="1">
                <a:latin typeface="Montserrat SemiBold"/>
                <a:ea typeface="Montserrat"/>
                <a:cs typeface="Montserrat"/>
                <a:sym typeface="Montserrat"/>
              </a:rPr>
              <a:t>phép</a:t>
            </a:r>
            <a:r>
              <a:rPr lang="en" sz="2000" b="1">
                <a:latin typeface="Montserrat SemiBold"/>
                <a:ea typeface="Montserrat"/>
                <a:cs typeface="Montserrat"/>
                <a:sym typeface="Montserrat"/>
              </a:rPr>
              <a:t> </a:t>
            </a:r>
            <a:r>
              <a:rPr lang="en" sz="2000" b="1" err="1">
                <a:latin typeface="Montserrat SemiBold"/>
                <a:ea typeface="Montserrat"/>
                <a:cs typeface="Montserrat"/>
                <a:sym typeface="Montserrat"/>
              </a:rPr>
              <a:t>biến</a:t>
            </a:r>
            <a:r>
              <a:rPr lang="en" sz="2000" b="1">
                <a:latin typeface="Montserrat SemiBold"/>
                <a:ea typeface="Montserrat"/>
                <a:cs typeface="Montserrat"/>
                <a:sym typeface="Montserrat"/>
              </a:rPr>
              <a:t> </a:t>
            </a:r>
            <a:r>
              <a:rPr lang="en" sz="2000" b="1" err="1">
                <a:latin typeface="Montserrat SemiBold"/>
                <a:ea typeface="Montserrat"/>
                <a:cs typeface="Montserrat"/>
                <a:sym typeface="Montserrat"/>
              </a:rPr>
              <a:t>đổi</a:t>
            </a:r>
            <a:endParaRPr lang="vi-VN" sz="2000" b="1" err="1">
              <a:latin typeface="Montserrat SemiBold"/>
              <a:ea typeface="Montserrat"/>
              <a:cs typeface="Montserrat"/>
            </a:endParaRPr>
          </a:p>
        </p:txBody>
      </p:sp>
      <p:sp>
        <p:nvSpPr>
          <p:cNvPr id="1117" name="Google Shape;1117;p3"/>
          <p:cNvSpPr txBox="1">
            <a:spLocks noGrp="1"/>
          </p:cNvSpPr>
          <p:nvPr>
            <p:ph type="title" idx="5"/>
          </p:nvPr>
        </p:nvSpPr>
        <p:spPr>
          <a:xfrm>
            <a:off x="882227" y="2641013"/>
            <a:ext cx="960000" cy="873000"/>
          </a:xfrm>
          <a:prstGeom prst="rect">
            <a:avLst/>
          </a:prstGeom>
          <a:solidFill>
            <a:srgbClr val="FFC800"/>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
              <a:t>02</a:t>
            </a:r>
            <a:endParaRPr/>
          </a:p>
        </p:txBody>
      </p:sp>
      <p:sp>
        <p:nvSpPr>
          <p:cNvPr id="1118" name="Google Shape;1118;p3"/>
          <p:cNvSpPr txBox="1">
            <a:spLocks noGrp="1"/>
          </p:cNvSpPr>
          <p:nvPr>
            <p:ph type="title" idx="7"/>
          </p:nvPr>
        </p:nvSpPr>
        <p:spPr>
          <a:xfrm>
            <a:off x="6023664" y="1330074"/>
            <a:ext cx="2113630" cy="946801"/>
          </a:xfrm>
          <a:prstGeom prst="rect">
            <a:avLst/>
          </a:prstGeom>
          <a:noFill/>
          <a:ln>
            <a:noFill/>
          </a:ln>
        </p:spPr>
        <p:txBody>
          <a:bodyPr spcFirstLastPara="1" wrap="square" lIns="91425" tIns="91425" rIns="91425" bIns="91425" anchor="ctr" anchorCtr="0">
            <a:noAutofit/>
          </a:bodyPr>
          <a:lstStyle/>
          <a:p>
            <a:r>
              <a:rPr lang="en" sz="2000" b="1">
                <a:latin typeface="Montserrat SemiBold"/>
              </a:rPr>
              <a:t>Walking Hero</a:t>
            </a:r>
          </a:p>
        </p:txBody>
      </p:sp>
      <p:sp>
        <p:nvSpPr>
          <p:cNvPr id="1119" name="Google Shape;1119;p3"/>
          <p:cNvSpPr txBox="1">
            <a:spLocks noGrp="1"/>
          </p:cNvSpPr>
          <p:nvPr>
            <p:ph type="title" idx="8"/>
          </p:nvPr>
        </p:nvSpPr>
        <p:spPr>
          <a:xfrm>
            <a:off x="4966423" y="1366975"/>
            <a:ext cx="953700" cy="873000"/>
          </a:xfrm>
          <a:prstGeom prst="rect">
            <a:avLst/>
          </a:prstGeom>
          <a:solidFill>
            <a:srgbClr val="FFC800"/>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
              <a:t>04</a:t>
            </a:r>
            <a:endParaRPr/>
          </a:p>
        </p:txBody>
      </p:sp>
      <p:sp>
        <p:nvSpPr>
          <p:cNvPr id="1120" name="Google Shape;1120;p3"/>
          <p:cNvSpPr txBox="1"/>
          <p:nvPr/>
        </p:nvSpPr>
        <p:spPr>
          <a:xfrm>
            <a:off x="5922821" y="2906262"/>
            <a:ext cx="2535300" cy="395400"/>
          </a:xfrm>
          <a:prstGeom prst="rect">
            <a:avLst/>
          </a:prstGeom>
          <a:noFill/>
          <a:ln>
            <a:noFill/>
          </a:ln>
        </p:spPr>
        <p:txBody>
          <a:bodyPr spcFirstLastPara="1" wrap="square" lIns="91425" tIns="91425" rIns="91425" bIns="91425" anchor="b" anchorCtr="0">
            <a:noAutofit/>
          </a:bodyPr>
          <a:lstStyle/>
          <a:p>
            <a:pPr>
              <a:buClr>
                <a:schemeClr val="lt1"/>
              </a:buClr>
              <a:buSzPts val="2400"/>
            </a:pPr>
            <a:r>
              <a:rPr lang="en" sz="2000">
                <a:solidFill>
                  <a:schemeClr val="lt1"/>
                </a:solidFill>
                <a:latin typeface="Montserrat SemiBold"/>
                <a:sym typeface="Montserrat"/>
              </a:rPr>
              <a:t>Domino</a:t>
            </a:r>
            <a:r>
              <a:rPr lang="en" sz="2000" b="1">
                <a:solidFill>
                  <a:schemeClr val="lt1"/>
                </a:solidFill>
                <a:latin typeface="Montserrat SemiBold"/>
                <a:sym typeface="Montserrat"/>
              </a:rPr>
              <a:t> </a:t>
            </a:r>
            <a:r>
              <a:rPr lang="en" sz="2000">
                <a:solidFill>
                  <a:schemeClr val="lt1"/>
                </a:solidFill>
                <a:latin typeface="Montserrat SemiBold"/>
                <a:sym typeface="Montserrat"/>
              </a:rPr>
              <a:t>Effect</a:t>
            </a:r>
            <a:endParaRPr lang="en" sz="2000">
              <a:solidFill>
                <a:schemeClr val="lt1"/>
              </a:solidFill>
              <a:latin typeface="Montserrat SemiBold"/>
            </a:endParaRPr>
          </a:p>
        </p:txBody>
      </p:sp>
      <p:sp>
        <p:nvSpPr>
          <p:cNvPr id="1121" name="Google Shape;1121;p3"/>
          <p:cNvSpPr txBox="1"/>
          <p:nvPr/>
        </p:nvSpPr>
        <p:spPr>
          <a:xfrm>
            <a:off x="4958796" y="2641013"/>
            <a:ext cx="960000" cy="873000"/>
          </a:xfrm>
          <a:prstGeom prst="rect">
            <a:avLst/>
          </a:prstGeom>
          <a:solidFill>
            <a:srgbClr val="FFC80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3000"/>
              <a:buFont typeface="Catamaran SemiBold"/>
              <a:buNone/>
            </a:pPr>
            <a:r>
              <a:rPr lang="en" sz="4000" b="1">
                <a:solidFill>
                  <a:schemeClr val="lt1"/>
                </a:solidFill>
                <a:latin typeface="Catamaran SemiBold"/>
                <a:cs typeface="Catamaran SemiBold"/>
                <a:sym typeface="Catamaran SemiBold"/>
              </a:rPr>
              <a:t>05</a:t>
            </a:r>
            <a:endParaRPr/>
          </a:p>
        </p:txBody>
      </p:sp>
      <p:sp>
        <p:nvSpPr>
          <p:cNvPr id="3" name="Google Shape;1116;p3">
            <a:extLst>
              <a:ext uri="{FF2B5EF4-FFF2-40B4-BE49-F238E27FC236}">
                <a16:creationId xmlns:a16="http://schemas.microsoft.com/office/drawing/2014/main" id="{0CDD2733-3EC4-0461-02B0-ED47C62C8E34}"/>
              </a:ext>
            </a:extLst>
          </p:cNvPr>
          <p:cNvSpPr txBox="1">
            <a:spLocks/>
          </p:cNvSpPr>
          <p:nvPr/>
        </p:nvSpPr>
        <p:spPr>
          <a:xfrm>
            <a:off x="1838251" y="4178176"/>
            <a:ext cx="2808933" cy="395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Catamaran SemiBold"/>
              <a:buNone/>
              <a:defRPr sz="2500" b="0" i="0" u="none" strike="noStrike" cap="none">
                <a:solidFill>
                  <a:schemeClr val="lt1"/>
                </a:solidFill>
                <a:latin typeface="Catamaran SemiBold"/>
                <a:ea typeface="Catamaran SemiBold"/>
                <a:cs typeface="Catamaran SemiBold"/>
                <a:sym typeface="Catamaran SemiBold"/>
              </a:defRPr>
            </a:lvl1pPr>
            <a:lvl2pPr marR="0" lvl="1"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vi-VN" sz="2000" err="1">
                <a:latin typeface="Montserrat SemiBold"/>
                <a:sym typeface="Montserrat"/>
              </a:rPr>
              <a:t>Moving</a:t>
            </a:r>
            <a:r>
              <a:rPr lang="vi-VN" sz="2000" b="1">
                <a:latin typeface="Montserrat SemiBold"/>
                <a:sym typeface="Montserrat"/>
              </a:rPr>
              <a:t> </a:t>
            </a:r>
            <a:r>
              <a:rPr lang="vi-VN" sz="2000" err="1">
                <a:latin typeface="Montserrat SemiBold"/>
                <a:sym typeface="Montserrat"/>
              </a:rPr>
              <a:t>Boxes</a:t>
            </a:r>
            <a:endParaRPr lang="vi-VN">
              <a:latin typeface="Montserrat SemiBold"/>
            </a:endParaRPr>
          </a:p>
        </p:txBody>
      </p:sp>
      <p:sp>
        <p:nvSpPr>
          <p:cNvPr id="5" name="Google Shape;1117;p3">
            <a:extLst>
              <a:ext uri="{FF2B5EF4-FFF2-40B4-BE49-F238E27FC236}">
                <a16:creationId xmlns:a16="http://schemas.microsoft.com/office/drawing/2014/main" id="{DAA33574-3550-60D6-EA0E-6CDA6FCA3C75}"/>
              </a:ext>
            </a:extLst>
          </p:cNvPr>
          <p:cNvSpPr txBox="1">
            <a:spLocks/>
          </p:cNvSpPr>
          <p:nvPr/>
        </p:nvSpPr>
        <p:spPr>
          <a:xfrm>
            <a:off x="878052" y="3912927"/>
            <a:ext cx="960000" cy="873000"/>
          </a:xfrm>
          <a:prstGeom prst="rect">
            <a:avLst/>
          </a:prstGeom>
          <a:solidFill>
            <a:srgbClr val="FFC8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Catamaran SemiBold"/>
              <a:buNone/>
              <a:defRPr sz="4000" b="1" i="0" u="none" strike="noStrike" cap="none">
                <a:solidFill>
                  <a:schemeClr val="lt1"/>
                </a:solidFill>
                <a:latin typeface="Catamaran SemiBold"/>
                <a:ea typeface="Catamaran SemiBold"/>
                <a:cs typeface="Catamaran SemiBold"/>
                <a:sym typeface="Catamaran SemiBol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a:t>03</a:t>
            </a:r>
          </a:p>
        </p:txBody>
      </p:sp>
      <p:sp>
        <p:nvSpPr>
          <p:cNvPr id="6" name="Google Shape;1120;p3">
            <a:extLst>
              <a:ext uri="{FF2B5EF4-FFF2-40B4-BE49-F238E27FC236}">
                <a16:creationId xmlns:a16="http://schemas.microsoft.com/office/drawing/2014/main" id="{6A823F2B-144B-6610-34DF-BDC62766B601}"/>
              </a:ext>
            </a:extLst>
          </p:cNvPr>
          <p:cNvSpPr txBox="1"/>
          <p:nvPr/>
        </p:nvSpPr>
        <p:spPr>
          <a:xfrm>
            <a:off x="5930649" y="4158864"/>
            <a:ext cx="2535300" cy="3954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lt1"/>
              </a:buClr>
              <a:buSzPts val="2400"/>
              <a:buFont typeface="Catamaran SemiBold"/>
              <a:buNone/>
            </a:pPr>
            <a:r>
              <a:rPr lang="en" sz="2000" b="1" i="0" u="none" strike="noStrike" cap="none">
                <a:solidFill>
                  <a:schemeClr val="lt1"/>
                </a:solidFill>
                <a:latin typeface="Montserrat SemiBold"/>
                <a:ea typeface="Montserrat"/>
                <a:cs typeface="Montserrat"/>
                <a:sym typeface="Montserrat"/>
              </a:rPr>
              <a:t>Kết luận</a:t>
            </a:r>
            <a:endParaRPr lang="vi-VN">
              <a:solidFill>
                <a:schemeClr val="lt1"/>
              </a:solidFill>
              <a:latin typeface="Montserrat SemiBold"/>
            </a:endParaRPr>
          </a:p>
        </p:txBody>
      </p:sp>
      <p:sp>
        <p:nvSpPr>
          <p:cNvPr id="7" name="Google Shape;1121;p3">
            <a:extLst>
              <a:ext uri="{FF2B5EF4-FFF2-40B4-BE49-F238E27FC236}">
                <a16:creationId xmlns:a16="http://schemas.microsoft.com/office/drawing/2014/main" id="{845F619C-B8C2-9168-7A4E-6F5A39DC1547}"/>
              </a:ext>
            </a:extLst>
          </p:cNvPr>
          <p:cNvSpPr txBox="1"/>
          <p:nvPr/>
        </p:nvSpPr>
        <p:spPr>
          <a:xfrm>
            <a:off x="4966624" y="3893615"/>
            <a:ext cx="960000" cy="873000"/>
          </a:xfrm>
          <a:prstGeom prst="rect">
            <a:avLst/>
          </a:prstGeom>
          <a:solidFill>
            <a:srgbClr val="FFC80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lt1"/>
              </a:buClr>
              <a:buSzPts val="3000"/>
              <a:buFont typeface="Catamaran SemiBold"/>
              <a:buNone/>
            </a:pPr>
            <a:r>
              <a:rPr lang="en" sz="4000" b="1">
                <a:solidFill>
                  <a:schemeClr val="lt1"/>
                </a:solidFill>
                <a:latin typeface="Catamaran SemiBold"/>
                <a:cs typeface="Catamaran SemiBold"/>
                <a:sym typeface="Catamaran SemiBold"/>
              </a:rPr>
              <a:t>06</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10" name="Google Shape;1659;g229406c0573_0_12">
            <a:extLst>
              <a:ext uri="{FF2B5EF4-FFF2-40B4-BE49-F238E27FC236}">
                <a16:creationId xmlns:a16="http://schemas.microsoft.com/office/drawing/2014/main" id="{465A9CC7-F04A-BDDB-08F9-35E60AB95D17}"/>
              </a:ext>
            </a:extLst>
          </p:cNvPr>
          <p:cNvSpPr txBox="1">
            <a:spLocks/>
          </p:cNvSpPr>
          <p:nvPr/>
        </p:nvSpPr>
        <p:spPr>
          <a:xfrm>
            <a:off x="177708" y="562525"/>
            <a:ext cx="6015827"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pitchFamily="2" charset="0"/>
              </a:rPr>
              <a:t>3. </a:t>
            </a:r>
            <a:r>
              <a:rPr lang="en-US" sz="2800" err="1">
                <a:solidFill>
                  <a:schemeClr val="lt1"/>
                </a:solidFill>
                <a:latin typeface="Montserrat SemiBold" pitchFamily="2" charset="0"/>
                <a:sym typeface="Montserrat"/>
              </a:rPr>
              <a:t>Quá</a:t>
            </a:r>
            <a:r>
              <a:rPr lang="en-US" sz="2800">
                <a:solidFill>
                  <a:schemeClr val="lt1"/>
                </a:solidFill>
                <a:latin typeface="Montserrat SemiBold" pitchFamily="2" charset="0"/>
                <a:sym typeface="Montserrat"/>
              </a:rPr>
              <a:t> </a:t>
            </a:r>
            <a:r>
              <a:rPr lang="en-US" sz="2800" err="1">
                <a:solidFill>
                  <a:schemeClr val="lt1"/>
                </a:solidFill>
                <a:latin typeface="Montserrat SemiBold" pitchFamily="2" charset="0"/>
                <a:sym typeface="Montserrat"/>
              </a:rPr>
              <a:t>trình</a:t>
            </a:r>
            <a:endParaRPr lang="en-US" sz="1600" err="1">
              <a:solidFill>
                <a:schemeClr val="lt1"/>
              </a:solidFill>
              <a:latin typeface="Montserrat"/>
              <a:ea typeface="Montserrat"/>
              <a:cs typeface="Montserrat"/>
              <a:sym typeface="Montserrat"/>
            </a:endParaRPr>
          </a:p>
        </p:txBody>
      </p:sp>
      <p:sp>
        <p:nvSpPr>
          <p:cNvPr id="2" name="Google Shape;3307;p58">
            <a:extLst>
              <a:ext uri="{FF2B5EF4-FFF2-40B4-BE49-F238E27FC236}">
                <a16:creationId xmlns:a16="http://schemas.microsoft.com/office/drawing/2014/main" id="{8AB354C2-5564-72C1-1CC1-7AB3A6F2C63F}"/>
              </a:ext>
            </a:extLst>
          </p:cNvPr>
          <p:cNvSpPr txBox="1"/>
          <p:nvPr/>
        </p:nvSpPr>
        <p:spPr>
          <a:xfrm>
            <a:off x="670560" y="1279514"/>
            <a:ext cx="3006194" cy="527700"/>
          </a:xfrm>
          <a:prstGeom prst="rect">
            <a:avLst/>
          </a:prstGeom>
          <a:noFill/>
          <a:ln>
            <a:noFill/>
          </a:ln>
        </p:spPr>
        <p:txBody>
          <a:bodyPr spcFirstLastPara="1" wrap="square" lIns="91425" tIns="91425" rIns="91425" bIns="91425" anchor="b" anchorCtr="0">
            <a:noAutofit/>
          </a:bodyPr>
          <a:lstStyle/>
          <a:p>
            <a:pPr marL="342900" lvl="0" indent="-342900" algn="l">
              <a:spcBef>
                <a:spcPts val="0"/>
              </a:spcBef>
              <a:spcAft>
                <a:spcPts val="0"/>
              </a:spcAft>
              <a:buFont typeface="Wingdings" panose="05000000000000000000" pitchFamily="2" charset="2"/>
              <a:buChar char="q"/>
            </a:pPr>
            <a:r>
              <a:rPr lang="en" sz="2000" b="1">
                <a:solidFill>
                  <a:schemeClr val="lt1"/>
                </a:solidFill>
                <a:latin typeface="Montserrat" pitchFamily="2" charset="0"/>
                <a:ea typeface="Catamaran"/>
                <a:cs typeface="Catamaran"/>
                <a:sym typeface="Catamaran"/>
              </a:rPr>
              <a:t>Step 04</a:t>
            </a:r>
            <a:endParaRPr sz="2000" b="1">
              <a:solidFill>
                <a:schemeClr val="lt1"/>
              </a:solidFill>
              <a:latin typeface="Montserrat" pitchFamily="2" charset="0"/>
              <a:ea typeface="Catamaran"/>
              <a:cs typeface="Catamaran"/>
              <a:sym typeface="Catamaran"/>
            </a:endParaRPr>
          </a:p>
        </p:txBody>
      </p:sp>
      <p:sp>
        <p:nvSpPr>
          <p:cNvPr id="7" name="TextBox 6">
            <a:extLst>
              <a:ext uri="{FF2B5EF4-FFF2-40B4-BE49-F238E27FC236}">
                <a16:creationId xmlns:a16="http://schemas.microsoft.com/office/drawing/2014/main" id="{2E338695-D9DB-95FD-2D5E-D06802D8599B}"/>
              </a:ext>
            </a:extLst>
          </p:cNvPr>
          <p:cNvSpPr txBox="1"/>
          <p:nvPr/>
        </p:nvSpPr>
        <p:spPr>
          <a:xfrm>
            <a:off x="843279" y="4355076"/>
            <a:ext cx="1950939" cy="307777"/>
          </a:xfrm>
          <a:prstGeom prst="rect">
            <a:avLst/>
          </a:prstGeom>
          <a:noFill/>
        </p:spPr>
        <p:txBody>
          <a:bodyPr wrap="square">
            <a:spAutoFit/>
          </a:bodyPr>
          <a:lstStyle/>
          <a:p>
            <a:pPr lvl="0" algn="ctr">
              <a:spcBef>
                <a:spcPts val="0"/>
              </a:spcBef>
              <a:spcAft>
                <a:spcPts val="0"/>
              </a:spcAft>
            </a:pPr>
            <a:r>
              <a:rPr lang="en-US" b="1">
                <a:solidFill>
                  <a:srgbClr val="6D78B9"/>
                </a:solidFill>
                <a:latin typeface="Montserrat" pitchFamily="2" charset="0"/>
                <a:ea typeface="Catamaran"/>
                <a:cs typeface="Catamaran"/>
                <a:sym typeface="Catamaran"/>
              </a:rPr>
              <a:t>Thay đổi ‘gravityX’</a:t>
            </a:r>
          </a:p>
        </p:txBody>
      </p:sp>
      <p:sp>
        <p:nvSpPr>
          <p:cNvPr id="11" name="TextBox 10">
            <a:extLst>
              <a:ext uri="{FF2B5EF4-FFF2-40B4-BE49-F238E27FC236}">
                <a16:creationId xmlns:a16="http://schemas.microsoft.com/office/drawing/2014/main" id="{8C6DA434-3E5A-8661-681E-5F9036DA84EF}"/>
              </a:ext>
            </a:extLst>
          </p:cNvPr>
          <p:cNvSpPr txBox="1"/>
          <p:nvPr/>
        </p:nvSpPr>
        <p:spPr>
          <a:xfrm>
            <a:off x="3734965" y="4355076"/>
            <a:ext cx="1950939" cy="307777"/>
          </a:xfrm>
          <a:prstGeom prst="rect">
            <a:avLst/>
          </a:prstGeom>
          <a:noFill/>
        </p:spPr>
        <p:txBody>
          <a:bodyPr wrap="square">
            <a:spAutoFit/>
          </a:bodyPr>
          <a:lstStyle/>
          <a:p>
            <a:pPr lvl="0" algn="ctr">
              <a:spcBef>
                <a:spcPts val="0"/>
              </a:spcBef>
              <a:spcAft>
                <a:spcPts val="0"/>
              </a:spcAft>
            </a:pPr>
            <a:r>
              <a:rPr lang="en-US" b="1">
                <a:solidFill>
                  <a:srgbClr val="6D78B9"/>
                </a:solidFill>
                <a:latin typeface="Montserrat" pitchFamily="2" charset="0"/>
                <a:ea typeface="Catamaran"/>
                <a:cs typeface="Catamaran"/>
                <a:sym typeface="Catamaran"/>
              </a:rPr>
              <a:t>Thay đổi ‘gravityY’</a:t>
            </a:r>
          </a:p>
        </p:txBody>
      </p:sp>
      <p:pic>
        <p:nvPicPr>
          <p:cNvPr id="12" name="Dominos and 6 more pages - Personal - Microsoft​ Edge 2023-07-06 20-35-51">
            <a:hlinkClick r:id="" action="ppaction://media"/>
            <a:extLst>
              <a:ext uri="{FF2B5EF4-FFF2-40B4-BE49-F238E27FC236}">
                <a16:creationId xmlns:a16="http://schemas.microsoft.com/office/drawing/2014/main" id="{51874404-6949-B3A2-45B7-3C2F2B280D84}"/>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537557" y="1443516"/>
            <a:ext cx="2621280" cy="2763525"/>
          </a:xfrm>
          <a:prstGeom prst="rect">
            <a:avLst/>
          </a:prstGeom>
          <a:ln w="12700">
            <a:solidFill>
              <a:srgbClr val="FFC800"/>
            </a:solidFill>
          </a:ln>
        </p:spPr>
      </p:pic>
      <p:sp>
        <p:nvSpPr>
          <p:cNvPr id="14" name="TextBox 13">
            <a:extLst>
              <a:ext uri="{FF2B5EF4-FFF2-40B4-BE49-F238E27FC236}">
                <a16:creationId xmlns:a16="http://schemas.microsoft.com/office/drawing/2014/main" id="{F8CAA8C1-1D1A-D92E-7364-4934D7D0D8D1}"/>
              </a:ext>
            </a:extLst>
          </p:cNvPr>
          <p:cNvSpPr txBox="1"/>
          <p:nvPr/>
        </p:nvSpPr>
        <p:spPr>
          <a:xfrm>
            <a:off x="6446519" y="4355076"/>
            <a:ext cx="1950939" cy="307777"/>
          </a:xfrm>
          <a:prstGeom prst="rect">
            <a:avLst/>
          </a:prstGeom>
          <a:noFill/>
        </p:spPr>
        <p:txBody>
          <a:bodyPr wrap="square">
            <a:spAutoFit/>
          </a:bodyPr>
          <a:lstStyle/>
          <a:p>
            <a:pPr lvl="0" algn="ctr">
              <a:spcBef>
                <a:spcPts val="0"/>
              </a:spcBef>
              <a:spcAft>
                <a:spcPts val="0"/>
              </a:spcAft>
            </a:pPr>
            <a:r>
              <a:rPr lang="en-US" b="1">
                <a:solidFill>
                  <a:srgbClr val="6D78B9"/>
                </a:solidFill>
                <a:latin typeface="Montserrat" pitchFamily="2" charset="0"/>
                <a:ea typeface="Catamaran"/>
                <a:cs typeface="Catamaran"/>
                <a:sym typeface="Catamaran"/>
              </a:rPr>
              <a:t>Thay đổi ‘gravityZ’</a:t>
            </a:r>
          </a:p>
        </p:txBody>
      </p:sp>
      <p:pic>
        <p:nvPicPr>
          <p:cNvPr id="15" name="Dominos and 8 more pages - Personal - Microsoft​ Edge 2023-07-06 20-40-50">
            <a:hlinkClick r:id="" action="ppaction://media"/>
            <a:extLst>
              <a:ext uri="{FF2B5EF4-FFF2-40B4-BE49-F238E27FC236}">
                <a16:creationId xmlns:a16="http://schemas.microsoft.com/office/drawing/2014/main" id="{3F7B3B2E-4C05-4528-28D2-C6BCFADCFBB7}"/>
              </a:ext>
            </a:extLst>
          </p:cNvPr>
          <p:cNvPicPr>
            <a:picLocks noChangeAspect="1"/>
          </p:cNvPicPr>
          <p:nvPr>
            <a:videoFile r:link="rId4"/>
            <p:extLst>
              <p:ext uri="{DAA4B4D4-6D71-4841-9C94-3DE7FCFB9230}">
                <p14:media xmlns:p14="http://schemas.microsoft.com/office/powerpoint/2010/main" r:embed="rId3"/>
              </p:ext>
            </p:extLst>
          </p:nvPr>
        </p:nvPicPr>
        <p:blipFill>
          <a:blip r:embed="rId10"/>
          <a:stretch>
            <a:fillRect/>
          </a:stretch>
        </p:blipFill>
        <p:spPr>
          <a:xfrm>
            <a:off x="6288117" y="1443515"/>
            <a:ext cx="2326640" cy="2763525"/>
          </a:xfrm>
          <a:prstGeom prst="rect">
            <a:avLst/>
          </a:prstGeom>
          <a:ln w="12700">
            <a:solidFill>
              <a:srgbClr val="FFC800"/>
            </a:solidFill>
          </a:ln>
        </p:spPr>
      </p:pic>
      <p:pic>
        <p:nvPicPr>
          <p:cNvPr id="16" name="Dominos and 8 more pages - Personal - Microsoft​ Edge 2023-07-06 20-42-39">
            <a:hlinkClick r:id="" action="ppaction://media"/>
            <a:extLst>
              <a:ext uri="{FF2B5EF4-FFF2-40B4-BE49-F238E27FC236}">
                <a16:creationId xmlns:a16="http://schemas.microsoft.com/office/drawing/2014/main" id="{D0CD5AAE-0F54-BF56-B3ED-541B7306E91F}"/>
              </a:ext>
            </a:extLst>
          </p:cNvPr>
          <p:cNvPicPr>
            <a:picLocks noChangeAspect="1"/>
          </p:cNvPicPr>
          <p:nvPr>
            <a:videoFile r:link="rId6"/>
            <p:extLst>
              <p:ext uri="{DAA4B4D4-6D71-4841-9C94-3DE7FCFB9230}">
                <p14:media xmlns:p14="http://schemas.microsoft.com/office/powerpoint/2010/main" r:embed="rId5"/>
              </p:ext>
            </p:extLst>
          </p:nvPr>
        </p:nvPicPr>
        <p:blipFill>
          <a:blip r:embed="rId11"/>
          <a:stretch>
            <a:fillRect/>
          </a:stretch>
        </p:blipFill>
        <p:spPr>
          <a:xfrm>
            <a:off x="3576563" y="1443514"/>
            <a:ext cx="2326640" cy="2763525"/>
          </a:xfrm>
          <a:prstGeom prst="rect">
            <a:avLst/>
          </a:prstGeom>
          <a:ln w="12700">
            <a:solidFill>
              <a:srgbClr val="FFC800"/>
            </a:solidFill>
          </a:ln>
        </p:spPr>
      </p:pic>
    </p:spTree>
    <p:extLst>
      <p:ext uri="{BB962C8B-B14F-4D97-AF65-F5344CB8AC3E}">
        <p14:creationId xmlns:p14="http://schemas.microsoft.com/office/powerpoint/2010/main" val="3455870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6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360" fill="hold"/>
                                        <p:tgtEl>
                                          <p:spTgt spid="1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6134"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12"/>
                </p:tgtEl>
              </p:cMediaNode>
            </p:video>
            <p:seq concurrent="1" nextAc="seek">
              <p:cTn id="16" restart="whenNotActive" fill="hold" evtFilter="cancelBubble" nodeType="interactiveSeq">
                <p:stCondLst>
                  <p:cond evt="onClick" delay="0">
                    <p:tgtEl>
                      <p:spTgt spid="12"/>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12"/>
                                        </p:tgtEl>
                                      </p:cBhvr>
                                    </p:cmd>
                                  </p:childTnLst>
                                </p:cTn>
                              </p:par>
                            </p:childTnLst>
                          </p:cTn>
                        </p:par>
                      </p:childTnLst>
                    </p:cTn>
                  </p:par>
                </p:childTnLst>
              </p:cTn>
              <p:nextCondLst>
                <p:cond evt="onClick" delay="0">
                  <p:tgtEl>
                    <p:spTgt spid="12"/>
                  </p:tgtEl>
                </p:cond>
              </p:nextCondLst>
            </p:seq>
            <p:video>
              <p:cMediaNode vol="80000">
                <p:cTn id="21" fill="hold" display="0">
                  <p:stCondLst>
                    <p:cond delay="indefinite"/>
                  </p:stCondLst>
                </p:cTn>
                <p:tgtEl>
                  <p:spTgt spid="15"/>
                </p:tgtEl>
              </p:cMediaNode>
            </p:video>
            <p:seq concurrent="1" nextAc="seek">
              <p:cTn id="22" restart="whenNotActive" fill="hold" evtFilter="cancelBubble" nodeType="interactiveSeq">
                <p:stCondLst>
                  <p:cond evt="onClick" delay="0">
                    <p:tgtEl>
                      <p:spTgt spid="15"/>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15"/>
                                        </p:tgtEl>
                                      </p:cBhvr>
                                    </p:cmd>
                                  </p:childTnLst>
                                </p:cTn>
                              </p:par>
                            </p:childTnLst>
                          </p:cTn>
                        </p:par>
                      </p:childTnLst>
                    </p:cTn>
                  </p:par>
                </p:childTnLst>
              </p:cTn>
              <p:nextCondLst>
                <p:cond evt="onClick" delay="0">
                  <p:tgtEl>
                    <p:spTgt spid="15"/>
                  </p:tgtEl>
                </p:cond>
              </p:nextCondLst>
            </p:seq>
            <p:video>
              <p:cMediaNode vol="80000">
                <p:cTn id="27" fill="hold" display="0">
                  <p:stCondLst>
                    <p:cond delay="indefinite"/>
                  </p:stCondLst>
                </p:cTn>
                <p:tgtEl>
                  <p:spTgt spid="16"/>
                </p:tgtEl>
              </p:cMediaNode>
            </p:video>
            <p:seq concurrent="1" nextAc="seek">
              <p:cTn id="28" restart="whenNotActive" fill="hold" evtFilter="cancelBubble" nodeType="interactiveSeq">
                <p:stCondLst>
                  <p:cond evt="onClick" delay="0">
                    <p:tgtEl>
                      <p:spTgt spid="16"/>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10" name="Google Shape;1659;g229406c0573_0_12">
            <a:extLst>
              <a:ext uri="{FF2B5EF4-FFF2-40B4-BE49-F238E27FC236}">
                <a16:creationId xmlns:a16="http://schemas.microsoft.com/office/drawing/2014/main" id="{465A9CC7-F04A-BDDB-08F9-35E60AB95D17}"/>
              </a:ext>
            </a:extLst>
          </p:cNvPr>
          <p:cNvSpPr txBox="1">
            <a:spLocks/>
          </p:cNvSpPr>
          <p:nvPr/>
        </p:nvSpPr>
        <p:spPr>
          <a:xfrm>
            <a:off x="177708" y="562525"/>
            <a:ext cx="6015827" cy="9153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a:lnSpc>
                <a:spcPct val="150000"/>
              </a:lnSpc>
            </a:pPr>
            <a:r>
              <a:rPr lang="en-US" sz="2800">
                <a:solidFill>
                  <a:schemeClr val="lt1"/>
                </a:solidFill>
                <a:latin typeface="Montserrat SemiBold" pitchFamily="2" charset="0"/>
              </a:rPr>
              <a:t>4. </a:t>
            </a:r>
            <a:r>
              <a:rPr lang="en-US" sz="2800">
                <a:solidFill>
                  <a:schemeClr val="lt1"/>
                </a:solidFill>
                <a:latin typeface="Montserrat SemiBold" pitchFamily="2" charset="0"/>
                <a:sym typeface="Montserrat"/>
              </a:rPr>
              <a:t>Tính năng </a:t>
            </a:r>
            <a:endParaRPr lang="en-US" sz="1600">
              <a:solidFill>
                <a:schemeClr val="lt1"/>
              </a:solidFill>
              <a:latin typeface="Montserrat"/>
              <a:ea typeface="Montserrat"/>
              <a:cs typeface="Montserrat"/>
              <a:sym typeface="Montserrat"/>
            </a:endParaRPr>
          </a:p>
        </p:txBody>
      </p:sp>
      <p:sp>
        <p:nvSpPr>
          <p:cNvPr id="2" name="Google Shape;3308;p58">
            <a:extLst>
              <a:ext uri="{FF2B5EF4-FFF2-40B4-BE49-F238E27FC236}">
                <a16:creationId xmlns:a16="http://schemas.microsoft.com/office/drawing/2014/main" id="{36A27FAD-B4E4-1607-4C81-3CBCAA2714CF}"/>
              </a:ext>
            </a:extLst>
          </p:cNvPr>
          <p:cNvSpPr txBox="1"/>
          <p:nvPr/>
        </p:nvSpPr>
        <p:spPr>
          <a:xfrm>
            <a:off x="640632" y="1186471"/>
            <a:ext cx="8034527" cy="3466439"/>
          </a:xfrm>
          <a:prstGeom prst="rect">
            <a:avLst/>
          </a:prstGeom>
          <a:noFill/>
          <a:ln>
            <a:noFill/>
          </a:ln>
        </p:spPr>
        <p:txBody>
          <a:bodyPr spcFirstLastPara="1" wrap="square" lIns="91425" tIns="91425" rIns="91425" bIns="91425" anchor="t" anchorCtr="0">
            <a:noAutofit/>
          </a:bodyPr>
          <a:lstStyle/>
          <a:p>
            <a:pPr lvl="0" algn="just" rtl="0">
              <a:lnSpc>
                <a:spcPts val="2000"/>
              </a:lnSpc>
              <a:spcBef>
                <a:spcPts val="0"/>
              </a:spcBef>
              <a:spcAft>
                <a:spcPts val="0"/>
              </a:spcAft>
            </a:pPr>
            <a:endParaRPr lang="en-US" sz="1600">
              <a:solidFill>
                <a:schemeClr val="dk1"/>
              </a:solidFill>
              <a:latin typeface="Montserrat" pitchFamily="2" charset="0"/>
              <a:ea typeface="Bellota Text"/>
              <a:cs typeface="Bellota Text"/>
              <a:sym typeface="Bellota Text"/>
            </a:endParaRPr>
          </a:p>
          <a:p>
            <a:pPr marL="285750" lvl="0" indent="-285750" algn="just" rtl="0">
              <a:lnSpc>
                <a:spcPts val="2000"/>
              </a:lnSpc>
              <a:spcBef>
                <a:spcPts val="0"/>
              </a:spcBef>
              <a:spcAft>
                <a:spcPts val="0"/>
              </a:spcAft>
              <a:buClr>
                <a:srgbClr val="6D78B9"/>
              </a:buClr>
              <a:buFont typeface="Arial" panose="020B0604020202020204" pitchFamily="34" charset="0"/>
              <a:buChar char="•"/>
            </a:pPr>
            <a:r>
              <a:rPr lang="en-US" sz="1600" b="1">
                <a:solidFill>
                  <a:srgbClr val="6D78B9"/>
                </a:solidFill>
                <a:latin typeface="Montserrat" pitchFamily="2" charset="0"/>
                <a:ea typeface="Bellota Text"/>
                <a:cs typeface="Bellota Text"/>
                <a:sym typeface="Bellota Text"/>
              </a:rPr>
              <a:t>Thay đổi trọng lực trong không gian 3 chiều: </a:t>
            </a:r>
          </a:p>
          <a:p>
            <a:pPr marL="285750" lvl="3" indent="-285750" algn="just">
              <a:lnSpc>
                <a:spcPct val="150000"/>
              </a:lnSpc>
              <a:buClr>
                <a:srgbClr val="243885"/>
              </a:buClr>
              <a:buFont typeface="Courier New" panose="02070309020205020404" pitchFamily="49" charset="0"/>
              <a:buChar char="o"/>
            </a:pPr>
            <a:r>
              <a:rPr lang="en-US" b="1">
                <a:solidFill>
                  <a:srgbClr val="6D78B9"/>
                </a:solidFill>
                <a:latin typeface="Montserrat" pitchFamily="2" charset="0"/>
                <a:ea typeface="Bellota Text"/>
                <a:cs typeface="Bellota Text"/>
                <a:sym typeface="Bellota Text"/>
              </a:rPr>
              <a:t>gravityX: </a:t>
            </a:r>
            <a:r>
              <a:rPr lang="en-US">
                <a:solidFill>
                  <a:schemeClr val="dk1"/>
                </a:solidFill>
                <a:latin typeface="Montserrat" pitchFamily="2" charset="0"/>
                <a:ea typeface="Bellota Text"/>
                <a:cs typeface="Bellota Text"/>
                <a:sym typeface="Bellota Text"/>
              </a:rPr>
              <a:t>đại diện cho thành phần trọng lực theo trục x </a:t>
            </a:r>
          </a:p>
          <a:p>
            <a:pPr marL="285750" lvl="3" indent="-285750" algn="just">
              <a:lnSpc>
                <a:spcPct val="150000"/>
              </a:lnSpc>
              <a:buClr>
                <a:srgbClr val="243885"/>
              </a:buClr>
              <a:buFont typeface="Courier New" panose="02070309020205020404" pitchFamily="49" charset="0"/>
              <a:buChar char="o"/>
            </a:pPr>
            <a:r>
              <a:rPr lang="en-US" b="1">
                <a:solidFill>
                  <a:srgbClr val="6D78B9"/>
                </a:solidFill>
                <a:latin typeface="Montserrat" pitchFamily="2" charset="0"/>
                <a:ea typeface="Bellota Text"/>
                <a:cs typeface="Bellota Text"/>
                <a:sym typeface="Bellota Text"/>
              </a:rPr>
              <a:t>gravityY: </a:t>
            </a:r>
            <a:r>
              <a:rPr lang="en-US">
                <a:solidFill>
                  <a:schemeClr val="dk1"/>
                </a:solidFill>
                <a:latin typeface="Montserrat" pitchFamily="2" charset="0"/>
                <a:ea typeface="Bellota Text"/>
                <a:cs typeface="Bellota Text"/>
                <a:sym typeface="Bellota Text"/>
              </a:rPr>
              <a:t>đại diện cho thành phần trọng lực theo trục y </a:t>
            </a:r>
          </a:p>
          <a:p>
            <a:pPr marL="285750" lvl="3" indent="-285750" algn="just">
              <a:lnSpc>
                <a:spcPct val="150000"/>
              </a:lnSpc>
              <a:buClr>
                <a:srgbClr val="243885"/>
              </a:buClr>
              <a:buFont typeface="Courier New" panose="02070309020205020404" pitchFamily="49" charset="0"/>
              <a:buChar char="o"/>
            </a:pPr>
            <a:r>
              <a:rPr lang="en-US" b="1">
                <a:solidFill>
                  <a:srgbClr val="6D78B9"/>
                </a:solidFill>
                <a:latin typeface="Montserrat" pitchFamily="2" charset="0"/>
                <a:ea typeface="Bellota Text"/>
                <a:cs typeface="Bellota Text"/>
                <a:sym typeface="Bellota Text"/>
              </a:rPr>
              <a:t>gravityZ: </a:t>
            </a:r>
            <a:r>
              <a:rPr lang="en-US">
                <a:solidFill>
                  <a:schemeClr val="dk1"/>
                </a:solidFill>
                <a:latin typeface="Montserrat" pitchFamily="2" charset="0"/>
                <a:ea typeface="Bellota Text"/>
                <a:cs typeface="Bellota Text"/>
                <a:sym typeface="Bellota Text"/>
              </a:rPr>
              <a:t>đại diện cho thành phần trọng lực theo trục z</a:t>
            </a:r>
          </a:p>
          <a:p>
            <a:pPr marL="285750" lvl="3" indent="-285750" algn="just">
              <a:lnSpc>
                <a:spcPct val="150000"/>
              </a:lnSpc>
              <a:buClr>
                <a:srgbClr val="243885"/>
              </a:buClr>
              <a:buFont typeface="Wingdings" panose="05000000000000000000" pitchFamily="2" charset="2"/>
              <a:buChar char="Ø"/>
            </a:pPr>
            <a:r>
              <a:rPr lang="en-US">
                <a:solidFill>
                  <a:schemeClr val="dk1"/>
                </a:solidFill>
                <a:latin typeface="Montserrat" pitchFamily="2" charset="0"/>
                <a:ea typeface="Bellota Text"/>
                <a:cs typeface="Bellota Text"/>
                <a:sym typeface="Bellota Text"/>
              </a:rPr>
              <a:t>Thay đổi trọng lực bằng cách thay đổi 3 giá trị trên để tạo ra một lực hướng xuống, lên, sang trái hoặc sang phải. </a:t>
            </a:r>
          </a:p>
          <a:p>
            <a:pPr marL="285750" lvl="3" indent="-285750" algn="just">
              <a:lnSpc>
                <a:spcPct val="150000"/>
              </a:lnSpc>
              <a:buClr>
                <a:srgbClr val="243885"/>
              </a:buClr>
              <a:buFont typeface="Wingdings" panose="05000000000000000000" pitchFamily="2" charset="2"/>
              <a:buChar char="Ø"/>
            </a:pPr>
            <a:r>
              <a:rPr lang="en-US">
                <a:solidFill>
                  <a:schemeClr val="dk1"/>
                </a:solidFill>
                <a:latin typeface="Montserrat" pitchFamily="2" charset="0"/>
                <a:ea typeface="Bellota Text"/>
                <a:cs typeface="Bellota Text"/>
                <a:sym typeface="Bellota Text"/>
              </a:rPr>
              <a:t>Khi thay đổi trọng lực, các viên gạch Domino có thể chuyển động theo các hướng khác nhau tại ra hiệu ứng đặt biệt.  </a:t>
            </a:r>
          </a:p>
          <a:p>
            <a:pPr marL="285750" lvl="3" indent="-285750" algn="just">
              <a:lnSpc>
                <a:spcPct val="150000"/>
              </a:lnSpc>
              <a:buClr>
                <a:srgbClr val="243885"/>
              </a:buClr>
              <a:buFont typeface="Courier New" panose="02070309020205020404" pitchFamily="49" charset="0"/>
              <a:buChar char="o"/>
            </a:pPr>
            <a:endParaRPr lang="en-US">
              <a:solidFill>
                <a:schemeClr val="dk1"/>
              </a:solidFill>
              <a:latin typeface="Montserrat" pitchFamily="2" charset="0"/>
              <a:ea typeface="Bellota Text"/>
              <a:cs typeface="Bellota Text"/>
              <a:sym typeface="Bellota Text"/>
            </a:endParaRPr>
          </a:p>
        </p:txBody>
      </p:sp>
    </p:spTree>
    <p:extLst>
      <p:ext uri="{BB962C8B-B14F-4D97-AF65-F5344CB8AC3E}">
        <p14:creationId xmlns:p14="http://schemas.microsoft.com/office/powerpoint/2010/main" val="18757266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58"/>
        <p:cNvGrpSpPr/>
        <p:nvPr/>
      </p:nvGrpSpPr>
      <p:grpSpPr>
        <a:xfrm>
          <a:off x="0" y="0"/>
          <a:ext cx="0" cy="0"/>
          <a:chOff x="0" y="0"/>
          <a:chExt cx="0" cy="0"/>
        </a:xfrm>
      </p:grpSpPr>
      <p:sp>
        <p:nvSpPr>
          <p:cNvPr id="1859" name="Google Shape;1859;p13"/>
          <p:cNvSpPr txBox="1">
            <a:spLocks noGrp="1"/>
          </p:cNvSpPr>
          <p:nvPr>
            <p:ph type="title"/>
          </p:nvPr>
        </p:nvSpPr>
        <p:spPr>
          <a:xfrm>
            <a:off x="773681" y="2994625"/>
            <a:ext cx="4306500" cy="841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600" b="1">
                <a:latin typeface="Montserrat"/>
                <a:ea typeface="Montserrat"/>
                <a:cs typeface="Montserrat"/>
                <a:sym typeface="Montserrat"/>
              </a:rPr>
              <a:t>KẾT LUẬN</a:t>
            </a:r>
            <a:endParaRPr sz="3600" b="1">
              <a:latin typeface="Montserrat"/>
              <a:ea typeface="Montserrat"/>
              <a:cs typeface="Montserrat"/>
              <a:sym typeface="Montserrat"/>
            </a:endParaRPr>
          </a:p>
        </p:txBody>
      </p:sp>
      <p:sp>
        <p:nvSpPr>
          <p:cNvPr id="1860" name="Google Shape;1860;p13"/>
          <p:cNvSpPr txBox="1">
            <a:spLocks noGrp="1"/>
          </p:cNvSpPr>
          <p:nvPr>
            <p:ph type="title" idx="2"/>
          </p:nvPr>
        </p:nvSpPr>
        <p:spPr>
          <a:xfrm>
            <a:off x="911106" y="1762100"/>
            <a:ext cx="1666800" cy="1207500"/>
          </a:xfrm>
          <a:prstGeom prst="rect">
            <a:avLst/>
          </a:prstGeom>
          <a:solidFill>
            <a:srgbClr val="FFC800"/>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
              <a:t>06</a:t>
            </a:r>
            <a:endParaRPr/>
          </a:p>
        </p:txBody>
      </p:sp>
      <p:grpSp>
        <p:nvGrpSpPr>
          <p:cNvPr id="1861" name="Google Shape;1861;p13"/>
          <p:cNvGrpSpPr/>
          <p:nvPr/>
        </p:nvGrpSpPr>
        <p:grpSpPr>
          <a:xfrm>
            <a:off x="4878064" y="1064123"/>
            <a:ext cx="3173167" cy="3015254"/>
            <a:chOff x="4495400" y="5409163"/>
            <a:chExt cx="1235525" cy="1116850"/>
          </a:xfrm>
        </p:grpSpPr>
        <p:sp>
          <p:nvSpPr>
            <p:cNvPr id="1862" name="Google Shape;1862;p13"/>
            <p:cNvSpPr/>
            <p:nvPr/>
          </p:nvSpPr>
          <p:spPr>
            <a:xfrm>
              <a:off x="4616775" y="5409163"/>
              <a:ext cx="473350" cy="540450"/>
            </a:xfrm>
            <a:custGeom>
              <a:avLst/>
              <a:gdLst/>
              <a:ahLst/>
              <a:cxnLst/>
              <a:rect l="l" t="t" r="r" b="b"/>
              <a:pathLst>
                <a:path w="18934" h="21618" extrusionOk="0">
                  <a:moveTo>
                    <a:pt x="8816" y="271"/>
                  </a:moveTo>
                  <a:lnTo>
                    <a:pt x="1" y="7161"/>
                  </a:lnTo>
                  <a:lnTo>
                    <a:pt x="8382" y="21618"/>
                  </a:lnTo>
                  <a:lnTo>
                    <a:pt x="10688" y="20940"/>
                  </a:lnTo>
                  <a:lnTo>
                    <a:pt x="18933" y="14322"/>
                  </a:lnTo>
                  <a:lnTo>
                    <a:pt x="10932" y="0"/>
                  </a:lnTo>
                  <a:lnTo>
                    <a:pt x="9386" y="1167"/>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3" name="Google Shape;1863;p13"/>
            <p:cNvSpPr/>
            <p:nvPr/>
          </p:nvSpPr>
          <p:spPr>
            <a:xfrm>
              <a:off x="4641200" y="5426113"/>
              <a:ext cx="228550" cy="153275"/>
            </a:xfrm>
            <a:custGeom>
              <a:avLst/>
              <a:gdLst/>
              <a:ahLst/>
              <a:cxnLst/>
              <a:rect l="l" t="t" r="r" b="b"/>
              <a:pathLst>
                <a:path w="9142" h="6131" extrusionOk="0">
                  <a:moveTo>
                    <a:pt x="1384" y="5832"/>
                  </a:moveTo>
                  <a:lnTo>
                    <a:pt x="0" y="6130"/>
                  </a:lnTo>
                  <a:lnTo>
                    <a:pt x="7785" y="244"/>
                  </a:lnTo>
                  <a:lnTo>
                    <a:pt x="914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4" name="Google Shape;1864;p13"/>
            <p:cNvSpPr/>
            <p:nvPr/>
          </p:nvSpPr>
          <p:spPr>
            <a:xfrm>
              <a:off x="4641200" y="5423388"/>
              <a:ext cx="214975" cy="160750"/>
            </a:xfrm>
            <a:custGeom>
              <a:avLst/>
              <a:gdLst/>
              <a:ahLst/>
              <a:cxnLst/>
              <a:rect l="l" t="t" r="r" b="b"/>
              <a:pathLst>
                <a:path w="8599" h="6430" extrusionOk="0">
                  <a:moveTo>
                    <a:pt x="0" y="6429"/>
                  </a:moveTo>
                  <a:lnTo>
                    <a:pt x="4015" y="3473"/>
                  </a:lnTo>
                  <a:cubicBezTo>
                    <a:pt x="4964" y="2795"/>
                    <a:pt x="5886" y="2116"/>
                    <a:pt x="6809" y="1438"/>
                  </a:cubicBezTo>
                  <a:cubicBezTo>
                    <a:pt x="7405" y="977"/>
                    <a:pt x="8002" y="489"/>
                    <a:pt x="8599" y="28"/>
                  </a:cubicBezTo>
                  <a:lnTo>
                    <a:pt x="8599" y="1"/>
                  </a:lnTo>
                  <a:cubicBezTo>
                    <a:pt x="8002" y="462"/>
                    <a:pt x="7378" y="923"/>
                    <a:pt x="6754" y="1384"/>
                  </a:cubicBezTo>
                  <a:cubicBezTo>
                    <a:pt x="5832" y="2062"/>
                    <a:pt x="4910" y="2740"/>
                    <a:pt x="3988" y="3418"/>
                  </a:cubicBezTo>
                  <a:cubicBezTo>
                    <a:pt x="3065" y="4097"/>
                    <a:pt x="2116" y="4775"/>
                    <a:pt x="1167" y="5507"/>
                  </a:cubicBezTo>
                  <a:cubicBezTo>
                    <a:pt x="787" y="5778"/>
                    <a:pt x="434" y="6049"/>
                    <a:pt x="82" y="6321"/>
                  </a:cubicBezTo>
                  <a:cubicBezTo>
                    <a:pt x="55" y="6321"/>
                    <a:pt x="28" y="6348"/>
                    <a:pt x="0" y="6375"/>
                  </a:cubicBezTo>
                  <a:cubicBezTo>
                    <a:pt x="0" y="6402"/>
                    <a:pt x="0" y="6402"/>
                    <a:pt x="0" y="6429"/>
                  </a:cubicBezTo>
                  <a:cubicBezTo>
                    <a:pt x="0" y="6429"/>
                    <a:pt x="0" y="6429"/>
                    <a:pt x="0" y="642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5" name="Google Shape;1865;p13"/>
            <p:cNvSpPr/>
            <p:nvPr/>
          </p:nvSpPr>
          <p:spPr>
            <a:xfrm>
              <a:off x="4651375" y="5423388"/>
              <a:ext cx="215650" cy="160750"/>
            </a:xfrm>
            <a:custGeom>
              <a:avLst/>
              <a:gdLst/>
              <a:ahLst/>
              <a:cxnLst/>
              <a:rect l="l" t="t" r="r" b="b"/>
              <a:pathLst>
                <a:path w="8626" h="6430" extrusionOk="0">
                  <a:moveTo>
                    <a:pt x="27" y="6429"/>
                  </a:moveTo>
                  <a:lnTo>
                    <a:pt x="4042" y="3473"/>
                  </a:lnTo>
                  <a:cubicBezTo>
                    <a:pt x="4964" y="2795"/>
                    <a:pt x="5913" y="2116"/>
                    <a:pt x="6808" y="1438"/>
                  </a:cubicBezTo>
                  <a:cubicBezTo>
                    <a:pt x="7432" y="977"/>
                    <a:pt x="8029" y="489"/>
                    <a:pt x="8626" y="1"/>
                  </a:cubicBezTo>
                  <a:lnTo>
                    <a:pt x="8626" y="1"/>
                  </a:lnTo>
                  <a:lnTo>
                    <a:pt x="8599" y="1"/>
                  </a:lnTo>
                  <a:cubicBezTo>
                    <a:pt x="8002" y="462"/>
                    <a:pt x="7405" y="923"/>
                    <a:pt x="6781" y="1384"/>
                  </a:cubicBezTo>
                  <a:cubicBezTo>
                    <a:pt x="5859" y="2062"/>
                    <a:pt x="4937" y="2740"/>
                    <a:pt x="3988" y="3418"/>
                  </a:cubicBezTo>
                  <a:cubicBezTo>
                    <a:pt x="3065" y="4097"/>
                    <a:pt x="2116" y="4775"/>
                    <a:pt x="1167" y="5507"/>
                  </a:cubicBezTo>
                  <a:cubicBezTo>
                    <a:pt x="814" y="5778"/>
                    <a:pt x="461" y="6049"/>
                    <a:pt x="109" y="6321"/>
                  </a:cubicBezTo>
                  <a:cubicBezTo>
                    <a:pt x="82" y="6348"/>
                    <a:pt x="27" y="6348"/>
                    <a:pt x="0" y="6402"/>
                  </a:cubicBezTo>
                  <a:cubicBezTo>
                    <a:pt x="0" y="6402"/>
                    <a:pt x="0" y="6402"/>
                    <a:pt x="0" y="6429"/>
                  </a:cubicBezTo>
                  <a:cubicBezTo>
                    <a:pt x="0" y="6429"/>
                    <a:pt x="0" y="6429"/>
                    <a:pt x="27" y="642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13"/>
            <p:cNvSpPr/>
            <p:nvPr/>
          </p:nvSpPr>
          <p:spPr>
            <a:xfrm>
              <a:off x="4693400" y="5573938"/>
              <a:ext cx="197375" cy="351950"/>
            </a:xfrm>
            <a:custGeom>
              <a:avLst/>
              <a:gdLst/>
              <a:ahLst/>
              <a:cxnLst/>
              <a:rect l="l" t="t" r="r" b="b"/>
              <a:pathLst>
                <a:path w="7895" h="14078" extrusionOk="0">
                  <a:moveTo>
                    <a:pt x="1" y="0"/>
                  </a:moveTo>
                  <a:cubicBezTo>
                    <a:pt x="1" y="55"/>
                    <a:pt x="1" y="109"/>
                    <a:pt x="28" y="163"/>
                  </a:cubicBezTo>
                  <a:cubicBezTo>
                    <a:pt x="55" y="217"/>
                    <a:pt x="82" y="272"/>
                    <a:pt x="109" y="299"/>
                  </a:cubicBezTo>
                  <a:cubicBezTo>
                    <a:pt x="354" y="760"/>
                    <a:pt x="842" y="1655"/>
                    <a:pt x="1493" y="2848"/>
                  </a:cubicBezTo>
                  <a:cubicBezTo>
                    <a:pt x="3229" y="5940"/>
                    <a:pt x="5941" y="10768"/>
                    <a:pt x="7189" y="12938"/>
                  </a:cubicBezTo>
                  <a:cubicBezTo>
                    <a:pt x="7352" y="13291"/>
                    <a:pt x="7514" y="13535"/>
                    <a:pt x="7623" y="13725"/>
                  </a:cubicBezTo>
                  <a:cubicBezTo>
                    <a:pt x="7731" y="13915"/>
                    <a:pt x="7840" y="14050"/>
                    <a:pt x="7840" y="14050"/>
                  </a:cubicBezTo>
                  <a:cubicBezTo>
                    <a:pt x="7840" y="14078"/>
                    <a:pt x="7867" y="14078"/>
                    <a:pt x="7894" y="14050"/>
                  </a:cubicBezTo>
                  <a:cubicBezTo>
                    <a:pt x="7894" y="14050"/>
                    <a:pt x="7894" y="14023"/>
                    <a:pt x="7894" y="14023"/>
                  </a:cubicBezTo>
                  <a:cubicBezTo>
                    <a:pt x="7894" y="14023"/>
                    <a:pt x="7840" y="13888"/>
                    <a:pt x="7731" y="13671"/>
                  </a:cubicBezTo>
                  <a:cubicBezTo>
                    <a:pt x="7623" y="13454"/>
                    <a:pt x="7487" y="13210"/>
                    <a:pt x="7297" y="12884"/>
                  </a:cubicBezTo>
                  <a:cubicBezTo>
                    <a:pt x="6077" y="10714"/>
                    <a:pt x="3391" y="5859"/>
                    <a:pt x="1656" y="2767"/>
                  </a:cubicBezTo>
                  <a:cubicBezTo>
                    <a:pt x="977" y="1601"/>
                    <a:pt x="462" y="706"/>
                    <a:pt x="191" y="272"/>
                  </a:cubicBezTo>
                  <a:cubicBezTo>
                    <a:pt x="164" y="217"/>
                    <a:pt x="137" y="163"/>
                    <a:pt x="109" y="136"/>
                  </a:cubicBezTo>
                  <a:cubicBezTo>
                    <a:pt x="82" y="82"/>
                    <a:pt x="55" y="27"/>
                    <a:pt x="1" y="0"/>
                  </a:cubicBezTo>
                  <a:cubicBezTo>
                    <a:pt x="1" y="0"/>
                    <a:pt x="1" y="0"/>
                    <a:pt x="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13"/>
            <p:cNvSpPr/>
            <p:nvPr/>
          </p:nvSpPr>
          <p:spPr>
            <a:xfrm>
              <a:off x="4659500" y="5613263"/>
              <a:ext cx="49525" cy="68500"/>
            </a:xfrm>
            <a:custGeom>
              <a:avLst/>
              <a:gdLst/>
              <a:ahLst/>
              <a:cxnLst/>
              <a:rect l="l" t="t" r="r" b="b"/>
              <a:pathLst>
                <a:path w="1981" h="2740" extrusionOk="0">
                  <a:moveTo>
                    <a:pt x="191" y="217"/>
                  </a:moveTo>
                  <a:cubicBezTo>
                    <a:pt x="164" y="245"/>
                    <a:pt x="109" y="272"/>
                    <a:pt x="109" y="299"/>
                  </a:cubicBezTo>
                  <a:cubicBezTo>
                    <a:pt x="28" y="434"/>
                    <a:pt x="1" y="570"/>
                    <a:pt x="28" y="733"/>
                  </a:cubicBezTo>
                  <a:cubicBezTo>
                    <a:pt x="82" y="1275"/>
                    <a:pt x="299" y="1791"/>
                    <a:pt x="679" y="2198"/>
                  </a:cubicBezTo>
                  <a:cubicBezTo>
                    <a:pt x="1004" y="2577"/>
                    <a:pt x="1411" y="2740"/>
                    <a:pt x="1710" y="2496"/>
                  </a:cubicBezTo>
                  <a:cubicBezTo>
                    <a:pt x="1791" y="2442"/>
                    <a:pt x="1872" y="2333"/>
                    <a:pt x="1899" y="2225"/>
                  </a:cubicBezTo>
                  <a:cubicBezTo>
                    <a:pt x="1954" y="2089"/>
                    <a:pt x="1981" y="1926"/>
                    <a:pt x="1954" y="1764"/>
                  </a:cubicBezTo>
                  <a:cubicBezTo>
                    <a:pt x="1927" y="1492"/>
                    <a:pt x="1845" y="1194"/>
                    <a:pt x="1737" y="923"/>
                  </a:cubicBezTo>
                  <a:cubicBezTo>
                    <a:pt x="1601" y="651"/>
                    <a:pt x="1438" y="434"/>
                    <a:pt x="1194" y="217"/>
                  </a:cubicBezTo>
                  <a:cubicBezTo>
                    <a:pt x="1032" y="82"/>
                    <a:pt x="787" y="0"/>
                    <a:pt x="543" y="0"/>
                  </a:cubicBezTo>
                  <a:cubicBezTo>
                    <a:pt x="489" y="28"/>
                    <a:pt x="408" y="28"/>
                    <a:pt x="353" y="82"/>
                  </a:cubicBezTo>
                  <a:cubicBezTo>
                    <a:pt x="299" y="109"/>
                    <a:pt x="245" y="163"/>
                    <a:pt x="191" y="217"/>
                  </a:cubicBezTo>
                  <a:close/>
                  <a:moveTo>
                    <a:pt x="164" y="380"/>
                  </a:moveTo>
                  <a:lnTo>
                    <a:pt x="164" y="407"/>
                  </a:lnTo>
                  <a:cubicBezTo>
                    <a:pt x="136" y="516"/>
                    <a:pt x="136" y="624"/>
                    <a:pt x="164" y="706"/>
                  </a:cubicBezTo>
                  <a:cubicBezTo>
                    <a:pt x="245" y="1221"/>
                    <a:pt x="462" y="1709"/>
                    <a:pt x="815" y="2089"/>
                  </a:cubicBezTo>
                  <a:cubicBezTo>
                    <a:pt x="1086" y="2387"/>
                    <a:pt x="1384" y="2523"/>
                    <a:pt x="1601" y="2360"/>
                  </a:cubicBezTo>
                  <a:cubicBezTo>
                    <a:pt x="1655" y="2306"/>
                    <a:pt x="1710" y="2252"/>
                    <a:pt x="1737" y="2170"/>
                  </a:cubicBezTo>
                  <a:cubicBezTo>
                    <a:pt x="1764" y="2062"/>
                    <a:pt x="1791" y="1926"/>
                    <a:pt x="1764" y="1791"/>
                  </a:cubicBezTo>
                  <a:cubicBezTo>
                    <a:pt x="1737" y="1519"/>
                    <a:pt x="1682" y="1275"/>
                    <a:pt x="1547" y="1031"/>
                  </a:cubicBezTo>
                  <a:cubicBezTo>
                    <a:pt x="1438" y="787"/>
                    <a:pt x="1303" y="570"/>
                    <a:pt x="1086" y="407"/>
                  </a:cubicBezTo>
                  <a:cubicBezTo>
                    <a:pt x="977" y="299"/>
                    <a:pt x="842" y="245"/>
                    <a:pt x="679" y="217"/>
                  </a:cubicBezTo>
                  <a:cubicBezTo>
                    <a:pt x="598" y="217"/>
                    <a:pt x="516" y="217"/>
                    <a:pt x="462" y="245"/>
                  </a:cubicBezTo>
                  <a:cubicBezTo>
                    <a:pt x="381" y="272"/>
                    <a:pt x="326" y="299"/>
                    <a:pt x="272" y="353"/>
                  </a:cubicBezTo>
                  <a:cubicBezTo>
                    <a:pt x="245" y="407"/>
                    <a:pt x="191" y="407"/>
                    <a:pt x="164" y="38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13"/>
            <p:cNvSpPr/>
            <p:nvPr/>
          </p:nvSpPr>
          <p:spPr>
            <a:xfrm>
              <a:off x="4703575" y="5686488"/>
              <a:ext cx="150575" cy="235325"/>
            </a:xfrm>
            <a:custGeom>
              <a:avLst/>
              <a:gdLst/>
              <a:ahLst/>
              <a:cxnLst/>
              <a:rect l="l" t="t" r="r" b="b"/>
              <a:pathLst>
                <a:path w="6023" h="9413" extrusionOk="0">
                  <a:moveTo>
                    <a:pt x="1411" y="435"/>
                  </a:moveTo>
                  <a:cubicBezTo>
                    <a:pt x="1411" y="381"/>
                    <a:pt x="1411" y="353"/>
                    <a:pt x="1411" y="299"/>
                  </a:cubicBezTo>
                  <a:cubicBezTo>
                    <a:pt x="1384" y="299"/>
                    <a:pt x="1384" y="272"/>
                    <a:pt x="1384" y="272"/>
                  </a:cubicBezTo>
                  <a:cubicBezTo>
                    <a:pt x="1221" y="109"/>
                    <a:pt x="1032" y="1"/>
                    <a:pt x="787" y="1"/>
                  </a:cubicBezTo>
                  <a:cubicBezTo>
                    <a:pt x="516" y="1"/>
                    <a:pt x="245" y="136"/>
                    <a:pt x="82" y="353"/>
                  </a:cubicBezTo>
                  <a:cubicBezTo>
                    <a:pt x="1" y="516"/>
                    <a:pt x="1" y="733"/>
                    <a:pt x="55" y="896"/>
                  </a:cubicBezTo>
                  <a:cubicBezTo>
                    <a:pt x="191" y="1276"/>
                    <a:pt x="353" y="1628"/>
                    <a:pt x="570" y="1954"/>
                  </a:cubicBezTo>
                  <a:cubicBezTo>
                    <a:pt x="1683" y="3717"/>
                    <a:pt x="2822" y="5914"/>
                    <a:pt x="3825" y="7623"/>
                  </a:cubicBezTo>
                  <a:cubicBezTo>
                    <a:pt x="4124" y="8138"/>
                    <a:pt x="4422" y="8626"/>
                    <a:pt x="4693" y="9033"/>
                  </a:cubicBezTo>
                  <a:cubicBezTo>
                    <a:pt x="4856" y="9277"/>
                    <a:pt x="5154" y="9413"/>
                    <a:pt x="5453" y="9331"/>
                  </a:cubicBezTo>
                  <a:cubicBezTo>
                    <a:pt x="5805" y="9223"/>
                    <a:pt x="6022" y="8897"/>
                    <a:pt x="5914" y="8653"/>
                  </a:cubicBezTo>
                  <a:cubicBezTo>
                    <a:pt x="5561" y="7921"/>
                    <a:pt x="4124" y="5154"/>
                    <a:pt x="2849" y="2849"/>
                  </a:cubicBezTo>
                  <a:cubicBezTo>
                    <a:pt x="2469" y="2089"/>
                    <a:pt x="2062" y="1330"/>
                    <a:pt x="1628" y="625"/>
                  </a:cubicBezTo>
                  <a:cubicBezTo>
                    <a:pt x="1547" y="543"/>
                    <a:pt x="1493" y="489"/>
                    <a:pt x="1438" y="408"/>
                  </a:cubicBezTo>
                  <a:close/>
                  <a:moveTo>
                    <a:pt x="1384" y="462"/>
                  </a:moveTo>
                  <a:cubicBezTo>
                    <a:pt x="1411" y="543"/>
                    <a:pt x="1438" y="625"/>
                    <a:pt x="1466" y="733"/>
                  </a:cubicBezTo>
                  <a:cubicBezTo>
                    <a:pt x="1520" y="815"/>
                    <a:pt x="1547" y="896"/>
                    <a:pt x="1601" y="977"/>
                  </a:cubicBezTo>
                  <a:cubicBezTo>
                    <a:pt x="2279" y="2144"/>
                    <a:pt x="3229" y="3852"/>
                    <a:pt x="4042" y="5371"/>
                  </a:cubicBezTo>
                  <a:cubicBezTo>
                    <a:pt x="4883" y="6890"/>
                    <a:pt x="5561" y="8219"/>
                    <a:pt x="5778" y="8680"/>
                  </a:cubicBezTo>
                  <a:cubicBezTo>
                    <a:pt x="5860" y="8897"/>
                    <a:pt x="5670" y="9114"/>
                    <a:pt x="5426" y="9169"/>
                  </a:cubicBezTo>
                  <a:cubicBezTo>
                    <a:pt x="5182" y="9250"/>
                    <a:pt x="4937" y="9142"/>
                    <a:pt x="4802" y="8925"/>
                  </a:cubicBezTo>
                  <a:cubicBezTo>
                    <a:pt x="4531" y="8518"/>
                    <a:pt x="4259" y="8057"/>
                    <a:pt x="3961" y="7541"/>
                  </a:cubicBezTo>
                  <a:cubicBezTo>
                    <a:pt x="2984" y="5805"/>
                    <a:pt x="1872" y="3581"/>
                    <a:pt x="787" y="1818"/>
                  </a:cubicBezTo>
                  <a:cubicBezTo>
                    <a:pt x="598" y="1547"/>
                    <a:pt x="462" y="1276"/>
                    <a:pt x="326" y="977"/>
                  </a:cubicBezTo>
                  <a:cubicBezTo>
                    <a:pt x="218" y="815"/>
                    <a:pt x="218" y="625"/>
                    <a:pt x="272" y="435"/>
                  </a:cubicBezTo>
                  <a:cubicBezTo>
                    <a:pt x="408" y="299"/>
                    <a:pt x="598" y="218"/>
                    <a:pt x="787" y="218"/>
                  </a:cubicBezTo>
                  <a:cubicBezTo>
                    <a:pt x="977" y="218"/>
                    <a:pt x="1113" y="272"/>
                    <a:pt x="1249" y="381"/>
                  </a:cubicBezTo>
                  <a:cubicBezTo>
                    <a:pt x="1249" y="381"/>
                    <a:pt x="1249" y="408"/>
                    <a:pt x="1276" y="408"/>
                  </a:cubicBezTo>
                  <a:cubicBezTo>
                    <a:pt x="1276" y="408"/>
                    <a:pt x="1330" y="408"/>
                    <a:pt x="1384" y="43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13"/>
            <p:cNvSpPr/>
            <p:nvPr/>
          </p:nvSpPr>
          <p:spPr>
            <a:xfrm>
              <a:off x="4744275" y="5559688"/>
              <a:ext cx="145125" cy="295000"/>
            </a:xfrm>
            <a:custGeom>
              <a:avLst/>
              <a:gdLst/>
              <a:ahLst/>
              <a:cxnLst/>
              <a:rect l="l" t="t" r="r" b="b"/>
              <a:pathLst>
                <a:path w="5805" h="11800" extrusionOk="0">
                  <a:moveTo>
                    <a:pt x="190" y="1"/>
                  </a:moveTo>
                  <a:cubicBezTo>
                    <a:pt x="217" y="82"/>
                    <a:pt x="217" y="136"/>
                    <a:pt x="272" y="218"/>
                  </a:cubicBezTo>
                  <a:lnTo>
                    <a:pt x="272" y="245"/>
                  </a:lnTo>
                  <a:cubicBezTo>
                    <a:pt x="380" y="435"/>
                    <a:pt x="407" y="625"/>
                    <a:pt x="407" y="814"/>
                  </a:cubicBezTo>
                  <a:cubicBezTo>
                    <a:pt x="353" y="1086"/>
                    <a:pt x="217" y="1357"/>
                    <a:pt x="27" y="1547"/>
                  </a:cubicBezTo>
                  <a:cubicBezTo>
                    <a:pt x="0" y="1574"/>
                    <a:pt x="0" y="1601"/>
                    <a:pt x="0" y="1655"/>
                  </a:cubicBezTo>
                  <a:cubicBezTo>
                    <a:pt x="0" y="1655"/>
                    <a:pt x="2306" y="5751"/>
                    <a:pt x="4069" y="8924"/>
                  </a:cubicBezTo>
                  <a:lnTo>
                    <a:pt x="5100" y="10742"/>
                  </a:lnTo>
                  <a:cubicBezTo>
                    <a:pt x="5235" y="11013"/>
                    <a:pt x="5371" y="11230"/>
                    <a:pt x="5479" y="11447"/>
                  </a:cubicBezTo>
                  <a:cubicBezTo>
                    <a:pt x="5506" y="11528"/>
                    <a:pt x="5561" y="11583"/>
                    <a:pt x="5615" y="11664"/>
                  </a:cubicBezTo>
                  <a:cubicBezTo>
                    <a:pt x="5615" y="11691"/>
                    <a:pt x="5642" y="11718"/>
                    <a:pt x="5669" y="11745"/>
                  </a:cubicBezTo>
                  <a:cubicBezTo>
                    <a:pt x="5723" y="11800"/>
                    <a:pt x="5805" y="11745"/>
                    <a:pt x="5805" y="11691"/>
                  </a:cubicBezTo>
                  <a:cubicBezTo>
                    <a:pt x="5805" y="11637"/>
                    <a:pt x="5805" y="11610"/>
                    <a:pt x="5751" y="11583"/>
                  </a:cubicBezTo>
                  <a:cubicBezTo>
                    <a:pt x="5723" y="11501"/>
                    <a:pt x="5696" y="11420"/>
                    <a:pt x="5669" y="11366"/>
                  </a:cubicBezTo>
                  <a:cubicBezTo>
                    <a:pt x="5289" y="10633"/>
                    <a:pt x="4747" y="9657"/>
                    <a:pt x="4150" y="8599"/>
                  </a:cubicBezTo>
                  <a:cubicBezTo>
                    <a:pt x="2523" y="5670"/>
                    <a:pt x="434" y="2089"/>
                    <a:pt x="163" y="1601"/>
                  </a:cubicBezTo>
                  <a:cubicBezTo>
                    <a:pt x="353" y="1384"/>
                    <a:pt x="489" y="1113"/>
                    <a:pt x="543" y="842"/>
                  </a:cubicBezTo>
                  <a:cubicBezTo>
                    <a:pt x="543" y="597"/>
                    <a:pt x="516" y="380"/>
                    <a:pt x="380" y="191"/>
                  </a:cubicBezTo>
                  <a:cubicBezTo>
                    <a:pt x="380" y="163"/>
                    <a:pt x="353" y="163"/>
                    <a:pt x="353" y="136"/>
                  </a:cubicBezTo>
                  <a:cubicBezTo>
                    <a:pt x="299" y="82"/>
                    <a:pt x="244" y="28"/>
                    <a:pt x="190" y="1"/>
                  </a:cubicBezTo>
                  <a:lnTo>
                    <a:pt x="163"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p13"/>
            <p:cNvSpPr/>
            <p:nvPr/>
          </p:nvSpPr>
          <p:spPr>
            <a:xfrm>
              <a:off x="4887350" y="5770588"/>
              <a:ext cx="155300" cy="101050"/>
            </a:xfrm>
            <a:custGeom>
              <a:avLst/>
              <a:gdLst/>
              <a:ahLst/>
              <a:cxnLst/>
              <a:rect l="l" t="t" r="r" b="b"/>
              <a:pathLst>
                <a:path w="6212" h="4042" extrusionOk="0">
                  <a:moveTo>
                    <a:pt x="28" y="3309"/>
                  </a:moveTo>
                  <a:lnTo>
                    <a:pt x="163" y="3309"/>
                  </a:lnTo>
                  <a:lnTo>
                    <a:pt x="217" y="3309"/>
                  </a:lnTo>
                  <a:cubicBezTo>
                    <a:pt x="380" y="3228"/>
                    <a:pt x="624" y="3228"/>
                    <a:pt x="814" y="3309"/>
                  </a:cubicBezTo>
                  <a:cubicBezTo>
                    <a:pt x="1004" y="3472"/>
                    <a:pt x="1167" y="3689"/>
                    <a:pt x="1194" y="3960"/>
                  </a:cubicBezTo>
                  <a:cubicBezTo>
                    <a:pt x="1194" y="3987"/>
                    <a:pt x="1221" y="4015"/>
                    <a:pt x="1248" y="4015"/>
                  </a:cubicBezTo>
                  <a:cubicBezTo>
                    <a:pt x="1275" y="4042"/>
                    <a:pt x="1329" y="4042"/>
                    <a:pt x="1357" y="4015"/>
                  </a:cubicBezTo>
                  <a:cubicBezTo>
                    <a:pt x="1357" y="4015"/>
                    <a:pt x="3337" y="2441"/>
                    <a:pt x="4856" y="1221"/>
                  </a:cubicBezTo>
                  <a:lnTo>
                    <a:pt x="5724" y="543"/>
                  </a:lnTo>
                  <a:lnTo>
                    <a:pt x="6049" y="271"/>
                  </a:lnTo>
                  <a:cubicBezTo>
                    <a:pt x="6103" y="244"/>
                    <a:pt x="6130" y="217"/>
                    <a:pt x="6158" y="190"/>
                  </a:cubicBezTo>
                  <a:cubicBezTo>
                    <a:pt x="6158" y="163"/>
                    <a:pt x="6185" y="136"/>
                    <a:pt x="6185" y="109"/>
                  </a:cubicBezTo>
                  <a:cubicBezTo>
                    <a:pt x="6212" y="109"/>
                    <a:pt x="6212" y="54"/>
                    <a:pt x="6185" y="27"/>
                  </a:cubicBezTo>
                  <a:cubicBezTo>
                    <a:pt x="6158" y="0"/>
                    <a:pt x="6130" y="0"/>
                    <a:pt x="6103" y="27"/>
                  </a:cubicBezTo>
                  <a:cubicBezTo>
                    <a:pt x="6076" y="27"/>
                    <a:pt x="6049" y="27"/>
                    <a:pt x="6049" y="54"/>
                  </a:cubicBezTo>
                  <a:cubicBezTo>
                    <a:pt x="5995" y="54"/>
                    <a:pt x="5968" y="82"/>
                    <a:pt x="5941" y="109"/>
                  </a:cubicBezTo>
                  <a:cubicBezTo>
                    <a:pt x="5588" y="380"/>
                    <a:pt x="5100" y="733"/>
                    <a:pt x="4584" y="1139"/>
                  </a:cubicBezTo>
                  <a:cubicBezTo>
                    <a:pt x="3282" y="2170"/>
                    <a:pt x="1736" y="3472"/>
                    <a:pt x="1329" y="3798"/>
                  </a:cubicBezTo>
                  <a:cubicBezTo>
                    <a:pt x="1248" y="3553"/>
                    <a:pt x="1085" y="3336"/>
                    <a:pt x="868" y="3174"/>
                  </a:cubicBezTo>
                  <a:cubicBezTo>
                    <a:pt x="624" y="3065"/>
                    <a:pt x="353" y="3065"/>
                    <a:pt x="136" y="3174"/>
                  </a:cubicBezTo>
                  <a:cubicBezTo>
                    <a:pt x="109" y="3201"/>
                    <a:pt x="109" y="3201"/>
                    <a:pt x="82" y="3201"/>
                  </a:cubicBezTo>
                  <a:cubicBezTo>
                    <a:pt x="55" y="3255"/>
                    <a:pt x="28" y="3282"/>
                    <a:pt x="0" y="3309"/>
                  </a:cubicBezTo>
                  <a:lnTo>
                    <a:pt x="0" y="3309"/>
                  </a:lnTo>
                  <a:cubicBezTo>
                    <a:pt x="0" y="3309"/>
                    <a:pt x="28" y="3309"/>
                    <a:pt x="28" y="330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13"/>
            <p:cNvSpPr/>
            <p:nvPr/>
          </p:nvSpPr>
          <p:spPr>
            <a:xfrm>
              <a:off x="4905650" y="5485113"/>
              <a:ext cx="141075" cy="288875"/>
            </a:xfrm>
            <a:custGeom>
              <a:avLst/>
              <a:gdLst/>
              <a:ahLst/>
              <a:cxnLst/>
              <a:rect l="l" t="t" r="r" b="b"/>
              <a:pathLst>
                <a:path w="5643" h="11555" extrusionOk="0">
                  <a:moveTo>
                    <a:pt x="5398" y="9846"/>
                  </a:moveTo>
                  <a:cubicBezTo>
                    <a:pt x="5371" y="9873"/>
                    <a:pt x="5344" y="9873"/>
                    <a:pt x="5344" y="9900"/>
                  </a:cubicBezTo>
                  <a:cubicBezTo>
                    <a:pt x="5154" y="10117"/>
                    <a:pt x="5046" y="10361"/>
                    <a:pt x="5046" y="10633"/>
                  </a:cubicBezTo>
                  <a:cubicBezTo>
                    <a:pt x="5046" y="10877"/>
                    <a:pt x="5127" y="11148"/>
                    <a:pt x="5263" y="11365"/>
                  </a:cubicBezTo>
                  <a:cubicBezTo>
                    <a:pt x="5263" y="11392"/>
                    <a:pt x="5290" y="11419"/>
                    <a:pt x="5290" y="11446"/>
                  </a:cubicBezTo>
                  <a:cubicBezTo>
                    <a:pt x="5317" y="11473"/>
                    <a:pt x="5344" y="11473"/>
                    <a:pt x="5371" y="11501"/>
                  </a:cubicBezTo>
                  <a:cubicBezTo>
                    <a:pt x="5371" y="11528"/>
                    <a:pt x="5426" y="11555"/>
                    <a:pt x="5453" y="11528"/>
                  </a:cubicBezTo>
                  <a:cubicBezTo>
                    <a:pt x="5480" y="11501"/>
                    <a:pt x="5507" y="11473"/>
                    <a:pt x="5480" y="11446"/>
                  </a:cubicBezTo>
                  <a:cubicBezTo>
                    <a:pt x="5480" y="11419"/>
                    <a:pt x="5480" y="11392"/>
                    <a:pt x="5453" y="11338"/>
                  </a:cubicBezTo>
                  <a:cubicBezTo>
                    <a:pt x="5453" y="11311"/>
                    <a:pt x="5426" y="11284"/>
                    <a:pt x="5426" y="11284"/>
                  </a:cubicBezTo>
                  <a:cubicBezTo>
                    <a:pt x="5317" y="11067"/>
                    <a:pt x="5263" y="10850"/>
                    <a:pt x="5263" y="10633"/>
                  </a:cubicBezTo>
                  <a:cubicBezTo>
                    <a:pt x="5263" y="10388"/>
                    <a:pt x="5371" y="10144"/>
                    <a:pt x="5561" y="9982"/>
                  </a:cubicBezTo>
                  <a:cubicBezTo>
                    <a:pt x="5588" y="9955"/>
                    <a:pt x="5588" y="9927"/>
                    <a:pt x="5615" y="9900"/>
                  </a:cubicBezTo>
                  <a:cubicBezTo>
                    <a:pt x="5643" y="9873"/>
                    <a:pt x="5643" y="9819"/>
                    <a:pt x="5615" y="9792"/>
                  </a:cubicBezTo>
                  <a:cubicBezTo>
                    <a:pt x="4747" y="8191"/>
                    <a:pt x="3662" y="6239"/>
                    <a:pt x="2306" y="3879"/>
                  </a:cubicBezTo>
                  <a:cubicBezTo>
                    <a:pt x="1682" y="2794"/>
                    <a:pt x="1031" y="1628"/>
                    <a:pt x="272" y="380"/>
                  </a:cubicBezTo>
                  <a:cubicBezTo>
                    <a:pt x="245" y="298"/>
                    <a:pt x="218" y="244"/>
                    <a:pt x="164" y="163"/>
                  </a:cubicBezTo>
                  <a:cubicBezTo>
                    <a:pt x="109" y="109"/>
                    <a:pt x="55" y="54"/>
                    <a:pt x="1" y="0"/>
                  </a:cubicBezTo>
                  <a:cubicBezTo>
                    <a:pt x="28" y="81"/>
                    <a:pt x="28" y="163"/>
                    <a:pt x="82" y="217"/>
                  </a:cubicBezTo>
                  <a:cubicBezTo>
                    <a:pt x="191" y="488"/>
                    <a:pt x="353" y="760"/>
                    <a:pt x="516" y="1031"/>
                  </a:cubicBezTo>
                  <a:cubicBezTo>
                    <a:pt x="2089" y="3825"/>
                    <a:pt x="3391" y="6157"/>
                    <a:pt x="4476" y="8110"/>
                  </a:cubicBezTo>
                  <a:cubicBezTo>
                    <a:pt x="4802" y="8734"/>
                    <a:pt x="5100" y="9304"/>
                    <a:pt x="5398" y="9846"/>
                  </a:cubicBezTo>
                  <a:close/>
                  <a:moveTo>
                    <a:pt x="5398" y="9846"/>
                  </a:moveTo>
                  <a:cubicBezTo>
                    <a:pt x="5426" y="9819"/>
                    <a:pt x="5426" y="9819"/>
                    <a:pt x="5426" y="9819"/>
                  </a:cubicBezTo>
                  <a:cubicBezTo>
                    <a:pt x="5398" y="9792"/>
                    <a:pt x="5398" y="9819"/>
                    <a:pt x="5398" y="984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13"/>
            <p:cNvSpPr/>
            <p:nvPr/>
          </p:nvSpPr>
          <p:spPr>
            <a:xfrm>
              <a:off x="5047375" y="6020788"/>
              <a:ext cx="196675" cy="244150"/>
            </a:xfrm>
            <a:custGeom>
              <a:avLst/>
              <a:gdLst/>
              <a:ahLst/>
              <a:cxnLst/>
              <a:rect l="l" t="t" r="r" b="b"/>
              <a:pathLst>
                <a:path w="7867" h="9766" extrusionOk="0">
                  <a:moveTo>
                    <a:pt x="5941" y="8301"/>
                  </a:moveTo>
                  <a:cubicBezTo>
                    <a:pt x="5941" y="8301"/>
                    <a:pt x="6971" y="9765"/>
                    <a:pt x="7595" y="7731"/>
                  </a:cubicBezTo>
                  <a:cubicBezTo>
                    <a:pt x="7595" y="7731"/>
                    <a:pt x="7867" y="6836"/>
                    <a:pt x="5887" y="5154"/>
                  </a:cubicBezTo>
                  <a:cubicBezTo>
                    <a:pt x="4774" y="4178"/>
                    <a:pt x="923" y="136"/>
                    <a:pt x="923" y="136"/>
                  </a:cubicBezTo>
                  <a:lnTo>
                    <a:pt x="1" y="1"/>
                  </a:lnTo>
                  <a:lnTo>
                    <a:pt x="6293" y="751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p13"/>
            <p:cNvSpPr/>
            <p:nvPr/>
          </p:nvSpPr>
          <p:spPr>
            <a:xfrm>
              <a:off x="5038575" y="6001138"/>
              <a:ext cx="189875" cy="209550"/>
            </a:xfrm>
            <a:custGeom>
              <a:avLst/>
              <a:gdLst/>
              <a:ahLst/>
              <a:cxnLst/>
              <a:rect l="l" t="t" r="r" b="b"/>
              <a:pathLst>
                <a:path w="7595" h="8382" extrusionOk="0">
                  <a:moveTo>
                    <a:pt x="7568" y="8382"/>
                  </a:moveTo>
                  <a:cubicBezTo>
                    <a:pt x="7595" y="8192"/>
                    <a:pt x="7568" y="8002"/>
                    <a:pt x="7486" y="7839"/>
                  </a:cubicBezTo>
                  <a:cubicBezTo>
                    <a:pt x="7432" y="7703"/>
                    <a:pt x="7378" y="7595"/>
                    <a:pt x="7323" y="7486"/>
                  </a:cubicBezTo>
                  <a:cubicBezTo>
                    <a:pt x="6890" y="6917"/>
                    <a:pt x="6428" y="6402"/>
                    <a:pt x="5913" y="5913"/>
                  </a:cubicBezTo>
                  <a:cubicBezTo>
                    <a:pt x="4991" y="4910"/>
                    <a:pt x="4014" y="3906"/>
                    <a:pt x="3038" y="2903"/>
                  </a:cubicBezTo>
                  <a:cubicBezTo>
                    <a:pt x="2251" y="2116"/>
                    <a:pt x="1492" y="1329"/>
                    <a:pt x="678" y="570"/>
                  </a:cubicBezTo>
                  <a:cubicBezTo>
                    <a:pt x="461" y="380"/>
                    <a:pt x="271" y="217"/>
                    <a:pt x="54" y="27"/>
                  </a:cubicBezTo>
                  <a:cubicBezTo>
                    <a:pt x="54" y="0"/>
                    <a:pt x="27" y="0"/>
                    <a:pt x="0" y="27"/>
                  </a:cubicBezTo>
                  <a:cubicBezTo>
                    <a:pt x="0" y="55"/>
                    <a:pt x="0" y="55"/>
                    <a:pt x="0" y="82"/>
                  </a:cubicBezTo>
                  <a:cubicBezTo>
                    <a:pt x="217" y="272"/>
                    <a:pt x="407" y="461"/>
                    <a:pt x="597" y="651"/>
                  </a:cubicBezTo>
                  <a:cubicBezTo>
                    <a:pt x="1383" y="1411"/>
                    <a:pt x="2197" y="2197"/>
                    <a:pt x="2984" y="2984"/>
                  </a:cubicBezTo>
                  <a:cubicBezTo>
                    <a:pt x="3960" y="3960"/>
                    <a:pt x="4909" y="4964"/>
                    <a:pt x="5832" y="5968"/>
                  </a:cubicBezTo>
                  <a:cubicBezTo>
                    <a:pt x="6266" y="6402"/>
                    <a:pt x="6673" y="6835"/>
                    <a:pt x="7052" y="7324"/>
                  </a:cubicBezTo>
                  <a:cubicBezTo>
                    <a:pt x="7161" y="7459"/>
                    <a:pt x="7269" y="7649"/>
                    <a:pt x="7351" y="7812"/>
                  </a:cubicBezTo>
                  <a:cubicBezTo>
                    <a:pt x="7459" y="8002"/>
                    <a:pt x="7513" y="8192"/>
                    <a:pt x="7540" y="838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4" name="Google Shape;1874;p13"/>
            <p:cNvSpPr/>
            <p:nvPr/>
          </p:nvSpPr>
          <p:spPr>
            <a:xfrm>
              <a:off x="5044675" y="6009938"/>
              <a:ext cx="169550" cy="196000"/>
            </a:xfrm>
            <a:custGeom>
              <a:avLst/>
              <a:gdLst/>
              <a:ahLst/>
              <a:cxnLst/>
              <a:rect l="l" t="t" r="r" b="b"/>
              <a:pathLst>
                <a:path w="6782" h="7840" extrusionOk="0">
                  <a:moveTo>
                    <a:pt x="6727" y="7813"/>
                  </a:moveTo>
                  <a:cubicBezTo>
                    <a:pt x="6781" y="7813"/>
                    <a:pt x="6727" y="7840"/>
                    <a:pt x="6754" y="7813"/>
                  </a:cubicBezTo>
                  <a:cubicBezTo>
                    <a:pt x="6781" y="7785"/>
                    <a:pt x="6754" y="7758"/>
                    <a:pt x="6754" y="7731"/>
                  </a:cubicBezTo>
                  <a:cubicBezTo>
                    <a:pt x="6700" y="7487"/>
                    <a:pt x="6591" y="7243"/>
                    <a:pt x="6456" y="7026"/>
                  </a:cubicBezTo>
                  <a:cubicBezTo>
                    <a:pt x="6049" y="6511"/>
                    <a:pt x="5642" y="5995"/>
                    <a:pt x="5208" y="5534"/>
                  </a:cubicBezTo>
                  <a:cubicBezTo>
                    <a:pt x="4584" y="4802"/>
                    <a:pt x="3906" y="4042"/>
                    <a:pt x="3201" y="3283"/>
                  </a:cubicBezTo>
                  <a:cubicBezTo>
                    <a:pt x="2496" y="2523"/>
                    <a:pt x="1736" y="1710"/>
                    <a:pt x="1004" y="977"/>
                  </a:cubicBezTo>
                  <a:cubicBezTo>
                    <a:pt x="678" y="625"/>
                    <a:pt x="380" y="326"/>
                    <a:pt x="54" y="1"/>
                  </a:cubicBezTo>
                  <a:cubicBezTo>
                    <a:pt x="54" y="1"/>
                    <a:pt x="27" y="1"/>
                    <a:pt x="27" y="1"/>
                  </a:cubicBezTo>
                  <a:cubicBezTo>
                    <a:pt x="0" y="28"/>
                    <a:pt x="0" y="28"/>
                    <a:pt x="27" y="55"/>
                  </a:cubicBezTo>
                  <a:lnTo>
                    <a:pt x="949" y="1059"/>
                  </a:lnTo>
                  <a:cubicBezTo>
                    <a:pt x="1655" y="1791"/>
                    <a:pt x="2387" y="2578"/>
                    <a:pt x="3119" y="3364"/>
                  </a:cubicBezTo>
                  <a:cubicBezTo>
                    <a:pt x="3825" y="4124"/>
                    <a:pt x="4503" y="4883"/>
                    <a:pt x="5127" y="5588"/>
                  </a:cubicBezTo>
                  <a:cubicBezTo>
                    <a:pt x="5398" y="5941"/>
                    <a:pt x="5859" y="6402"/>
                    <a:pt x="6212" y="6863"/>
                  </a:cubicBezTo>
                  <a:cubicBezTo>
                    <a:pt x="6401" y="7107"/>
                    <a:pt x="6564" y="7406"/>
                    <a:pt x="6673" y="7731"/>
                  </a:cubicBezTo>
                  <a:lnTo>
                    <a:pt x="6673" y="7813"/>
                  </a:lnTo>
                  <a:cubicBezTo>
                    <a:pt x="6673" y="7840"/>
                    <a:pt x="6673" y="7813"/>
                    <a:pt x="6700" y="7813"/>
                  </a:cubicBezTo>
                  <a:cubicBezTo>
                    <a:pt x="6727" y="7813"/>
                    <a:pt x="6700" y="7813"/>
                    <a:pt x="6700" y="781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p13"/>
            <p:cNvSpPr/>
            <p:nvPr/>
          </p:nvSpPr>
          <p:spPr>
            <a:xfrm>
              <a:off x="5185700" y="6194388"/>
              <a:ext cx="322125" cy="78675"/>
            </a:xfrm>
            <a:custGeom>
              <a:avLst/>
              <a:gdLst/>
              <a:ahLst/>
              <a:cxnLst/>
              <a:rect l="l" t="t" r="r" b="b"/>
              <a:pathLst>
                <a:path w="12885" h="3147" extrusionOk="0">
                  <a:moveTo>
                    <a:pt x="2713" y="2387"/>
                  </a:moveTo>
                  <a:cubicBezTo>
                    <a:pt x="2713" y="2387"/>
                    <a:pt x="1" y="3147"/>
                    <a:pt x="2035" y="787"/>
                  </a:cubicBezTo>
                  <a:cubicBezTo>
                    <a:pt x="2035" y="787"/>
                    <a:pt x="2551" y="1"/>
                    <a:pt x="5127" y="353"/>
                  </a:cubicBezTo>
                  <a:cubicBezTo>
                    <a:pt x="6592" y="543"/>
                    <a:pt x="12152" y="733"/>
                    <a:pt x="12152" y="733"/>
                  </a:cubicBezTo>
                  <a:lnTo>
                    <a:pt x="12885" y="1330"/>
                  </a:lnTo>
                  <a:lnTo>
                    <a:pt x="3093" y="1628"/>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6" name="Google Shape;1876;p13"/>
            <p:cNvSpPr/>
            <p:nvPr/>
          </p:nvSpPr>
          <p:spPr>
            <a:xfrm>
              <a:off x="5239950" y="6206588"/>
              <a:ext cx="297050" cy="14275"/>
            </a:xfrm>
            <a:custGeom>
              <a:avLst/>
              <a:gdLst/>
              <a:ahLst/>
              <a:cxnLst/>
              <a:rect l="l" t="t" r="r" b="b"/>
              <a:pathLst>
                <a:path w="11882" h="571" extrusionOk="0">
                  <a:moveTo>
                    <a:pt x="55" y="543"/>
                  </a:moveTo>
                  <a:cubicBezTo>
                    <a:pt x="82" y="543"/>
                    <a:pt x="55" y="543"/>
                    <a:pt x="82" y="543"/>
                  </a:cubicBezTo>
                  <a:cubicBezTo>
                    <a:pt x="109" y="543"/>
                    <a:pt x="136" y="516"/>
                    <a:pt x="164" y="489"/>
                  </a:cubicBezTo>
                  <a:cubicBezTo>
                    <a:pt x="489" y="299"/>
                    <a:pt x="869" y="191"/>
                    <a:pt x="1249" y="164"/>
                  </a:cubicBezTo>
                  <a:cubicBezTo>
                    <a:pt x="1900" y="109"/>
                    <a:pt x="2550" y="109"/>
                    <a:pt x="3174" y="136"/>
                  </a:cubicBezTo>
                  <a:cubicBezTo>
                    <a:pt x="3663" y="136"/>
                    <a:pt x="4151" y="136"/>
                    <a:pt x="4639" y="164"/>
                  </a:cubicBezTo>
                  <a:cubicBezTo>
                    <a:pt x="5371" y="218"/>
                    <a:pt x="6104" y="245"/>
                    <a:pt x="6836" y="299"/>
                  </a:cubicBezTo>
                  <a:cubicBezTo>
                    <a:pt x="7704" y="326"/>
                    <a:pt x="8599" y="353"/>
                    <a:pt x="9494" y="381"/>
                  </a:cubicBezTo>
                  <a:cubicBezTo>
                    <a:pt x="10091" y="408"/>
                    <a:pt x="10688" y="435"/>
                    <a:pt x="11284" y="489"/>
                  </a:cubicBezTo>
                  <a:cubicBezTo>
                    <a:pt x="11881" y="543"/>
                    <a:pt x="11284" y="489"/>
                    <a:pt x="11284" y="462"/>
                  </a:cubicBezTo>
                  <a:cubicBezTo>
                    <a:pt x="10850" y="408"/>
                    <a:pt x="10389" y="353"/>
                    <a:pt x="9928" y="326"/>
                  </a:cubicBezTo>
                  <a:cubicBezTo>
                    <a:pt x="8897" y="272"/>
                    <a:pt x="7840" y="272"/>
                    <a:pt x="6809" y="218"/>
                  </a:cubicBezTo>
                  <a:cubicBezTo>
                    <a:pt x="6077" y="164"/>
                    <a:pt x="5344" y="109"/>
                    <a:pt x="4612" y="82"/>
                  </a:cubicBezTo>
                  <a:cubicBezTo>
                    <a:pt x="4151" y="55"/>
                    <a:pt x="3663" y="55"/>
                    <a:pt x="3174" y="55"/>
                  </a:cubicBezTo>
                  <a:cubicBezTo>
                    <a:pt x="2523" y="1"/>
                    <a:pt x="1872" y="28"/>
                    <a:pt x="1221" y="55"/>
                  </a:cubicBezTo>
                  <a:cubicBezTo>
                    <a:pt x="815" y="109"/>
                    <a:pt x="435" y="218"/>
                    <a:pt x="82" y="435"/>
                  </a:cubicBezTo>
                  <a:cubicBezTo>
                    <a:pt x="55" y="435"/>
                    <a:pt x="28" y="462"/>
                    <a:pt x="1" y="489"/>
                  </a:cubicBezTo>
                  <a:cubicBezTo>
                    <a:pt x="1" y="516"/>
                    <a:pt x="1" y="516"/>
                    <a:pt x="1" y="543"/>
                  </a:cubicBezTo>
                  <a:lnTo>
                    <a:pt x="1" y="543"/>
                  </a:lnTo>
                  <a:cubicBezTo>
                    <a:pt x="1" y="570"/>
                    <a:pt x="28" y="543"/>
                    <a:pt x="55" y="54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7" name="Google Shape;1877;p13"/>
            <p:cNvSpPr/>
            <p:nvPr/>
          </p:nvSpPr>
          <p:spPr>
            <a:xfrm>
              <a:off x="5257600" y="6215413"/>
              <a:ext cx="321425" cy="16975"/>
            </a:xfrm>
            <a:custGeom>
              <a:avLst/>
              <a:gdLst/>
              <a:ahLst/>
              <a:cxnLst/>
              <a:rect l="l" t="t" r="r" b="b"/>
              <a:pathLst>
                <a:path w="12857" h="679" extrusionOk="0">
                  <a:moveTo>
                    <a:pt x="54" y="434"/>
                  </a:moveTo>
                  <a:cubicBezTo>
                    <a:pt x="81" y="462"/>
                    <a:pt x="54" y="434"/>
                    <a:pt x="54" y="434"/>
                  </a:cubicBezTo>
                  <a:lnTo>
                    <a:pt x="54" y="434"/>
                  </a:lnTo>
                  <a:lnTo>
                    <a:pt x="217" y="380"/>
                  </a:lnTo>
                  <a:cubicBezTo>
                    <a:pt x="787" y="217"/>
                    <a:pt x="1356" y="109"/>
                    <a:pt x="1926" y="109"/>
                  </a:cubicBezTo>
                  <a:cubicBezTo>
                    <a:pt x="2902" y="109"/>
                    <a:pt x="3879" y="163"/>
                    <a:pt x="4855" y="272"/>
                  </a:cubicBezTo>
                  <a:cubicBezTo>
                    <a:pt x="5506" y="299"/>
                    <a:pt x="6157" y="353"/>
                    <a:pt x="6808" y="380"/>
                  </a:cubicBezTo>
                  <a:cubicBezTo>
                    <a:pt x="8327" y="434"/>
                    <a:pt x="9846" y="489"/>
                    <a:pt x="11365" y="597"/>
                  </a:cubicBezTo>
                  <a:cubicBezTo>
                    <a:pt x="12857" y="679"/>
                    <a:pt x="11365" y="597"/>
                    <a:pt x="11365" y="597"/>
                  </a:cubicBezTo>
                  <a:cubicBezTo>
                    <a:pt x="10931" y="543"/>
                    <a:pt x="10497" y="516"/>
                    <a:pt x="10063" y="489"/>
                  </a:cubicBezTo>
                  <a:cubicBezTo>
                    <a:pt x="8327" y="380"/>
                    <a:pt x="6591" y="299"/>
                    <a:pt x="4855" y="163"/>
                  </a:cubicBezTo>
                  <a:cubicBezTo>
                    <a:pt x="3879" y="55"/>
                    <a:pt x="2902" y="0"/>
                    <a:pt x="1926" y="28"/>
                  </a:cubicBezTo>
                  <a:cubicBezTo>
                    <a:pt x="1329" y="28"/>
                    <a:pt x="760" y="136"/>
                    <a:pt x="190" y="326"/>
                  </a:cubicBezTo>
                  <a:lnTo>
                    <a:pt x="27" y="380"/>
                  </a:lnTo>
                  <a:lnTo>
                    <a:pt x="27" y="380"/>
                  </a:lnTo>
                  <a:cubicBezTo>
                    <a:pt x="0" y="407"/>
                    <a:pt x="27" y="380"/>
                    <a:pt x="27" y="407"/>
                  </a:cubicBezTo>
                  <a:lnTo>
                    <a:pt x="27" y="43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8" name="Google Shape;1878;p13"/>
            <p:cNvSpPr/>
            <p:nvPr/>
          </p:nvSpPr>
          <p:spPr>
            <a:xfrm>
              <a:off x="4930750" y="6011313"/>
              <a:ext cx="278050" cy="489600"/>
            </a:xfrm>
            <a:custGeom>
              <a:avLst/>
              <a:gdLst/>
              <a:ahLst/>
              <a:cxnLst/>
              <a:rect l="l" t="t" r="r" b="b"/>
              <a:pathLst>
                <a:path w="11122" h="19584" extrusionOk="0">
                  <a:moveTo>
                    <a:pt x="4394" y="0"/>
                  </a:moveTo>
                  <a:lnTo>
                    <a:pt x="0" y="13074"/>
                  </a:lnTo>
                  <a:lnTo>
                    <a:pt x="6185" y="19584"/>
                  </a:lnTo>
                  <a:lnTo>
                    <a:pt x="11121" y="7486"/>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9" name="Google Shape;1879;p13"/>
            <p:cNvSpPr/>
            <p:nvPr/>
          </p:nvSpPr>
          <p:spPr>
            <a:xfrm>
              <a:off x="5123325" y="6224913"/>
              <a:ext cx="396025" cy="301100"/>
            </a:xfrm>
            <a:custGeom>
              <a:avLst/>
              <a:gdLst/>
              <a:ahLst/>
              <a:cxnLst/>
              <a:rect l="l" t="t" r="r" b="b"/>
              <a:pathLst>
                <a:path w="15841" h="12044" extrusionOk="0">
                  <a:moveTo>
                    <a:pt x="15841" y="54"/>
                  </a:moveTo>
                  <a:lnTo>
                    <a:pt x="9006" y="12043"/>
                  </a:lnTo>
                  <a:lnTo>
                    <a:pt x="1" y="11745"/>
                  </a:lnTo>
                  <a:lnTo>
                    <a:pt x="57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0" name="Google Shape;1880;p13"/>
            <p:cNvSpPr/>
            <p:nvPr/>
          </p:nvSpPr>
          <p:spPr>
            <a:xfrm>
              <a:off x="5070425" y="6195063"/>
              <a:ext cx="202775" cy="328900"/>
            </a:xfrm>
            <a:custGeom>
              <a:avLst/>
              <a:gdLst/>
              <a:ahLst/>
              <a:cxnLst/>
              <a:rect l="l" t="t" r="r" b="b"/>
              <a:pathLst>
                <a:path w="8111" h="13156" extrusionOk="0">
                  <a:moveTo>
                    <a:pt x="5371" y="1"/>
                  </a:moveTo>
                  <a:lnTo>
                    <a:pt x="1" y="11962"/>
                  </a:lnTo>
                  <a:lnTo>
                    <a:pt x="2632" y="13156"/>
                  </a:lnTo>
                  <a:lnTo>
                    <a:pt x="8111" y="1248"/>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p13"/>
            <p:cNvSpPr/>
            <p:nvPr/>
          </p:nvSpPr>
          <p:spPr>
            <a:xfrm>
              <a:off x="5200625" y="6233038"/>
              <a:ext cx="40725" cy="35975"/>
            </a:xfrm>
            <a:custGeom>
              <a:avLst/>
              <a:gdLst/>
              <a:ahLst/>
              <a:cxnLst/>
              <a:rect l="l" t="t" r="r" b="b"/>
              <a:pathLst>
                <a:path w="1629" h="1439" extrusionOk="0">
                  <a:moveTo>
                    <a:pt x="1031" y="1"/>
                  </a:moveTo>
                  <a:lnTo>
                    <a:pt x="1031" y="1"/>
                  </a:lnTo>
                  <a:cubicBezTo>
                    <a:pt x="1004" y="1"/>
                    <a:pt x="977" y="1"/>
                    <a:pt x="950" y="1"/>
                  </a:cubicBezTo>
                  <a:cubicBezTo>
                    <a:pt x="625" y="1"/>
                    <a:pt x="326" y="218"/>
                    <a:pt x="218" y="516"/>
                  </a:cubicBezTo>
                  <a:cubicBezTo>
                    <a:pt x="1" y="896"/>
                    <a:pt x="272" y="1357"/>
                    <a:pt x="706" y="1384"/>
                  </a:cubicBezTo>
                  <a:cubicBezTo>
                    <a:pt x="1086" y="1438"/>
                    <a:pt x="1465" y="1167"/>
                    <a:pt x="1547" y="760"/>
                  </a:cubicBezTo>
                  <a:cubicBezTo>
                    <a:pt x="1628" y="462"/>
                    <a:pt x="1465" y="136"/>
                    <a:pt x="1140" y="28"/>
                  </a:cubicBezTo>
                  <a:cubicBezTo>
                    <a:pt x="1113" y="28"/>
                    <a:pt x="1058" y="1"/>
                    <a:pt x="1031" y="1"/>
                  </a:cubicBezTo>
                  <a:close/>
                  <a:moveTo>
                    <a:pt x="923" y="82"/>
                  </a:moveTo>
                  <a:cubicBezTo>
                    <a:pt x="652" y="136"/>
                    <a:pt x="435" y="326"/>
                    <a:pt x="380" y="570"/>
                  </a:cubicBezTo>
                  <a:cubicBezTo>
                    <a:pt x="245" y="841"/>
                    <a:pt x="408" y="1167"/>
                    <a:pt x="706" y="1167"/>
                  </a:cubicBezTo>
                  <a:cubicBezTo>
                    <a:pt x="1004" y="1248"/>
                    <a:pt x="1303" y="1031"/>
                    <a:pt x="1357" y="733"/>
                  </a:cubicBezTo>
                  <a:cubicBezTo>
                    <a:pt x="1438" y="489"/>
                    <a:pt x="1303" y="245"/>
                    <a:pt x="1086" y="136"/>
                  </a:cubicBezTo>
                  <a:cubicBezTo>
                    <a:pt x="1031" y="136"/>
                    <a:pt x="977" y="109"/>
                    <a:pt x="923" y="8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p13"/>
            <p:cNvSpPr/>
            <p:nvPr/>
          </p:nvSpPr>
          <p:spPr>
            <a:xfrm>
              <a:off x="5102300" y="6281188"/>
              <a:ext cx="120050" cy="210225"/>
            </a:xfrm>
            <a:custGeom>
              <a:avLst/>
              <a:gdLst/>
              <a:ahLst/>
              <a:cxnLst/>
              <a:rect l="l" t="t" r="r" b="b"/>
              <a:pathLst>
                <a:path w="4802" h="8409" extrusionOk="0">
                  <a:moveTo>
                    <a:pt x="4747" y="760"/>
                  </a:moveTo>
                  <a:cubicBezTo>
                    <a:pt x="4774" y="760"/>
                    <a:pt x="4747" y="787"/>
                    <a:pt x="4774" y="760"/>
                  </a:cubicBezTo>
                  <a:cubicBezTo>
                    <a:pt x="4802" y="760"/>
                    <a:pt x="4774" y="760"/>
                    <a:pt x="4774" y="760"/>
                  </a:cubicBezTo>
                  <a:cubicBezTo>
                    <a:pt x="4802" y="679"/>
                    <a:pt x="4774" y="570"/>
                    <a:pt x="4693" y="489"/>
                  </a:cubicBezTo>
                  <a:cubicBezTo>
                    <a:pt x="4530" y="353"/>
                    <a:pt x="4341" y="245"/>
                    <a:pt x="4124" y="163"/>
                  </a:cubicBezTo>
                  <a:cubicBezTo>
                    <a:pt x="3961" y="82"/>
                    <a:pt x="3798" y="28"/>
                    <a:pt x="3608" y="0"/>
                  </a:cubicBezTo>
                  <a:cubicBezTo>
                    <a:pt x="3500" y="28"/>
                    <a:pt x="3418" y="109"/>
                    <a:pt x="3391" y="190"/>
                  </a:cubicBezTo>
                  <a:cubicBezTo>
                    <a:pt x="2903" y="1221"/>
                    <a:pt x="2171" y="2821"/>
                    <a:pt x="1520" y="4205"/>
                  </a:cubicBezTo>
                  <a:cubicBezTo>
                    <a:pt x="1221" y="4856"/>
                    <a:pt x="950" y="5452"/>
                    <a:pt x="706" y="5913"/>
                  </a:cubicBezTo>
                  <a:cubicBezTo>
                    <a:pt x="625" y="6076"/>
                    <a:pt x="408" y="6591"/>
                    <a:pt x="218" y="7053"/>
                  </a:cubicBezTo>
                  <a:cubicBezTo>
                    <a:pt x="109" y="7297"/>
                    <a:pt x="55" y="7568"/>
                    <a:pt x="1" y="7839"/>
                  </a:cubicBezTo>
                  <a:cubicBezTo>
                    <a:pt x="1" y="7866"/>
                    <a:pt x="28" y="7921"/>
                    <a:pt x="82" y="7975"/>
                  </a:cubicBezTo>
                  <a:cubicBezTo>
                    <a:pt x="299" y="8138"/>
                    <a:pt x="570" y="8273"/>
                    <a:pt x="842" y="8327"/>
                  </a:cubicBezTo>
                  <a:cubicBezTo>
                    <a:pt x="1113" y="8409"/>
                    <a:pt x="1330" y="8355"/>
                    <a:pt x="1438" y="8138"/>
                  </a:cubicBezTo>
                  <a:cubicBezTo>
                    <a:pt x="2198" y="6402"/>
                    <a:pt x="3608" y="3391"/>
                    <a:pt x="4449" y="1519"/>
                  </a:cubicBezTo>
                  <a:cubicBezTo>
                    <a:pt x="4558" y="1302"/>
                    <a:pt x="4639" y="1112"/>
                    <a:pt x="4720" y="950"/>
                  </a:cubicBezTo>
                  <a:cubicBezTo>
                    <a:pt x="4720" y="895"/>
                    <a:pt x="4747" y="841"/>
                    <a:pt x="4747" y="787"/>
                  </a:cubicBezTo>
                  <a:close/>
                  <a:moveTo>
                    <a:pt x="136" y="7839"/>
                  </a:moveTo>
                  <a:cubicBezTo>
                    <a:pt x="191" y="7595"/>
                    <a:pt x="272" y="7324"/>
                    <a:pt x="353" y="7080"/>
                  </a:cubicBezTo>
                  <a:cubicBezTo>
                    <a:pt x="543" y="6619"/>
                    <a:pt x="760" y="6130"/>
                    <a:pt x="869" y="5968"/>
                  </a:cubicBezTo>
                  <a:cubicBezTo>
                    <a:pt x="1086" y="5507"/>
                    <a:pt x="1384" y="4910"/>
                    <a:pt x="1682" y="4286"/>
                  </a:cubicBezTo>
                  <a:cubicBezTo>
                    <a:pt x="2333" y="2903"/>
                    <a:pt x="3066" y="1302"/>
                    <a:pt x="3554" y="272"/>
                  </a:cubicBezTo>
                  <a:cubicBezTo>
                    <a:pt x="3581" y="217"/>
                    <a:pt x="3635" y="163"/>
                    <a:pt x="3690" y="190"/>
                  </a:cubicBezTo>
                  <a:cubicBezTo>
                    <a:pt x="3825" y="217"/>
                    <a:pt x="3961" y="245"/>
                    <a:pt x="4096" y="299"/>
                  </a:cubicBezTo>
                  <a:cubicBezTo>
                    <a:pt x="4259" y="353"/>
                    <a:pt x="4422" y="434"/>
                    <a:pt x="4558" y="516"/>
                  </a:cubicBezTo>
                  <a:cubicBezTo>
                    <a:pt x="4639" y="570"/>
                    <a:pt x="4720" y="651"/>
                    <a:pt x="4693" y="733"/>
                  </a:cubicBezTo>
                  <a:lnTo>
                    <a:pt x="4693" y="733"/>
                  </a:lnTo>
                  <a:cubicBezTo>
                    <a:pt x="4693" y="760"/>
                    <a:pt x="4693" y="733"/>
                    <a:pt x="4720" y="760"/>
                  </a:cubicBezTo>
                  <a:lnTo>
                    <a:pt x="4693" y="760"/>
                  </a:lnTo>
                  <a:cubicBezTo>
                    <a:pt x="4666" y="814"/>
                    <a:pt x="4612" y="868"/>
                    <a:pt x="4585" y="895"/>
                  </a:cubicBezTo>
                  <a:cubicBezTo>
                    <a:pt x="4503" y="1085"/>
                    <a:pt x="4422" y="1275"/>
                    <a:pt x="4313" y="1492"/>
                  </a:cubicBezTo>
                  <a:cubicBezTo>
                    <a:pt x="3473" y="3364"/>
                    <a:pt x="2089" y="6375"/>
                    <a:pt x="1330" y="8138"/>
                  </a:cubicBezTo>
                  <a:cubicBezTo>
                    <a:pt x="1276" y="8300"/>
                    <a:pt x="1086" y="8300"/>
                    <a:pt x="869" y="8246"/>
                  </a:cubicBezTo>
                  <a:cubicBezTo>
                    <a:pt x="652" y="8165"/>
                    <a:pt x="435" y="8083"/>
                    <a:pt x="245" y="7948"/>
                  </a:cubicBezTo>
                  <a:cubicBezTo>
                    <a:pt x="191" y="7893"/>
                    <a:pt x="163" y="7839"/>
                    <a:pt x="136" y="783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3" name="Google Shape;1883;p13"/>
            <p:cNvSpPr/>
            <p:nvPr/>
          </p:nvSpPr>
          <p:spPr>
            <a:xfrm>
              <a:off x="4955150" y="6064188"/>
              <a:ext cx="223125" cy="398075"/>
            </a:xfrm>
            <a:custGeom>
              <a:avLst/>
              <a:gdLst/>
              <a:ahLst/>
              <a:cxnLst/>
              <a:rect l="l" t="t" r="r" b="b"/>
              <a:pathLst>
                <a:path w="8925" h="15923" extrusionOk="0">
                  <a:moveTo>
                    <a:pt x="3581" y="1"/>
                  </a:moveTo>
                  <a:cubicBezTo>
                    <a:pt x="3581" y="1"/>
                    <a:pt x="3554" y="1"/>
                    <a:pt x="3554" y="1"/>
                  </a:cubicBezTo>
                  <a:cubicBezTo>
                    <a:pt x="3527" y="1"/>
                    <a:pt x="3527" y="1"/>
                    <a:pt x="3527" y="28"/>
                  </a:cubicBezTo>
                  <a:lnTo>
                    <a:pt x="1" y="10416"/>
                  </a:lnTo>
                  <a:cubicBezTo>
                    <a:pt x="1" y="10416"/>
                    <a:pt x="1" y="10443"/>
                    <a:pt x="1" y="10443"/>
                  </a:cubicBezTo>
                  <a:lnTo>
                    <a:pt x="4585" y="15922"/>
                  </a:lnTo>
                  <a:lnTo>
                    <a:pt x="4612" y="15922"/>
                  </a:lnTo>
                  <a:cubicBezTo>
                    <a:pt x="4639" y="15922"/>
                    <a:pt x="4639" y="15922"/>
                    <a:pt x="4639" y="15895"/>
                  </a:cubicBezTo>
                  <a:lnTo>
                    <a:pt x="8925" y="6077"/>
                  </a:lnTo>
                  <a:cubicBezTo>
                    <a:pt x="8925" y="6049"/>
                    <a:pt x="8925" y="6022"/>
                    <a:pt x="8925" y="6022"/>
                  </a:cubicBezTo>
                  <a:close/>
                  <a:moveTo>
                    <a:pt x="3581" y="82"/>
                  </a:moveTo>
                  <a:lnTo>
                    <a:pt x="8843" y="6049"/>
                  </a:lnTo>
                  <a:lnTo>
                    <a:pt x="4612" y="15814"/>
                  </a:lnTo>
                  <a:lnTo>
                    <a:pt x="82" y="1038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4" name="Google Shape;1884;p13"/>
            <p:cNvSpPr/>
            <p:nvPr/>
          </p:nvSpPr>
          <p:spPr>
            <a:xfrm>
              <a:off x="5160625" y="6250663"/>
              <a:ext cx="325500" cy="261775"/>
            </a:xfrm>
            <a:custGeom>
              <a:avLst/>
              <a:gdLst/>
              <a:ahLst/>
              <a:cxnLst/>
              <a:rect l="l" t="t" r="r" b="b"/>
              <a:pathLst>
                <a:path w="13020" h="10471" extrusionOk="0">
                  <a:moveTo>
                    <a:pt x="12993" y="55"/>
                  </a:moveTo>
                  <a:cubicBezTo>
                    <a:pt x="13020" y="55"/>
                    <a:pt x="13020" y="55"/>
                    <a:pt x="12993" y="28"/>
                  </a:cubicBezTo>
                  <a:cubicBezTo>
                    <a:pt x="12993" y="28"/>
                    <a:pt x="12993" y="1"/>
                    <a:pt x="12966" y="28"/>
                  </a:cubicBezTo>
                  <a:lnTo>
                    <a:pt x="4774" y="1"/>
                  </a:lnTo>
                  <a:cubicBezTo>
                    <a:pt x="4774" y="1"/>
                    <a:pt x="4747" y="1"/>
                    <a:pt x="4747" y="1"/>
                  </a:cubicBezTo>
                  <a:lnTo>
                    <a:pt x="0" y="10037"/>
                  </a:lnTo>
                  <a:cubicBezTo>
                    <a:pt x="0" y="10037"/>
                    <a:pt x="0" y="10064"/>
                    <a:pt x="0" y="10064"/>
                  </a:cubicBezTo>
                  <a:cubicBezTo>
                    <a:pt x="0" y="10064"/>
                    <a:pt x="27" y="10064"/>
                    <a:pt x="27" y="10064"/>
                  </a:cubicBezTo>
                  <a:lnTo>
                    <a:pt x="7161" y="10471"/>
                  </a:lnTo>
                  <a:cubicBezTo>
                    <a:pt x="7161" y="10471"/>
                    <a:pt x="7188" y="10471"/>
                    <a:pt x="7188" y="10471"/>
                  </a:cubicBezTo>
                  <a:close/>
                  <a:moveTo>
                    <a:pt x="12911" y="82"/>
                  </a:moveTo>
                  <a:lnTo>
                    <a:pt x="7107" y="10416"/>
                  </a:lnTo>
                  <a:lnTo>
                    <a:pt x="82" y="10010"/>
                  </a:lnTo>
                  <a:lnTo>
                    <a:pt x="4801"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p13"/>
            <p:cNvSpPr/>
            <p:nvPr/>
          </p:nvSpPr>
          <p:spPr>
            <a:xfrm>
              <a:off x="5342350" y="5555613"/>
              <a:ext cx="125475" cy="282800"/>
            </a:xfrm>
            <a:custGeom>
              <a:avLst/>
              <a:gdLst/>
              <a:ahLst/>
              <a:cxnLst/>
              <a:rect l="l" t="t" r="r" b="b"/>
              <a:pathLst>
                <a:path w="5019" h="11312" extrusionOk="0">
                  <a:moveTo>
                    <a:pt x="2794" y="9630"/>
                  </a:moveTo>
                  <a:cubicBezTo>
                    <a:pt x="2794" y="9630"/>
                    <a:pt x="3255" y="11312"/>
                    <a:pt x="4503" y="9630"/>
                  </a:cubicBezTo>
                  <a:cubicBezTo>
                    <a:pt x="4503" y="9630"/>
                    <a:pt x="5018" y="8898"/>
                    <a:pt x="3771" y="6673"/>
                  </a:cubicBezTo>
                  <a:cubicBezTo>
                    <a:pt x="3038" y="5426"/>
                    <a:pt x="814" y="435"/>
                    <a:pt x="814" y="435"/>
                  </a:cubicBezTo>
                  <a:lnTo>
                    <a:pt x="1" y="1"/>
                  </a:lnTo>
                  <a:lnTo>
                    <a:pt x="3364" y="9006"/>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6" name="Google Shape;1886;p13"/>
            <p:cNvSpPr/>
            <p:nvPr/>
          </p:nvSpPr>
          <p:spPr>
            <a:xfrm>
              <a:off x="5339650" y="5535288"/>
              <a:ext cx="110550" cy="254975"/>
            </a:xfrm>
            <a:custGeom>
              <a:avLst/>
              <a:gdLst/>
              <a:ahLst/>
              <a:cxnLst/>
              <a:rect l="l" t="t" r="r" b="b"/>
              <a:pathLst>
                <a:path w="4422" h="10199" extrusionOk="0">
                  <a:moveTo>
                    <a:pt x="4313" y="10199"/>
                  </a:moveTo>
                  <a:cubicBezTo>
                    <a:pt x="4394" y="10036"/>
                    <a:pt x="4421" y="9846"/>
                    <a:pt x="4421" y="9656"/>
                  </a:cubicBezTo>
                  <a:cubicBezTo>
                    <a:pt x="4394" y="9548"/>
                    <a:pt x="4394" y="9412"/>
                    <a:pt x="4367" y="9304"/>
                  </a:cubicBezTo>
                  <a:cubicBezTo>
                    <a:pt x="4150" y="8653"/>
                    <a:pt x="3879" y="8002"/>
                    <a:pt x="3580" y="7378"/>
                  </a:cubicBezTo>
                  <a:cubicBezTo>
                    <a:pt x="3038" y="6157"/>
                    <a:pt x="2495" y="4910"/>
                    <a:pt x="1926" y="3689"/>
                  </a:cubicBezTo>
                  <a:cubicBezTo>
                    <a:pt x="1438" y="2685"/>
                    <a:pt x="977" y="1709"/>
                    <a:pt x="488" y="760"/>
                  </a:cubicBezTo>
                  <a:cubicBezTo>
                    <a:pt x="353" y="516"/>
                    <a:pt x="217" y="299"/>
                    <a:pt x="109" y="54"/>
                  </a:cubicBezTo>
                  <a:cubicBezTo>
                    <a:pt x="81" y="0"/>
                    <a:pt x="0" y="27"/>
                    <a:pt x="27" y="82"/>
                  </a:cubicBezTo>
                  <a:cubicBezTo>
                    <a:pt x="163" y="326"/>
                    <a:pt x="271" y="570"/>
                    <a:pt x="407" y="814"/>
                  </a:cubicBezTo>
                  <a:cubicBezTo>
                    <a:pt x="868" y="1763"/>
                    <a:pt x="1356" y="2740"/>
                    <a:pt x="1817" y="3716"/>
                  </a:cubicBezTo>
                  <a:cubicBezTo>
                    <a:pt x="2414" y="4937"/>
                    <a:pt x="2957" y="6212"/>
                    <a:pt x="3499" y="7432"/>
                  </a:cubicBezTo>
                  <a:cubicBezTo>
                    <a:pt x="3662" y="7839"/>
                    <a:pt x="3987" y="8436"/>
                    <a:pt x="4177" y="9060"/>
                  </a:cubicBezTo>
                  <a:cubicBezTo>
                    <a:pt x="4231" y="9222"/>
                    <a:pt x="4258" y="9412"/>
                    <a:pt x="4286" y="9602"/>
                  </a:cubicBezTo>
                  <a:cubicBezTo>
                    <a:pt x="4313" y="9792"/>
                    <a:pt x="4313" y="10009"/>
                    <a:pt x="4286" y="10199"/>
                  </a:cubicBezTo>
                  <a:lnTo>
                    <a:pt x="4286" y="1019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7" name="Google Shape;1887;p13"/>
            <p:cNvSpPr/>
            <p:nvPr/>
          </p:nvSpPr>
          <p:spPr>
            <a:xfrm>
              <a:off x="5343025" y="5545463"/>
              <a:ext cx="94275" cy="236000"/>
            </a:xfrm>
            <a:custGeom>
              <a:avLst/>
              <a:gdLst/>
              <a:ahLst/>
              <a:cxnLst/>
              <a:rect l="l" t="t" r="r" b="b"/>
              <a:pathLst>
                <a:path w="3771" h="9440" extrusionOk="0">
                  <a:moveTo>
                    <a:pt x="3690" y="9412"/>
                  </a:moveTo>
                  <a:cubicBezTo>
                    <a:pt x="3744" y="9412"/>
                    <a:pt x="3690" y="9439"/>
                    <a:pt x="3717" y="9412"/>
                  </a:cubicBezTo>
                  <a:cubicBezTo>
                    <a:pt x="3744" y="9385"/>
                    <a:pt x="3717" y="9358"/>
                    <a:pt x="3744" y="9331"/>
                  </a:cubicBezTo>
                  <a:cubicBezTo>
                    <a:pt x="3771" y="9087"/>
                    <a:pt x="3744" y="8815"/>
                    <a:pt x="3690" y="8598"/>
                  </a:cubicBezTo>
                  <a:cubicBezTo>
                    <a:pt x="3500" y="7974"/>
                    <a:pt x="3256" y="7378"/>
                    <a:pt x="3011" y="6781"/>
                  </a:cubicBezTo>
                  <a:cubicBezTo>
                    <a:pt x="2659" y="5913"/>
                    <a:pt x="2279" y="4991"/>
                    <a:pt x="1872" y="4042"/>
                  </a:cubicBezTo>
                  <a:cubicBezTo>
                    <a:pt x="1492" y="3119"/>
                    <a:pt x="1058" y="2143"/>
                    <a:pt x="625" y="1221"/>
                  </a:cubicBezTo>
                  <a:cubicBezTo>
                    <a:pt x="435" y="814"/>
                    <a:pt x="245" y="407"/>
                    <a:pt x="55" y="27"/>
                  </a:cubicBezTo>
                  <a:cubicBezTo>
                    <a:pt x="55" y="0"/>
                    <a:pt x="28" y="0"/>
                    <a:pt x="28" y="0"/>
                  </a:cubicBezTo>
                  <a:cubicBezTo>
                    <a:pt x="1" y="0"/>
                    <a:pt x="1" y="27"/>
                    <a:pt x="28" y="54"/>
                  </a:cubicBezTo>
                  <a:cubicBezTo>
                    <a:pt x="191" y="434"/>
                    <a:pt x="353" y="841"/>
                    <a:pt x="543" y="1248"/>
                  </a:cubicBezTo>
                  <a:cubicBezTo>
                    <a:pt x="950" y="2170"/>
                    <a:pt x="1384" y="3146"/>
                    <a:pt x="1818" y="4096"/>
                  </a:cubicBezTo>
                  <a:cubicBezTo>
                    <a:pt x="2225" y="5045"/>
                    <a:pt x="2605" y="5940"/>
                    <a:pt x="2930" y="6835"/>
                  </a:cubicBezTo>
                  <a:cubicBezTo>
                    <a:pt x="3066" y="7215"/>
                    <a:pt x="3337" y="7785"/>
                    <a:pt x="3527" y="8354"/>
                  </a:cubicBezTo>
                  <a:cubicBezTo>
                    <a:pt x="3635" y="8653"/>
                    <a:pt x="3662" y="8978"/>
                    <a:pt x="3662" y="9276"/>
                  </a:cubicBezTo>
                  <a:cubicBezTo>
                    <a:pt x="3662" y="9331"/>
                    <a:pt x="3635" y="9358"/>
                    <a:pt x="3662" y="9385"/>
                  </a:cubicBezTo>
                  <a:cubicBezTo>
                    <a:pt x="3690" y="9412"/>
                    <a:pt x="3662" y="9385"/>
                    <a:pt x="3690" y="9412"/>
                  </a:cubicBezTo>
                  <a:cubicBezTo>
                    <a:pt x="3717" y="9412"/>
                    <a:pt x="3690" y="9412"/>
                    <a:pt x="3690" y="9412"/>
                  </a:cubicBezTo>
                  <a:cubicBezTo>
                    <a:pt x="3690" y="9412"/>
                    <a:pt x="3690" y="9412"/>
                    <a:pt x="3690" y="941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8" name="Google Shape;1888;p13"/>
            <p:cNvSpPr/>
            <p:nvPr/>
          </p:nvSpPr>
          <p:spPr>
            <a:xfrm>
              <a:off x="5388450" y="5782113"/>
              <a:ext cx="311950" cy="115300"/>
            </a:xfrm>
            <a:custGeom>
              <a:avLst/>
              <a:gdLst/>
              <a:ahLst/>
              <a:cxnLst/>
              <a:rect l="l" t="t" r="r" b="b"/>
              <a:pathLst>
                <a:path w="12478" h="4612" extrusionOk="0">
                  <a:moveTo>
                    <a:pt x="2740" y="2279"/>
                  </a:moveTo>
                  <a:cubicBezTo>
                    <a:pt x="2740" y="2279"/>
                    <a:pt x="1" y="2089"/>
                    <a:pt x="2659" y="570"/>
                  </a:cubicBezTo>
                  <a:cubicBezTo>
                    <a:pt x="2659" y="570"/>
                    <a:pt x="3364" y="0"/>
                    <a:pt x="5643" y="1167"/>
                  </a:cubicBezTo>
                  <a:cubicBezTo>
                    <a:pt x="6918" y="1818"/>
                    <a:pt x="12017" y="3825"/>
                    <a:pt x="12017" y="3825"/>
                  </a:cubicBezTo>
                  <a:lnTo>
                    <a:pt x="12478" y="4611"/>
                  </a:lnTo>
                  <a:lnTo>
                    <a:pt x="3337" y="168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9" name="Google Shape;1889;p13"/>
            <p:cNvSpPr/>
            <p:nvPr/>
          </p:nvSpPr>
          <p:spPr>
            <a:xfrm>
              <a:off x="5455600" y="5799063"/>
              <a:ext cx="261075" cy="94275"/>
            </a:xfrm>
            <a:custGeom>
              <a:avLst/>
              <a:gdLst/>
              <a:ahLst/>
              <a:cxnLst/>
              <a:rect l="l" t="t" r="r" b="b"/>
              <a:pathLst>
                <a:path w="10443" h="3771" extrusionOk="0">
                  <a:moveTo>
                    <a:pt x="27" y="163"/>
                  </a:moveTo>
                  <a:cubicBezTo>
                    <a:pt x="54" y="190"/>
                    <a:pt x="27" y="190"/>
                    <a:pt x="82" y="190"/>
                  </a:cubicBezTo>
                  <a:cubicBezTo>
                    <a:pt x="109" y="217"/>
                    <a:pt x="136" y="190"/>
                    <a:pt x="163" y="190"/>
                  </a:cubicBezTo>
                  <a:cubicBezTo>
                    <a:pt x="543" y="109"/>
                    <a:pt x="895" y="109"/>
                    <a:pt x="1275" y="217"/>
                  </a:cubicBezTo>
                  <a:cubicBezTo>
                    <a:pt x="1872" y="380"/>
                    <a:pt x="2469" y="570"/>
                    <a:pt x="3065" y="814"/>
                  </a:cubicBezTo>
                  <a:cubicBezTo>
                    <a:pt x="3526" y="977"/>
                    <a:pt x="3960" y="1167"/>
                    <a:pt x="4394" y="1329"/>
                  </a:cubicBezTo>
                  <a:cubicBezTo>
                    <a:pt x="5072" y="1601"/>
                    <a:pt x="5696" y="1872"/>
                    <a:pt x="6374" y="2143"/>
                  </a:cubicBezTo>
                  <a:cubicBezTo>
                    <a:pt x="7188" y="2496"/>
                    <a:pt x="8002" y="2794"/>
                    <a:pt x="8815" y="3093"/>
                  </a:cubicBezTo>
                  <a:cubicBezTo>
                    <a:pt x="9358" y="3309"/>
                    <a:pt x="9900" y="3526"/>
                    <a:pt x="10443" y="3771"/>
                  </a:cubicBezTo>
                  <a:lnTo>
                    <a:pt x="10443" y="3743"/>
                  </a:lnTo>
                  <a:cubicBezTo>
                    <a:pt x="10036" y="3554"/>
                    <a:pt x="9629" y="3364"/>
                    <a:pt x="9249" y="3201"/>
                  </a:cubicBezTo>
                  <a:cubicBezTo>
                    <a:pt x="8300" y="2794"/>
                    <a:pt x="7324" y="2442"/>
                    <a:pt x="6401" y="2062"/>
                  </a:cubicBezTo>
                  <a:cubicBezTo>
                    <a:pt x="5723" y="1791"/>
                    <a:pt x="5072" y="1519"/>
                    <a:pt x="4421" y="1248"/>
                  </a:cubicBezTo>
                  <a:cubicBezTo>
                    <a:pt x="3987" y="1058"/>
                    <a:pt x="3526" y="895"/>
                    <a:pt x="3092" y="733"/>
                  </a:cubicBezTo>
                  <a:cubicBezTo>
                    <a:pt x="2496" y="489"/>
                    <a:pt x="1899" y="272"/>
                    <a:pt x="1275" y="109"/>
                  </a:cubicBezTo>
                  <a:cubicBezTo>
                    <a:pt x="895" y="0"/>
                    <a:pt x="516" y="0"/>
                    <a:pt x="136" y="82"/>
                  </a:cubicBezTo>
                  <a:cubicBezTo>
                    <a:pt x="82" y="82"/>
                    <a:pt x="54" y="82"/>
                    <a:pt x="27" y="109"/>
                  </a:cubicBezTo>
                  <a:cubicBezTo>
                    <a:pt x="0" y="136"/>
                    <a:pt x="27" y="136"/>
                    <a:pt x="27" y="163"/>
                  </a:cubicBezTo>
                  <a:lnTo>
                    <a:pt x="27" y="163"/>
                  </a:lnTo>
                  <a:cubicBezTo>
                    <a:pt x="27" y="190"/>
                    <a:pt x="27" y="190"/>
                    <a:pt x="27" y="16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0" name="Google Shape;1890;p13"/>
            <p:cNvSpPr/>
            <p:nvPr/>
          </p:nvSpPr>
          <p:spPr>
            <a:xfrm>
              <a:off x="5470500" y="5813988"/>
              <a:ext cx="260425" cy="96300"/>
            </a:xfrm>
            <a:custGeom>
              <a:avLst/>
              <a:gdLst/>
              <a:ahLst/>
              <a:cxnLst/>
              <a:rect l="l" t="t" r="r" b="b"/>
              <a:pathLst>
                <a:path w="10417" h="3852" extrusionOk="0">
                  <a:moveTo>
                    <a:pt x="28" y="27"/>
                  </a:moveTo>
                  <a:cubicBezTo>
                    <a:pt x="28" y="54"/>
                    <a:pt x="1" y="27"/>
                    <a:pt x="28" y="54"/>
                  </a:cubicBezTo>
                  <a:lnTo>
                    <a:pt x="218" y="54"/>
                  </a:lnTo>
                  <a:cubicBezTo>
                    <a:pt x="788" y="81"/>
                    <a:pt x="1330" y="190"/>
                    <a:pt x="1873" y="353"/>
                  </a:cubicBezTo>
                  <a:cubicBezTo>
                    <a:pt x="2768" y="678"/>
                    <a:pt x="3663" y="1031"/>
                    <a:pt x="4531" y="1438"/>
                  </a:cubicBezTo>
                  <a:cubicBezTo>
                    <a:pt x="5100" y="1709"/>
                    <a:pt x="5697" y="1953"/>
                    <a:pt x="6294" y="2197"/>
                  </a:cubicBezTo>
                  <a:cubicBezTo>
                    <a:pt x="7650" y="2740"/>
                    <a:pt x="9060" y="3282"/>
                    <a:pt x="10417" y="3852"/>
                  </a:cubicBezTo>
                  <a:lnTo>
                    <a:pt x="10417" y="3852"/>
                  </a:lnTo>
                  <a:cubicBezTo>
                    <a:pt x="10037" y="3689"/>
                    <a:pt x="9630" y="3526"/>
                    <a:pt x="9250" y="3363"/>
                  </a:cubicBezTo>
                  <a:cubicBezTo>
                    <a:pt x="7704" y="2685"/>
                    <a:pt x="6104" y="2062"/>
                    <a:pt x="4558" y="1356"/>
                  </a:cubicBezTo>
                  <a:cubicBezTo>
                    <a:pt x="3690" y="949"/>
                    <a:pt x="2822" y="570"/>
                    <a:pt x="1900" y="271"/>
                  </a:cubicBezTo>
                  <a:cubicBezTo>
                    <a:pt x="1357" y="81"/>
                    <a:pt x="788" y="0"/>
                    <a:pt x="218" y="0"/>
                  </a:cubicBezTo>
                  <a:lnTo>
                    <a:pt x="28" y="0"/>
                  </a:lnTo>
                  <a:cubicBezTo>
                    <a:pt x="1" y="0"/>
                    <a:pt x="28" y="0"/>
                    <a:pt x="2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13"/>
            <p:cNvSpPr/>
            <p:nvPr/>
          </p:nvSpPr>
          <p:spPr>
            <a:xfrm>
              <a:off x="5131475" y="5545463"/>
              <a:ext cx="302450" cy="467225"/>
            </a:xfrm>
            <a:custGeom>
              <a:avLst/>
              <a:gdLst/>
              <a:ahLst/>
              <a:cxnLst/>
              <a:rect l="l" t="t" r="r" b="b"/>
              <a:pathLst>
                <a:path w="12098" h="18689" extrusionOk="0">
                  <a:moveTo>
                    <a:pt x="8327" y="0"/>
                  </a:moveTo>
                  <a:lnTo>
                    <a:pt x="0" y="10633"/>
                  </a:lnTo>
                  <a:lnTo>
                    <a:pt x="3607" y="18688"/>
                  </a:lnTo>
                  <a:lnTo>
                    <a:pt x="12097" y="9114"/>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2" name="Google Shape;1892;p13"/>
            <p:cNvSpPr/>
            <p:nvPr/>
          </p:nvSpPr>
          <p:spPr>
            <a:xfrm>
              <a:off x="5250800" y="5816688"/>
              <a:ext cx="460450" cy="303825"/>
            </a:xfrm>
            <a:custGeom>
              <a:avLst/>
              <a:gdLst/>
              <a:ahLst/>
              <a:cxnLst/>
              <a:rect l="l" t="t" r="r" b="b"/>
              <a:pathLst>
                <a:path w="18418" h="12153" extrusionOk="0">
                  <a:moveTo>
                    <a:pt x="18418" y="3337"/>
                  </a:moveTo>
                  <a:lnTo>
                    <a:pt x="8192" y="12152"/>
                  </a:lnTo>
                  <a:lnTo>
                    <a:pt x="1" y="8951"/>
                  </a:lnTo>
                  <a:lnTo>
                    <a:pt x="9142"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3" name="Google Shape;1893;p13"/>
            <p:cNvSpPr/>
            <p:nvPr/>
          </p:nvSpPr>
          <p:spPr>
            <a:xfrm>
              <a:off x="5209450" y="5768538"/>
              <a:ext cx="274650" cy="281450"/>
            </a:xfrm>
            <a:custGeom>
              <a:avLst/>
              <a:gdLst/>
              <a:ahLst/>
              <a:cxnLst/>
              <a:rect l="l" t="t" r="r" b="b"/>
              <a:pathLst>
                <a:path w="10986" h="11258" extrusionOk="0">
                  <a:moveTo>
                    <a:pt x="8843" y="1"/>
                  </a:moveTo>
                  <a:lnTo>
                    <a:pt x="0" y="9304"/>
                  </a:lnTo>
                  <a:lnTo>
                    <a:pt x="2062" y="11257"/>
                  </a:lnTo>
                  <a:lnTo>
                    <a:pt x="10985" y="2035"/>
                  </a:ln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4" name="Google Shape;1894;p13"/>
            <p:cNvSpPr/>
            <p:nvPr/>
          </p:nvSpPr>
          <p:spPr>
            <a:xfrm>
              <a:off x="5408125" y="5807188"/>
              <a:ext cx="40700" cy="37325"/>
            </a:xfrm>
            <a:custGeom>
              <a:avLst/>
              <a:gdLst/>
              <a:ahLst/>
              <a:cxnLst/>
              <a:rect l="l" t="t" r="r" b="b"/>
              <a:pathLst>
                <a:path w="1628" h="1493" extrusionOk="0">
                  <a:moveTo>
                    <a:pt x="1221" y="137"/>
                  </a:moveTo>
                  <a:lnTo>
                    <a:pt x="1221" y="137"/>
                  </a:lnTo>
                  <a:cubicBezTo>
                    <a:pt x="1194" y="109"/>
                    <a:pt x="1167" y="109"/>
                    <a:pt x="1167" y="109"/>
                  </a:cubicBezTo>
                  <a:cubicBezTo>
                    <a:pt x="841" y="1"/>
                    <a:pt x="489" y="109"/>
                    <a:pt x="299" y="353"/>
                  </a:cubicBezTo>
                  <a:cubicBezTo>
                    <a:pt x="1" y="625"/>
                    <a:pt x="82" y="1140"/>
                    <a:pt x="462" y="1303"/>
                  </a:cubicBezTo>
                  <a:cubicBezTo>
                    <a:pt x="814" y="1493"/>
                    <a:pt x="1248" y="1357"/>
                    <a:pt x="1438" y="1004"/>
                  </a:cubicBezTo>
                  <a:cubicBezTo>
                    <a:pt x="1628" y="760"/>
                    <a:pt x="1574" y="381"/>
                    <a:pt x="1330" y="191"/>
                  </a:cubicBezTo>
                  <a:cubicBezTo>
                    <a:pt x="1275" y="164"/>
                    <a:pt x="1248" y="137"/>
                    <a:pt x="1221" y="137"/>
                  </a:cubicBezTo>
                  <a:close/>
                  <a:moveTo>
                    <a:pt x="1086" y="191"/>
                  </a:moveTo>
                  <a:cubicBezTo>
                    <a:pt x="841" y="137"/>
                    <a:pt x="570" y="245"/>
                    <a:pt x="407" y="462"/>
                  </a:cubicBezTo>
                  <a:cubicBezTo>
                    <a:pt x="190" y="652"/>
                    <a:pt x="272" y="1004"/>
                    <a:pt x="543" y="1140"/>
                  </a:cubicBezTo>
                  <a:cubicBezTo>
                    <a:pt x="814" y="1276"/>
                    <a:pt x="1140" y="1194"/>
                    <a:pt x="1303" y="923"/>
                  </a:cubicBezTo>
                  <a:cubicBezTo>
                    <a:pt x="1438" y="733"/>
                    <a:pt x="1411" y="462"/>
                    <a:pt x="1221" y="299"/>
                  </a:cubicBezTo>
                  <a:cubicBezTo>
                    <a:pt x="1167" y="272"/>
                    <a:pt x="1140" y="245"/>
                    <a:pt x="1113" y="21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13"/>
            <p:cNvSpPr/>
            <p:nvPr/>
          </p:nvSpPr>
          <p:spPr>
            <a:xfrm>
              <a:off x="5244700" y="5843138"/>
              <a:ext cx="169550" cy="174975"/>
            </a:xfrm>
            <a:custGeom>
              <a:avLst/>
              <a:gdLst/>
              <a:ahLst/>
              <a:cxnLst/>
              <a:rect l="l" t="t" r="r" b="b"/>
              <a:pathLst>
                <a:path w="6782" h="6999" extrusionOk="0">
                  <a:moveTo>
                    <a:pt x="6673" y="1113"/>
                  </a:moveTo>
                  <a:cubicBezTo>
                    <a:pt x="6700" y="1113"/>
                    <a:pt x="6673" y="1140"/>
                    <a:pt x="6700" y="1113"/>
                  </a:cubicBezTo>
                  <a:lnTo>
                    <a:pt x="6700" y="1113"/>
                  </a:lnTo>
                  <a:cubicBezTo>
                    <a:pt x="6755" y="1031"/>
                    <a:pt x="6782" y="923"/>
                    <a:pt x="6727" y="841"/>
                  </a:cubicBezTo>
                  <a:cubicBezTo>
                    <a:pt x="6619" y="651"/>
                    <a:pt x="6483" y="489"/>
                    <a:pt x="6321" y="353"/>
                  </a:cubicBezTo>
                  <a:cubicBezTo>
                    <a:pt x="6185" y="217"/>
                    <a:pt x="6049" y="82"/>
                    <a:pt x="5887" y="28"/>
                  </a:cubicBezTo>
                  <a:cubicBezTo>
                    <a:pt x="5778" y="0"/>
                    <a:pt x="5670" y="55"/>
                    <a:pt x="5615" y="136"/>
                  </a:cubicBezTo>
                  <a:cubicBezTo>
                    <a:pt x="4829" y="923"/>
                    <a:pt x="3635" y="2170"/>
                    <a:pt x="2577" y="3201"/>
                  </a:cubicBezTo>
                  <a:cubicBezTo>
                    <a:pt x="2089" y="3716"/>
                    <a:pt x="1655" y="4178"/>
                    <a:pt x="1276" y="4530"/>
                  </a:cubicBezTo>
                  <a:cubicBezTo>
                    <a:pt x="1140" y="4666"/>
                    <a:pt x="787" y="5045"/>
                    <a:pt x="462" y="5425"/>
                  </a:cubicBezTo>
                  <a:cubicBezTo>
                    <a:pt x="272" y="5615"/>
                    <a:pt x="109" y="5859"/>
                    <a:pt x="1" y="6103"/>
                  </a:cubicBezTo>
                  <a:cubicBezTo>
                    <a:pt x="1" y="6158"/>
                    <a:pt x="1" y="6185"/>
                    <a:pt x="28" y="6239"/>
                  </a:cubicBezTo>
                  <a:cubicBezTo>
                    <a:pt x="191" y="6456"/>
                    <a:pt x="380" y="6646"/>
                    <a:pt x="597" y="6809"/>
                  </a:cubicBezTo>
                  <a:cubicBezTo>
                    <a:pt x="842" y="6944"/>
                    <a:pt x="1059" y="6998"/>
                    <a:pt x="1221" y="6836"/>
                  </a:cubicBezTo>
                  <a:cubicBezTo>
                    <a:pt x="2496" y="5479"/>
                    <a:pt x="4747" y="3147"/>
                    <a:pt x="6158" y="1709"/>
                  </a:cubicBezTo>
                  <a:cubicBezTo>
                    <a:pt x="6321" y="1546"/>
                    <a:pt x="6483" y="1411"/>
                    <a:pt x="6592" y="1248"/>
                  </a:cubicBezTo>
                  <a:cubicBezTo>
                    <a:pt x="6619" y="1221"/>
                    <a:pt x="6646" y="1167"/>
                    <a:pt x="6673" y="1113"/>
                  </a:cubicBezTo>
                  <a:close/>
                  <a:moveTo>
                    <a:pt x="136" y="6130"/>
                  </a:moveTo>
                  <a:cubicBezTo>
                    <a:pt x="245" y="5913"/>
                    <a:pt x="408" y="5724"/>
                    <a:pt x="570" y="5534"/>
                  </a:cubicBezTo>
                  <a:cubicBezTo>
                    <a:pt x="896" y="5154"/>
                    <a:pt x="1248" y="4774"/>
                    <a:pt x="1411" y="4639"/>
                  </a:cubicBezTo>
                  <a:cubicBezTo>
                    <a:pt x="1764" y="4286"/>
                    <a:pt x="2225" y="3852"/>
                    <a:pt x="2713" y="3337"/>
                  </a:cubicBezTo>
                  <a:cubicBezTo>
                    <a:pt x="3771" y="2279"/>
                    <a:pt x="4964" y="1058"/>
                    <a:pt x="5751" y="272"/>
                  </a:cubicBezTo>
                  <a:cubicBezTo>
                    <a:pt x="5778" y="217"/>
                    <a:pt x="5859" y="190"/>
                    <a:pt x="5887" y="217"/>
                  </a:cubicBezTo>
                  <a:cubicBezTo>
                    <a:pt x="6022" y="299"/>
                    <a:pt x="6131" y="380"/>
                    <a:pt x="6212" y="462"/>
                  </a:cubicBezTo>
                  <a:cubicBezTo>
                    <a:pt x="6348" y="570"/>
                    <a:pt x="6483" y="679"/>
                    <a:pt x="6592" y="814"/>
                  </a:cubicBezTo>
                  <a:cubicBezTo>
                    <a:pt x="6646" y="896"/>
                    <a:pt x="6700" y="977"/>
                    <a:pt x="6646" y="1031"/>
                  </a:cubicBezTo>
                  <a:lnTo>
                    <a:pt x="6646" y="1031"/>
                  </a:lnTo>
                  <a:lnTo>
                    <a:pt x="6646" y="1085"/>
                  </a:lnTo>
                  <a:lnTo>
                    <a:pt x="6646" y="1058"/>
                  </a:lnTo>
                  <a:cubicBezTo>
                    <a:pt x="6592" y="1085"/>
                    <a:pt x="6538" y="1113"/>
                    <a:pt x="6510" y="1140"/>
                  </a:cubicBezTo>
                  <a:cubicBezTo>
                    <a:pt x="6348" y="1275"/>
                    <a:pt x="6212" y="1438"/>
                    <a:pt x="6076" y="1601"/>
                  </a:cubicBezTo>
                  <a:cubicBezTo>
                    <a:pt x="4666" y="3038"/>
                    <a:pt x="2415" y="5371"/>
                    <a:pt x="1140" y="6754"/>
                  </a:cubicBezTo>
                  <a:cubicBezTo>
                    <a:pt x="1031" y="6890"/>
                    <a:pt x="842" y="6809"/>
                    <a:pt x="679" y="6700"/>
                  </a:cubicBezTo>
                  <a:cubicBezTo>
                    <a:pt x="489" y="6564"/>
                    <a:pt x="326" y="6402"/>
                    <a:pt x="191" y="6239"/>
                  </a:cubicBezTo>
                  <a:cubicBezTo>
                    <a:pt x="163" y="6239"/>
                    <a:pt x="163" y="6158"/>
                    <a:pt x="136" y="613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6" name="Google Shape;1896;p13"/>
            <p:cNvSpPr/>
            <p:nvPr/>
          </p:nvSpPr>
          <p:spPr>
            <a:xfrm>
              <a:off x="5158575" y="5594963"/>
              <a:ext cx="241450" cy="376350"/>
            </a:xfrm>
            <a:custGeom>
              <a:avLst/>
              <a:gdLst/>
              <a:ahLst/>
              <a:cxnLst/>
              <a:rect l="l" t="t" r="r" b="b"/>
              <a:pathLst>
                <a:path w="9658" h="15054" extrusionOk="0">
                  <a:moveTo>
                    <a:pt x="6701" y="27"/>
                  </a:moveTo>
                  <a:cubicBezTo>
                    <a:pt x="6701" y="0"/>
                    <a:pt x="6673" y="0"/>
                    <a:pt x="6673" y="0"/>
                  </a:cubicBezTo>
                  <a:cubicBezTo>
                    <a:pt x="6673" y="0"/>
                    <a:pt x="6646" y="0"/>
                    <a:pt x="6646" y="0"/>
                  </a:cubicBezTo>
                  <a:lnTo>
                    <a:pt x="1" y="8436"/>
                  </a:lnTo>
                  <a:cubicBezTo>
                    <a:pt x="1" y="8463"/>
                    <a:pt x="1" y="8463"/>
                    <a:pt x="1" y="8490"/>
                  </a:cubicBezTo>
                  <a:lnTo>
                    <a:pt x="2442" y="15027"/>
                  </a:lnTo>
                  <a:cubicBezTo>
                    <a:pt x="2442" y="15027"/>
                    <a:pt x="2469" y="15027"/>
                    <a:pt x="2469" y="15027"/>
                  </a:cubicBezTo>
                  <a:cubicBezTo>
                    <a:pt x="2496" y="15054"/>
                    <a:pt x="2496" y="15054"/>
                    <a:pt x="2496" y="15027"/>
                  </a:cubicBezTo>
                  <a:lnTo>
                    <a:pt x="9657" y="7351"/>
                  </a:lnTo>
                  <a:cubicBezTo>
                    <a:pt x="9657" y="7324"/>
                    <a:pt x="9657" y="7324"/>
                    <a:pt x="9657" y="7296"/>
                  </a:cubicBezTo>
                  <a:close/>
                  <a:moveTo>
                    <a:pt x="6673" y="109"/>
                  </a:moveTo>
                  <a:lnTo>
                    <a:pt x="9576" y="7351"/>
                  </a:lnTo>
                  <a:lnTo>
                    <a:pt x="2496" y="14972"/>
                  </a:lnTo>
                  <a:lnTo>
                    <a:pt x="82" y="8517"/>
                  </a:lnTo>
                  <a:lnTo>
                    <a:pt x="6673"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13"/>
            <p:cNvSpPr/>
            <p:nvPr/>
          </p:nvSpPr>
          <p:spPr>
            <a:xfrm>
              <a:off x="5290150" y="5843813"/>
              <a:ext cx="381775" cy="261775"/>
            </a:xfrm>
            <a:custGeom>
              <a:avLst/>
              <a:gdLst/>
              <a:ahLst/>
              <a:cxnLst/>
              <a:rect l="l" t="t" r="r" b="b"/>
              <a:pathLst>
                <a:path w="15271" h="10471" extrusionOk="0">
                  <a:moveTo>
                    <a:pt x="15271" y="2767"/>
                  </a:moveTo>
                  <a:cubicBezTo>
                    <a:pt x="15271" y="2740"/>
                    <a:pt x="15271" y="2740"/>
                    <a:pt x="15271" y="2740"/>
                  </a:cubicBezTo>
                  <a:cubicBezTo>
                    <a:pt x="15244" y="2713"/>
                    <a:pt x="15244" y="2713"/>
                    <a:pt x="15244" y="2713"/>
                  </a:cubicBezTo>
                  <a:lnTo>
                    <a:pt x="7676" y="28"/>
                  </a:lnTo>
                  <a:cubicBezTo>
                    <a:pt x="7676" y="1"/>
                    <a:pt x="7649" y="1"/>
                    <a:pt x="7649" y="28"/>
                  </a:cubicBezTo>
                  <a:lnTo>
                    <a:pt x="0" y="7731"/>
                  </a:lnTo>
                  <a:cubicBezTo>
                    <a:pt x="0" y="7731"/>
                    <a:pt x="0" y="7758"/>
                    <a:pt x="0" y="7758"/>
                  </a:cubicBezTo>
                  <a:cubicBezTo>
                    <a:pt x="0" y="7758"/>
                    <a:pt x="0" y="7785"/>
                    <a:pt x="27" y="7785"/>
                  </a:cubicBezTo>
                  <a:lnTo>
                    <a:pt x="6483" y="10470"/>
                  </a:lnTo>
                  <a:cubicBezTo>
                    <a:pt x="6483" y="10470"/>
                    <a:pt x="6483" y="10470"/>
                    <a:pt x="6510" y="10470"/>
                  </a:cubicBezTo>
                  <a:close/>
                  <a:moveTo>
                    <a:pt x="15162" y="2740"/>
                  </a:moveTo>
                  <a:lnTo>
                    <a:pt x="6455" y="10389"/>
                  </a:lnTo>
                  <a:lnTo>
                    <a:pt x="109" y="7731"/>
                  </a:lnTo>
                  <a:lnTo>
                    <a:pt x="7703"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13"/>
            <p:cNvSpPr/>
            <p:nvPr/>
          </p:nvSpPr>
          <p:spPr>
            <a:xfrm>
              <a:off x="4495400" y="5668188"/>
              <a:ext cx="77325" cy="80050"/>
            </a:xfrm>
            <a:custGeom>
              <a:avLst/>
              <a:gdLst/>
              <a:ahLst/>
              <a:cxnLst/>
              <a:rect l="l" t="t" r="r" b="b"/>
              <a:pathLst>
                <a:path w="3093" h="3202" extrusionOk="0">
                  <a:moveTo>
                    <a:pt x="1547" y="1"/>
                  </a:moveTo>
                  <a:lnTo>
                    <a:pt x="1954" y="1167"/>
                  </a:lnTo>
                  <a:lnTo>
                    <a:pt x="3093" y="1601"/>
                  </a:lnTo>
                  <a:lnTo>
                    <a:pt x="1954" y="2035"/>
                  </a:lnTo>
                  <a:lnTo>
                    <a:pt x="1547" y="3201"/>
                  </a:lnTo>
                  <a:lnTo>
                    <a:pt x="1140" y="2008"/>
                  </a:lnTo>
                  <a:lnTo>
                    <a:pt x="1" y="1574"/>
                  </a:lnTo>
                  <a:lnTo>
                    <a:pt x="1140" y="114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9" name="Google Shape;1899;p13"/>
            <p:cNvSpPr/>
            <p:nvPr/>
          </p:nvSpPr>
          <p:spPr>
            <a:xfrm>
              <a:off x="5007375" y="5879088"/>
              <a:ext cx="78000" cy="80025"/>
            </a:xfrm>
            <a:custGeom>
              <a:avLst/>
              <a:gdLst/>
              <a:ahLst/>
              <a:cxnLst/>
              <a:rect l="l" t="t" r="r" b="b"/>
              <a:pathLst>
                <a:path w="3120" h="3201" extrusionOk="0">
                  <a:moveTo>
                    <a:pt x="1574" y="0"/>
                  </a:moveTo>
                  <a:lnTo>
                    <a:pt x="1980" y="1166"/>
                  </a:lnTo>
                  <a:lnTo>
                    <a:pt x="3120" y="1600"/>
                  </a:lnTo>
                  <a:lnTo>
                    <a:pt x="1980" y="2034"/>
                  </a:lnTo>
                  <a:lnTo>
                    <a:pt x="1574" y="3201"/>
                  </a:lnTo>
                  <a:lnTo>
                    <a:pt x="1140" y="2034"/>
                  </a:lnTo>
                  <a:lnTo>
                    <a:pt x="0" y="1600"/>
                  </a:lnTo>
                  <a:lnTo>
                    <a:pt x="1140" y="1166"/>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0" name="Google Shape;1900;p13"/>
            <p:cNvSpPr/>
            <p:nvPr/>
          </p:nvSpPr>
          <p:spPr>
            <a:xfrm>
              <a:off x="4698825" y="6051313"/>
              <a:ext cx="29200" cy="30550"/>
            </a:xfrm>
            <a:custGeom>
              <a:avLst/>
              <a:gdLst/>
              <a:ahLst/>
              <a:cxnLst/>
              <a:rect l="l" t="t" r="r" b="b"/>
              <a:pathLst>
                <a:path w="1168" h="1222" extrusionOk="0">
                  <a:moveTo>
                    <a:pt x="571" y="0"/>
                  </a:moveTo>
                  <a:lnTo>
                    <a:pt x="733" y="462"/>
                  </a:lnTo>
                  <a:lnTo>
                    <a:pt x="1167" y="624"/>
                  </a:lnTo>
                  <a:lnTo>
                    <a:pt x="733" y="787"/>
                  </a:lnTo>
                  <a:lnTo>
                    <a:pt x="571" y="1221"/>
                  </a:lnTo>
                  <a:lnTo>
                    <a:pt x="435" y="787"/>
                  </a:lnTo>
                  <a:lnTo>
                    <a:pt x="1" y="624"/>
                  </a:lnTo>
                  <a:lnTo>
                    <a:pt x="435" y="462"/>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1" name="Google Shape;1901;p13"/>
            <p:cNvSpPr/>
            <p:nvPr/>
          </p:nvSpPr>
          <p:spPr>
            <a:xfrm>
              <a:off x="5094850" y="6001813"/>
              <a:ext cx="29175" cy="29850"/>
            </a:xfrm>
            <a:custGeom>
              <a:avLst/>
              <a:gdLst/>
              <a:ahLst/>
              <a:cxnLst/>
              <a:rect l="l" t="t" r="r" b="b"/>
              <a:pathLst>
                <a:path w="1167" h="1194" extrusionOk="0">
                  <a:moveTo>
                    <a:pt x="597" y="0"/>
                  </a:moveTo>
                  <a:lnTo>
                    <a:pt x="760" y="434"/>
                  </a:lnTo>
                  <a:lnTo>
                    <a:pt x="1167" y="597"/>
                  </a:lnTo>
                  <a:lnTo>
                    <a:pt x="760" y="760"/>
                  </a:lnTo>
                  <a:lnTo>
                    <a:pt x="597" y="1194"/>
                  </a:lnTo>
                  <a:lnTo>
                    <a:pt x="434" y="760"/>
                  </a:lnTo>
                  <a:lnTo>
                    <a:pt x="0" y="597"/>
                  </a:lnTo>
                  <a:lnTo>
                    <a:pt x="434" y="434"/>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2" name="Google Shape;1902;p13"/>
            <p:cNvSpPr/>
            <p:nvPr/>
          </p:nvSpPr>
          <p:spPr>
            <a:xfrm>
              <a:off x="4572700" y="6209313"/>
              <a:ext cx="14950" cy="15625"/>
            </a:xfrm>
            <a:custGeom>
              <a:avLst/>
              <a:gdLst/>
              <a:ahLst/>
              <a:cxnLst/>
              <a:rect l="l" t="t" r="r" b="b"/>
              <a:pathLst>
                <a:path w="598" h="625" extrusionOk="0">
                  <a:moveTo>
                    <a:pt x="299" y="0"/>
                  </a:moveTo>
                  <a:lnTo>
                    <a:pt x="381" y="244"/>
                  </a:lnTo>
                  <a:lnTo>
                    <a:pt x="598" y="326"/>
                  </a:lnTo>
                  <a:lnTo>
                    <a:pt x="381" y="407"/>
                  </a:lnTo>
                  <a:lnTo>
                    <a:pt x="299" y="624"/>
                  </a:lnTo>
                  <a:lnTo>
                    <a:pt x="218" y="407"/>
                  </a:lnTo>
                  <a:lnTo>
                    <a:pt x="1" y="326"/>
                  </a:lnTo>
                  <a:lnTo>
                    <a:pt x="218" y="244"/>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3" name="Google Shape;1903;p13"/>
            <p:cNvSpPr/>
            <p:nvPr/>
          </p:nvSpPr>
          <p:spPr>
            <a:xfrm>
              <a:off x="5117225" y="5674963"/>
              <a:ext cx="14250" cy="15625"/>
            </a:xfrm>
            <a:custGeom>
              <a:avLst/>
              <a:gdLst/>
              <a:ahLst/>
              <a:cxnLst/>
              <a:rect l="l" t="t" r="r" b="b"/>
              <a:pathLst>
                <a:path w="570" h="625" extrusionOk="0">
                  <a:moveTo>
                    <a:pt x="272" y="1"/>
                  </a:moveTo>
                  <a:lnTo>
                    <a:pt x="353" y="218"/>
                  </a:lnTo>
                  <a:lnTo>
                    <a:pt x="570" y="299"/>
                  </a:lnTo>
                  <a:lnTo>
                    <a:pt x="353" y="380"/>
                  </a:lnTo>
                  <a:lnTo>
                    <a:pt x="272" y="625"/>
                  </a:lnTo>
                  <a:lnTo>
                    <a:pt x="217" y="380"/>
                  </a:lnTo>
                  <a:lnTo>
                    <a:pt x="0" y="299"/>
                  </a:lnTo>
                  <a:lnTo>
                    <a:pt x="217" y="218"/>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4" name="Google Shape;1904;p13"/>
            <p:cNvSpPr/>
            <p:nvPr/>
          </p:nvSpPr>
          <p:spPr>
            <a:xfrm>
              <a:off x="5263025" y="6107588"/>
              <a:ext cx="14925" cy="14950"/>
            </a:xfrm>
            <a:custGeom>
              <a:avLst/>
              <a:gdLst/>
              <a:ahLst/>
              <a:cxnLst/>
              <a:rect l="l" t="t" r="r" b="b"/>
              <a:pathLst>
                <a:path w="597" h="598" extrusionOk="0">
                  <a:moveTo>
                    <a:pt x="298" y="1"/>
                  </a:moveTo>
                  <a:lnTo>
                    <a:pt x="380" y="218"/>
                  </a:lnTo>
                  <a:lnTo>
                    <a:pt x="597" y="299"/>
                  </a:lnTo>
                  <a:lnTo>
                    <a:pt x="380" y="380"/>
                  </a:lnTo>
                  <a:lnTo>
                    <a:pt x="298" y="597"/>
                  </a:lnTo>
                  <a:lnTo>
                    <a:pt x="217" y="380"/>
                  </a:lnTo>
                  <a:lnTo>
                    <a:pt x="0" y="299"/>
                  </a:lnTo>
                  <a:lnTo>
                    <a:pt x="217" y="218"/>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12455629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08"/>
        <p:cNvGrpSpPr/>
        <p:nvPr/>
      </p:nvGrpSpPr>
      <p:grpSpPr>
        <a:xfrm>
          <a:off x="0" y="0"/>
          <a:ext cx="0" cy="0"/>
          <a:chOff x="0" y="0"/>
          <a:chExt cx="0" cy="0"/>
        </a:xfrm>
      </p:grpSpPr>
      <p:sp>
        <p:nvSpPr>
          <p:cNvPr id="1909" name="Google Shape;1909;p14"/>
          <p:cNvSpPr txBox="1"/>
          <p:nvPr/>
        </p:nvSpPr>
        <p:spPr>
          <a:xfrm flipH="1">
            <a:off x="1304745" y="2130676"/>
            <a:ext cx="2979300" cy="439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rgbClr val="6D78B9"/>
                </a:solidFill>
                <a:latin typeface="Montserrat SemiBold"/>
                <a:ea typeface="Montserrat SemiBold"/>
                <a:cs typeface="Montserrat SemiBold"/>
                <a:sym typeface="Montserrat SemiBold"/>
              </a:rPr>
              <a:t>Ưu điểm</a:t>
            </a:r>
            <a:endParaRPr sz="2400" b="1" i="0" u="none" strike="noStrike" cap="none">
              <a:solidFill>
                <a:srgbClr val="6D78B9"/>
              </a:solidFill>
              <a:latin typeface="Montserrat SemiBold"/>
              <a:ea typeface="Montserrat SemiBold"/>
              <a:cs typeface="Montserrat SemiBold"/>
              <a:sym typeface="Montserrat SemiBold"/>
            </a:endParaRPr>
          </a:p>
        </p:txBody>
      </p:sp>
      <p:sp>
        <p:nvSpPr>
          <p:cNvPr id="1910" name="Google Shape;1910;p14"/>
          <p:cNvSpPr txBox="1"/>
          <p:nvPr/>
        </p:nvSpPr>
        <p:spPr>
          <a:xfrm flipH="1">
            <a:off x="832012" y="577739"/>
            <a:ext cx="4050675" cy="1719735"/>
          </a:xfrm>
          <a:prstGeom prst="rect">
            <a:avLst/>
          </a:prstGeom>
          <a:noFill/>
          <a:ln>
            <a:noFill/>
          </a:ln>
        </p:spPr>
        <p:txBody>
          <a:bodyPr spcFirstLastPara="1" wrap="square" lIns="91425" tIns="91425" rIns="91425" bIns="91425" anchor="b" anchorCtr="0">
            <a:noAutofit/>
          </a:bodyPr>
          <a:lstStyle/>
          <a:p>
            <a:pPr marL="285750" marR="0" lvl="0" indent="-170180" algn="just" rtl="0">
              <a:lnSpc>
                <a:spcPct val="150000"/>
              </a:lnSpc>
              <a:spcBef>
                <a:spcPts val="0"/>
              </a:spcBef>
              <a:spcAft>
                <a:spcPts val="0"/>
              </a:spcAft>
              <a:buClr>
                <a:srgbClr val="FFC800"/>
              </a:buClr>
              <a:buSzPts val="1820"/>
              <a:buFont typeface="Arial"/>
              <a:buNone/>
            </a:pPr>
            <a:endParaRPr sz="1400" b="0" i="0" u="none" strike="noStrike" cap="none">
              <a:solidFill>
                <a:schemeClr val="dk1"/>
              </a:solidFill>
              <a:latin typeface="Montserrat"/>
              <a:ea typeface="Montserrat"/>
              <a:cs typeface="Montserrat"/>
              <a:sym typeface="Montserrat"/>
            </a:endParaRPr>
          </a:p>
          <a:p>
            <a:pPr marL="285750" marR="0" lvl="0" indent="-285750" algn="just" rtl="0">
              <a:lnSpc>
                <a:spcPct val="150000"/>
              </a:lnSpc>
              <a:spcBef>
                <a:spcPts val="0"/>
              </a:spcBef>
              <a:spcAft>
                <a:spcPts val="0"/>
              </a:spcAft>
              <a:buClr>
                <a:srgbClr val="6D78B9"/>
              </a:buClr>
              <a:buSzPts val="1820"/>
              <a:buFont typeface="Arial"/>
              <a:buChar char="•"/>
            </a:pPr>
            <a:r>
              <a:rPr lang="en" sz="1400" b="0" i="0" u="none" strike="noStrike" cap="none" err="1">
                <a:solidFill>
                  <a:schemeClr val="dk1"/>
                </a:solidFill>
                <a:latin typeface="Montserrat"/>
                <a:ea typeface="Montserrat"/>
                <a:cs typeface="Montserrat"/>
                <a:sym typeface="Montserrat"/>
              </a:rPr>
              <a:t>Đáp</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ứng</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được</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các</a:t>
            </a:r>
            <a:r>
              <a:rPr lang="en" sz="1400" b="0" i="0" u="none" strike="noStrike" cap="none">
                <a:solidFill>
                  <a:schemeClr val="dk1"/>
                </a:solidFill>
                <a:latin typeface="Montserrat"/>
                <a:ea typeface="Montserrat"/>
                <a:cs typeface="Montserrat"/>
                <a:sym typeface="Montserrat"/>
              </a:rPr>
              <a:t> </a:t>
            </a:r>
            <a:r>
              <a:rPr lang="en" sz="1400" b="1" i="0" u="none" strike="noStrike" cap="none" err="1">
                <a:solidFill>
                  <a:srgbClr val="6D78B9"/>
                </a:solidFill>
                <a:latin typeface="Montserrat"/>
                <a:ea typeface="Montserrat"/>
                <a:cs typeface="Montserrat"/>
                <a:sym typeface="Montserrat"/>
              </a:rPr>
              <a:t>chức</a:t>
            </a:r>
            <a:r>
              <a:rPr lang="en" sz="1400" b="1" i="0" u="none" strike="noStrike" cap="none">
                <a:solidFill>
                  <a:srgbClr val="6D78B9"/>
                </a:solidFill>
                <a:latin typeface="Montserrat"/>
                <a:ea typeface="Montserrat"/>
                <a:cs typeface="Montserrat"/>
                <a:sym typeface="Montserrat"/>
              </a:rPr>
              <a:t> </a:t>
            </a:r>
            <a:r>
              <a:rPr lang="en" sz="1400" b="1" i="0" u="none" strike="noStrike" cap="none" err="1">
                <a:solidFill>
                  <a:srgbClr val="6D78B9"/>
                </a:solidFill>
                <a:latin typeface="Montserrat"/>
                <a:ea typeface="Montserrat"/>
                <a:cs typeface="Montserrat"/>
                <a:sym typeface="Montserrat"/>
              </a:rPr>
              <a:t>năng</a:t>
            </a:r>
            <a:r>
              <a:rPr lang="en" sz="1400" b="1" i="0" u="none" strike="noStrike" cap="none">
                <a:solidFill>
                  <a:srgbClr val="6D78B9"/>
                </a:solidFill>
                <a:latin typeface="Montserrat"/>
                <a:ea typeface="Montserrat"/>
                <a:cs typeface="Montserrat"/>
                <a:sym typeface="Montserrat"/>
              </a:rPr>
              <a:t> </a:t>
            </a:r>
            <a:r>
              <a:rPr lang="en" sz="1400" b="1" i="0" u="none" strike="noStrike" cap="none" err="1">
                <a:solidFill>
                  <a:srgbClr val="6D78B9"/>
                </a:solidFill>
                <a:latin typeface="Montserrat"/>
                <a:ea typeface="Montserrat"/>
                <a:cs typeface="Montserrat"/>
                <a:sym typeface="Montserrat"/>
              </a:rPr>
              <a:t>cơ</a:t>
            </a:r>
            <a:r>
              <a:rPr lang="en" sz="1400" b="1" i="0" u="none" strike="noStrike" cap="none">
                <a:solidFill>
                  <a:srgbClr val="6D78B9"/>
                </a:solidFill>
                <a:latin typeface="Montserrat"/>
                <a:ea typeface="Montserrat"/>
                <a:cs typeface="Montserrat"/>
                <a:sym typeface="Montserrat"/>
              </a:rPr>
              <a:t> </a:t>
            </a:r>
            <a:r>
              <a:rPr lang="en" sz="1400" b="1" i="0" u="none" strike="noStrike" cap="none" err="1">
                <a:solidFill>
                  <a:srgbClr val="6D78B9"/>
                </a:solidFill>
                <a:latin typeface="Montserrat"/>
                <a:ea typeface="Montserrat"/>
                <a:cs typeface="Montserrat"/>
                <a:sym typeface="Montserrat"/>
              </a:rPr>
              <a:t>bản</a:t>
            </a:r>
            <a:r>
              <a:rPr lang="en" sz="1400" b="0" i="0" u="none" strike="noStrike" cap="none">
                <a:solidFill>
                  <a:schemeClr val="dk1"/>
                </a:solidFill>
                <a:latin typeface="Montserrat"/>
                <a:ea typeface="Montserrat"/>
                <a:cs typeface="Montserrat"/>
                <a:sym typeface="Montserrat"/>
              </a:rPr>
              <a:t>.</a:t>
            </a:r>
            <a:endParaRPr sz="1400" b="0" i="0" u="none" strike="noStrike" cap="none">
              <a:solidFill>
                <a:schemeClr val="dk1"/>
              </a:solidFill>
              <a:latin typeface="Montserrat"/>
              <a:ea typeface="Montserrat"/>
              <a:cs typeface="Montserrat"/>
              <a:sym typeface="Montserrat"/>
            </a:endParaRPr>
          </a:p>
          <a:p>
            <a:pPr marL="285750" indent="-285750" algn="just">
              <a:lnSpc>
                <a:spcPct val="150000"/>
              </a:lnSpc>
              <a:buClr>
                <a:srgbClr val="6D78B9"/>
              </a:buClr>
              <a:buSzPts val="1820"/>
              <a:buFont typeface="Arial"/>
              <a:buChar char="•"/>
            </a:pPr>
            <a:r>
              <a:rPr lang="en" sz="1400" b="1" i="0" u="none" strike="noStrike" cap="none" err="1">
                <a:solidFill>
                  <a:srgbClr val="6D78B9"/>
                </a:solidFill>
                <a:latin typeface="Montserrat"/>
                <a:ea typeface="Montserrat"/>
                <a:cs typeface="Montserrat"/>
                <a:sym typeface="Montserrat"/>
              </a:rPr>
              <a:t>Kết</a:t>
            </a:r>
            <a:r>
              <a:rPr lang="en" sz="1400" b="1" i="0" u="none" strike="noStrike" cap="none">
                <a:solidFill>
                  <a:srgbClr val="6D78B9"/>
                </a:solidFill>
                <a:latin typeface="Montserrat"/>
                <a:ea typeface="Montserrat"/>
                <a:cs typeface="Montserrat"/>
                <a:sym typeface="Montserrat"/>
              </a:rPr>
              <a:t> </a:t>
            </a:r>
            <a:r>
              <a:rPr lang="en" sz="1400" b="1" i="0" u="none" strike="noStrike" cap="none" err="1">
                <a:solidFill>
                  <a:srgbClr val="6D78B9"/>
                </a:solidFill>
                <a:latin typeface="Montserrat"/>
                <a:ea typeface="Montserrat"/>
                <a:cs typeface="Montserrat"/>
                <a:sym typeface="Montserrat"/>
              </a:rPr>
              <a:t>hợp</a:t>
            </a:r>
            <a:r>
              <a:rPr lang="en" sz="1400" b="1" i="0" u="none" strike="noStrike" cap="none">
                <a:solidFill>
                  <a:srgbClr val="6D78B9"/>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nhiều</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phép</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biến</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đổi</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trong</a:t>
            </a:r>
            <a:r>
              <a:rPr lang="en" sz="1400" b="0" i="0" u="none" strike="noStrike" cap="none">
                <a:solidFill>
                  <a:schemeClr val="dk1"/>
                </a:solidFill>
                <a:latin typeface="Montserrat"/>
                <a:ea typeface="Montserrat"/>
                <a:cs typeface="Montserrat"/>
                <a:sym typeface="Montserrat"/>
              </a:rPr>
              <a:t> 1 </a:t>
            </a:r>
            <a:r>
              <a:rPr lang="en" sz="1400" b="0" i="0" u="none" strike="noStrike" cap="none" err="1">
                <a:solidFill>
                  <a:schemeClr val="dk1"/>
                </a:solidFill>
                <a:latin typeface="Montserrat"/>
                <a:ea typeface="Montserrat"/>
                <a:cs typeface="Montserrat"/>
                <a:sym typeface="Montserrat"/>
              </a:rPr>
              <a:t>đối</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tượng</a:t>
            </a:r>
            <a:r>
              <a:rPr lang="en" sz="1400" b="0" i="0" u="none" strike="noStrike" cap="none">
                <a:solidFill>
                  <a:schemeClr val="dk1"/>
                </a:solidFill>
                <a:latin typeface="Montserrat"/>
                <a:ea typeface="Montserrat"/>
                <a:cs typeface="Montserrat"/>
                <a:sym typeface="Montserrat"/>
              </a:rPr>
              <a:t>.</a:t>
            </a:r>
            <a:r>
              <a:rPr lang="en">
                <a:solidFill>
                  <a:schemeClr val="dk1"/>
                </a:solidFill>
                <a:latin typeface="Montserrat"/>
                <a:ea typeface="Montserrat"/>
                <a:cs typeface="Montserrat"/>
                <a:sym typeface="Montserrat"/>
              </a:rPr>
              <a:t> </a:t>
            </a:r>
            <a:endParaRPr lang="en">
              <a:solidFill>
                <a:schemeClr val="dk1"/>
              </a:solidFill>
              <a:ea typeface="Montserrat"/>
            </a:endParaRPr>
          </a:p>
          <a:p>
            <a:pPr marL="285750" indent="-285750" algn="just">
              <a:lnSpc>
                <a:spcPct val="150000"/>
              </a:lnSpc>
              <a:buClr>
                <a:srgbClr val="6D78B9"/>
              </a:buClr>
              <a:buSzPts val="1820"/>
              <a:buFont typeface="Arial"/>
              <a:buChar char="•"/>
            </a:pPr>
            <a:r>
              <a:rPr lang="en" err="1">
                <a:solidFill>
                  <a:schemeClr val="dk1"/>
                </a:solidFill>
                <a:latin typeface="Montserrat"/>
              </a:rPr>
              <a:t>Ứng</a:t>
            </a:r>
            <a:r>
              <a:rPr lang="en">
                <a:solidFill>
                  <a:schemeClr val="dk1"/>
                </a:solidFill>
                <a:latin typeface="Montserrat"/>
              </a:rPr>
              <a:t> </a:t>
            </a:r>
            <a:r>
              <a:rPr lang="en" err="1">
                <a:solidFill>
                  <a:schemeClr val="dk1"/>
                </a:solidFill>
                <a:latin typeface="Montserrat"/>
              </a:rPr>
              <a:t>dụng</a:t>
            </a:r>
            <a:r>
              <a:rPr lang="en">
                <a:solidFill>
                  <a:schemeClr val="dk1"/>
                </a:solidFill>
                <a:latin typeface="Montserrat"/>
              </a:rPr>
              <a:t> </a:t>
            </a:r>
            <a:r>
              <a:rPr lang="en" err="1">
                <a:solidFill>
                  <a:schemeClr val="dk1"/>
                </a:solidFill>
                <a:latin typeface="Montserrat"/>
              </a:rPr>
              <a:t>được</a:t>
            </a:r>
            <a:r>
              <a:rPr lang="en">
                <a:solidFill>
                  <a:schemeClr val="dk1"/>
                </a:solidFill>
                <a:latin typeface="Montserrat"/>
              </a:rPr>
              <a:t> </a:t>
            </a:r>
            <a:r>
              <a:rPr lang="en" err="1">
                <a:solidFill>
                  <a:schemeClr val="dk1"/>
                </a:solidFill>
                <a:latin typeface="Montserrat"/>
              </a:rPr>
              <a:t>cho</a:t>
            </a:r>
            <a:r>
              <a:rPr lang="en">
                <a:solidFill>
                  <a:schemeClr val="dk1"/>
                </a:solidFill>
                <a:latin typeface="Montserrat"/>
              </a:rPr>
              <a:t> </a:t>
            </a:r>
            <a:r>
              <a:rPr lang="en" err="1">
                <a:solidFill>
                  <a:schemeClr val="dk1"/>
                </a:solidFill>
                <a:latin typeface="Montserrat"/>
              </a:rPr>
              <a:t>đối</a:t>
            </a:r>
            <a:r>
              <a:rPr lang="en">
                <a:solidFill>
                  <a:schemeClr val="dk1"/>
                </a:solidFill>
                <a:latin typeface="Montserrat"/>
              </a:rPr>
              <a:t> </a:t>
            </a:r>
            <a:r>
              <a:rPr lang="en" err="1">
                <a:solidFill>
                  <a:schemeClr val="dk1"/>
                </a:solidFill>
                <a:latin typeface="Montserrat"/>
              </a:rPr>
              <a:t>tượng</a:t>
            </a:r>
            <a:r>
              <a:rPr lang="en">
                <a:solidFill>
                  <a:schemeClr val="dk1"/>
                </a:solidFill>
                <a:latin typeface="Montserrat"/>
              </a:rPr>
              <a:t> </a:t>
            </a:r>
            <a:r>
              <a:rPr lang="en" err="1">
                <a:solidFill>
                  <a:schemeClr val="dk1"/>
                </a:solidFill>
                <a:latin typeface="Montserrat"/>
              </a:rPr>
              <a:t>phức</a:t>
            </a:r>
            <a:r>
              <a:rPr lang="en">
                <a:solidFill>
                  <a:schemeClr val="dk1"/>
                </a:solidFill>
                <a:latin typeface="Montserrat"/>
              </a:rPr>
              <a:t> tạp (</a:t>
            </a:r>
            <a:r>
              <a:rPr lang="en" err="1">
                <a:solidFill>
                  <a:schemeClr val="dk1"/>
                </a:solidFill>
                <a:latin typeface="Montserrat"/>
              </a:rPr>
              <a:t>kết</a:t>
            </a:r>
            <a:r>
              <a:rPr lang="en">
                <a:solidFill>
                  <a:schemeClr val="dk1"/>
                </a:solidFill>
                <a:latin typeface="Montserrat"/>
              </a:rPr>
              <a:t> </a:t>
            </a:r>
            <a:r>
              <a:rPr lang="en" err="1">
                <a:solidFill>
                  <a:schemeClr val="dk1"/>
                </a:solidFill>
                <a:latin typeface="Montserrat"/>
              </a:rPr>
              <a:t>hợp</a:t>
            </a:r>
            <a:r>
              <a:rPr lang="en">
                <a:solidFill>
                  <a:schemeClr val="dk1"/>
                </a:solidFill>
                <a:latin typeface="Montserrat"/>
              </a:rPr>
              <a:t> </a:t>
            </a:r>
            <a:r>
              <a:rPr lang="en" err="1">
                <a:solidFill>
                  <a:schemeClr val="dk1"/>
                </a:solidFill>
                <a:latin typeface="Montserrat"/>
              </a:rPr>
              <a:t>nhiều</a:t>
            </a:r>
            <a:r>
              <a:rPr lang="en">
                <a:solidFill>
                  <a:schemeClr val="dk1"/>
                </a:solidFill>
                <a:latin typeface="Montserrat"/>
              </a:rPr>
              <a:t> geometry </a:t>
            </a:r>
            <a:r>
              <a:rPr lang="en" err="1">
                <a:solidFill>
                  <a:schemeClr val="dk1"/>
                </a:solidFill>
                <a:latin typeface="Montserrat"/>
              </a:rPr>
              <a:t>khác</a:t>
            </a:r>
            <a:r>
              <a:rPr lang="en">
                <a:solidFill>
                  <a:schemeClr val="dk1"/>
                </a:solidFill>
                <a:latin typeface="Montserrat"/>
              </a:rPr>
              <a:t> </a:t>
            </a:r>
            <a:r>
              <a:rPr lang="en" err="1">
                <a:solidFill>
                  <a:schemeClr val="dk1"/>
                </a:solidFill>
                <a:latin typeface="Montserrat"/>
              </a:rPr>
              <a:t>nhau</a:t>
            </a:r>
            <a:r>
              <a:rPr lang="en">
                <a:solidFill>
                  <a:schemeClr val="dk1"/>
                </a:solidFill>
                <a:latin typeface="Montserrat"/>
              </a:rPr>
              <a:t>)</a:t>
            </a:r>
          </a:p>
        </p:txBody>
      </p:sp>
      <p:sp>
        <p:nvSpPr>
          <p:cNvPr id="1911" name="Google Shape;1911;p14"/>
          <p:cNvSpPr txBox="1"/>
          <p:nvPr/>
        </p:nvSpPr>
        <p:spPr>
          <a:xfrm flipH="1">
            <a:off x="3011889" y="3512787"/>
            <a:ext cx="2979300" cy="4395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rgbClr val="46B2CF"/>
                </a:solidFill>
                <a:latin typeface="Montserrat SemiBold"/>
                <a:ea typeface="Montserrat SemiBold"/>
                <a:cs typeface="Montserrat SemiBold"/>
                <a:sym typeface="Montserrat SemiBold"/>
              </a:rPr>
              <a:t>Hướng phát triển</a:t>
            </a:r>
            <a:endParaRPr sz="2400" b="1" i="0" u="none" strike="noStrike" cap="none">
              <a:solidFill>
                <a:srgbClr val="46B2CF"/>
              </a:solidFill>
              <a:latin typeface="Montserrat SemiBold"/>
              <a:ea typeface="Montserrat SemiBold"/>
              <a:cs typeface="Montserrat SemiBold"/>
              <a:sym typeface="Montserrat SemiBold"/>
            </a:endParaRPr>
          </a:p>
        </p:txBody>
      </p:sp>
      <p:sp>
        <p:nvSpPr>
          <p:cNvPr id="1912" name="Google Shape;1912;p14"/>
          <p:cNvSpPr txBox="1"/>
          <p:nvPr/>
        </p:nvSpPr>
        <p:spPr>
          <a:xfrm flipH="1">
            <a:off x="1915539" y="3796382"/>
            <a:ext cx="5696450" cy="1196757"/>
          </a:xfrm>
          <a:prstGeom prst="rect">
            <a:avLst/>
          </a:prstGeom>
          <a:noFill/>
          <a:ln>
            <a:noFill/>
          </a:ln>
        </p:spPr>
        <p:txBody>
          <a:bodyPr spcFirstLastPara="1" wrap="square" lIns="91425" tIns="91425" rIns="91425" bIns="91425" anchor="t" anchorCtr="0">
            <a:noAutofit/>
          </a:bodyPr>
          <a:lstStyle/>
          <a:p>
            <a:pPr marL="285750" indent="-285750" algn="just">
              <a:lnSpc>
                <a:spcPct val="150000"/>
              </a:lnSpc>
              <a:buClr>
                <a:srgbClr val="46B2CF"/>
              </a:buClr>
              <a:buSzPts val="1820"/>
              <a:buFont typeface="Arial"/>
              <a:buChar char="•"/>
            </a:pPr>
            <a:r>
              <a:rPr lang="en" err="1">
                <a:solidFill>
                  <a:schemeClr val="dk1"/>
                </a:solidFill>
                <a:latin typeface="Montserrat"/>
                <a:ea typeface="Montserrat"/>
                <a:cs typeface="Montserrat"/>
              </a:rPr>
              <a:t>Phát</a:t>
            </a:r>
            <a:r>
              <a:rPr lang="en">
                <a:solidFill>
                  <a:schemeClr val="dk1"/>
                </a:solidFill>
                <a:latin typeface="Montserrat"/>
                <a:ea typeface="Montserrat"/>
                <a:cs typeface="Montserrat"/>
              </a:rPr>
              <a:t> </a:t>
            </a:r>
            <a:r>
              <a:rPr lang="en" err="1">
                <a:solidFill>
                  <a:schemeClr val="dk1"/>
                </a:solidFill>
                <a:latin typeface="Montserrat"/>
                <a:ea typeface="Montserrat"/>
                <a:cs typeface="Montserrat"/>
              </a:rPr>
              <a:t>triển</a:t>
            </a:r>
            <a:r>
              <a:rPr lang="en">
                <a:solidFill>
                  <a:schemeClr val="dk1"/>
                </a:solidFill>
                <a:latin typeface="Montserrat"/>
                <a:ea typeface="Montserrat"/>
                <a:cs typeface="Montserrat"/>
              </a:rPr>
              <a:t> </a:t>
            </a:r>
            <a:r>
              <a:rPr lang="en" err="1">
                <a:solidFill>
                  <a:schemeClr val="dk1"/>
                </a:solidFill>
                <a:latin typeface="Montserrat"/>
                <a:ea typeface="Montserrat"/>
                <a:cs typeface="Montserrat"/>
              </a:rPr>
              <a:t>đối</a:t>
            </a:r>
            <a:r>
              <a:rPr lang="en">
                <a:solidFill>
                  <a:schemeClr val="dk1"/>
                </a:solidFill>
                <a:latin typeface="Montserrat"/>
                <a:ea typeface="Montserrat"/>
                <a:cs typeface="Montserrat"/>
              </a:rPr>
              <a:t> </a:t>
            </a:r>
            <a:r>
              <a:rPr lang="en" err="1">
                <a:solidFill>
                  <a:schemeClr val="dk1"/>
                </a:solidFill>
                <a:latin typeface="Montserrat"/>
                <a:ea typeface="Montserrat"/>
                <a:cs typeface="Montserrat"/>
              </a:rPr>
              <a:t>tượng</a:t>
            </a:r>
            <a:r>
              <a:rPr lang="en">
                <a:solidFill>
                  <a:schemeClr val="dk1"/>
                </a:solidFill>
                <a:latin typeface="Montserrat"/>
                <a:ea typeface="Montserrat"/>
                <a:cs typeface="Montserrat"/>
              </a:rPr>
              <a:t> </a:t>
            </a:r>
            <a:r>
              <a:rPr lang="en" err="1">
                <a:solidFill>
                  <a:schemeClr val="dk1"/>
                </a:solidFill>
                <a:latin typeface="Montserrat"/>
                <a:ea typeface="Montserrat"/>
                <a:cs typeface="Montserrat"/>
              </a:rPr>
              <a:t>với</a:t>
            </a:r>
            <a:r>
              <a:rPr lang="en">
                <a:solidFill>
                  <a:schemeClr val="dk1"/>
                </a:solidFill>
                <a:latin typeface="Montserrat"/>
                <a:ea typeface="Montserrat"/>
                <a:cs typeface="Montserrat"/>
              </a:rPr>
              <a:t> </a:t>
            </a:r>
            <a:r>
              <a:rPr lang="en" err="1">
                <a:solidFill>
                  <a:schemeClr val="dk1"/>
                </a:solidFill>
                <a:latin typeface="Montserrat"/>
                <a:ea typeface="Montserrat"/>
                <a:cs typeface="Montserrat"/>
              </a:rPr>
              <a:t>nhiều</a:t>
            </a:r>
            <a:r>
              <a:rPr lang="en">
                <a:solidFill>
                  <a:schemeClr val="dk1"/>
                </a:solidFill>
                <a:latin typeface="Montserrat"/>
                <a:ea typeface="Montserrat"/>
                <a:cs typeface="Montserrat"/>
              </a:rPr>
              <a:t> </a:t>
            </a:r>
            <a:r>
              <a:rPr lang="en" err="1">
                <a:solidFill>
                  <a:schemeClr val="dk1"/>
                </a:solidFill>
                <a:latin typeface="Montserrat"/>
                <a:ea typeface="Montserrat"/>
                <a:cs typeface="Montserrat"/>
              </a:rPr>
              <a:t>dạng</a:t>
            </a:r>
            <a:r>
              <a:rPr lang="en">
                <a:solidFill>
                  <a:schemeClr val="dk1"/>
                </a:solidFill>
                <a:latin typeface="Montserrat"/>
                <a:ea typeface="Montserrat"/>
                <a:cs typeface="Montserrat"/>
              </a:rPr>
              <a:t> geometry </a:t>
            </a:r>
            <a:r>
              <a:rPr lang="en" err="1">
                <a:solidFill>
                  <a:schemeClr val="dk1"/>
                </a:solidFill>
                <a:latin typeface="Montserrat"/>
                <a:ea typeface="Montserrat"/>
                <a:cs typeface="Montserrat"/>
              </a:rPr>
              <a:t>khác</a:t>
            </a:r>
            <a:r>
              <a:rPr lang="en">
                <a:solidFill>
                  <a:schemeClr val="dk1"/>
                </a:solidFill>
                <a:latin typeface="Montserrat"/>
                <a:ea typeface="Montserrat"/>
                <a:cs typeface="Montserrat"/>
              </a:rPr>
              <a:t> </a:t>
            </a:r>
            <a:r>
              <a:rPr lang="en" err="1">
                <a:solidFill>
                  <a:schemeClr val="dk1"/>
                </a:solidFill>
                <a:latin typeface="Montserrat"/>
                <a:ea typeface="Montserrat"/>
                <a:cs typeface="Montserrat"/>
              </a:rPr>
              <a:t>nhau</a:t>
            </a:r>
            <a:endParaRPr lang="en" err="1">
              <a:solidFill>
                <a:schemeClr val="dk1"/>
              </a:solidFill>
              <a:latin typeface="Montserrat"/>
              <a:ea typeface="Montserrat"/>
              <a:cs typeface="Montserrat"/>
              <a:sym typeface="Montserrat"/>
            </a:endParaRPr>
          </a:p>
          <a:p>
            <a:pPr marL="285750" marR="0" lvl="0" indent="-285750" algn="just">
              <a:lnSpc>
                <a:spcPct val="150000"/>
              </a:lnSpc>
              <a:spcBef>
                <a:spcPts val="0"/>
              </a:spcBef>
              <a:spcAft>
                <a:spcPts val="0"/>
              </a:spcAft>
              <a:buClr>
                <a:srgbClr val="46B2CF"/>
              </a:buClr>
              <a:buSzPts val="1820"/>
              <a:buFont typeface="Arial"/>
              <a:buChar char="•"/>
            </a:pPr>
            <a:r>
              <a:rPr lang="en" sz="1400" b="0" i="0" u="none" strike="noStrike" cap="none" err="1">
                <a:solidFill>
                  <a:schemeClr val="dk1"/>
                </a:solidFill>
                <a:latin typeface="Montserrat"/>
                <a:ea typeface="Montserrat"/>
                <a:cs typeface="Montserrat"/>
                <a:sym typeface="Montserrat"/>
              </a:rPr>
              <a:t>Thêm</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các</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hiệu</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ứng</a:t>
            </a:r>
            <a:r>
              <a:rPr lang="en" sz="1400" b="0" i="0" u="none" strike="noStrike" cap="none">
                <a:solidFill>
                  <a:schemeClr val="dk1"/>
                </a:solidFill>
                <a:latin typeface="Montserrat"/>
                <a:ea typeface="Montserrat"/>
                <a:cs typeface="Montserrat"/>
                <a:sym typeface="Montserrat"/>
              </a:rPr>
              <a:t> </a:t>
            </a:r>
            <a:r>
              <a:rPr lang="en" sz="1400" b="1" i="0" u="none" strike="noStrike" cap="none" err="1">
                <a:solidFill>
                  <a:srgbClr val="46B2CF"/>
                </a:solidFill>
                <a:latin typeface="Montserrat"/>
                <a:ea typeface="Montserrat"/>
                <a:cs typeface="Montserrat"/>
                <a:sym typeface="Montserrat"/>
              </a:rPr>
              <a:t>chiếu</a:t>
            </a:r>
            <a:r>
              <a:rPr lang="en" sz="1400" b="1" i="0" u="none" strike="noStrike" cap="none">
                <a:solidFill>
                  <a:srgbClr val="46B2CF"/>
                </a:solidFill>
                <a:latin typeface="Montserrat"/>
                <a:ea typeface="Montserrat"/>
                <a:cs typeface="Montserrat"/>
                <a:sym typeface="Montserrat"/>
              </a:rPr>
              <a:t> </a:t>
            </a:r>
            <a:r>
              <a:rPr lang="en" sz="1400" b="1" i="0" u="none" strike="noStrike" cap="none" err="1">
                <a:solidFill>
                  <a:srgbClr val="46B2CF"/>
                </a:solidFill>
                <a:latin typeface="Montserrat"/>
                <a:ea typeface="Montserrat"/>
                <a:cs typeface="Montserrat"/>
                <a:sym typeface="Montserrat"/>
              </a:rPr>
              <a:t>sáng</a:t>
            </a:r>
            <a:r>
              <a:rPr lang="en" sz="1400" b="1" i="0" u="none" strike="noStrike" cap="none">
                <a:solidFill>
                  <a:srgbClr val="46B2CF"/>
                </a:solidFill>
                <a:latin typeface="Montserrat"/>
                <a:ea typeface="Montserrat"/>
                <a:cs typeface="Montserrat"/>
                <a:sym typeface="Montserrat"/>
              </a:rPr>
              <a:t>, texture</a:t>
            </a:r>
            <a:r>
              <a:rPr lang="en" sz="1400" b="0" i="0" u="none" strike="noStrike" cap="none">
                <a:solidFill>
                  <a:schemeClr val="dk1"/>
                </a:solidFill>
                <a:latin typeface="Montserrat"/>
                <a:ea typeface="Montserrat"/>
                <a:cs typeface="Montserrat"/>
                <a:sym typeface="Montserrat"/>
              </a:rPr>
              <a:t>.</a:t>
            </a:r>
            <a:endParaRPr>
              <a:solidFill>
                <a:schemeClr val="dk1"/>
              </a:solidFill>
            </a:endParaRPr>
          </a:p>
          <a:p>
            <a:pPr marL="285750" marR="0" lvl="0" indent="-285750" algn="just" rtl="0">
              <a:lnSpc>
                <a:spcPct val="150000"/>
              </a:lnSpc>
              <a:spcBef>
                <a:spcPts val="0"/>
              </a:spcBef>
              <a:spcAft>
                <a:spcPts val="0"/>
              </a:spcAft>
              <a:buClr>
                <a:srgbClr val="46B2CF"/>
              </a:buClr>
              <a:buSzPts val="1820"/>
              <a:buFont typeface="Arial"/>
              <a:buChar char="•"/>
            </a:pPr>
            <a:r>
              <a:rPr lang="en" err="1">
                <a:solidFill>
                  <a:schemeClr val="dk1"/>
                </a:solidFill>
                <a:latin typeface="Montserrat"/>
                <a:ea typeface="Montserrat"/>
                <a:cs typeface="Montserrat"/>
                <a:sym typeface="Montserrat"/>
              </a:rPr>
              <a:t>Điều</a:t>
            </a:r>
            <a:r>
              <a:rPr lang="en" sz="1400" b="0" i="0" u="none" strike="noStrike" cap="none">
                <a:solidFill>
                  <a:schemeClr val="dk1"/>
                </a:solidFill>
                <a:latin typeface="Montserrat"/>
                <a:ea typeface="Montserrat"/>
                <a:cs typeface="Montserrat"/>
                <a:sym typeface="Montserrat"/>
              </a:rPr>
              <a:t> </a:t>
            </a:r>
            <a:r>
              <a:rPr lang="en" sz="1400" b="0" i="0" u="none" strike="noStrike" cap="none" err="1">
                <a:solidFill>
                  <a:schemeClr val="dk1"/>
                </a:solidFill>
                <a:latin typeface="Montserrat"/>
                <a:ea typeface="Montserrat"/>
                <a:cs typeface="Montserrat"/>
                <a:sym typeface="Montserrat"/>
              </a:rPr>
              <a:t>chỉnh</a:t>
            </a:r>
            <a:r>
              <a:rPr lang="en" sz="1400" b="0" i="0" u="none" strike="noStrike" cap="none">
                <a:solidFill>
                  <a:schemeClr val="dk1"/>
                </a:solidFill>
                <a:latin typeface="Montserrat"/>
                <a:ea typeface="Montserrat"/>
                <a:cs typeface="Montserrat"/>
                <a:sym typeface="Montserrat"/>
              </a:rPr>
              <a:t> </a:t>
            </a:r>
            <a:r>
              <a:rPr lang="en" sz="1400" b="1" i="0" u="none" strike="noStrike" cap="none">
                <a:solidFill>
                  <a:srgbClr val="46B2CF"/>
                </a:solidFill>
                <a:latin typeface="Montserrat"/>
                <a:ea typeface="Montserrat"/>
                <a:cs typeface="Montserrat"/>
                <a:sym typeface="Montserrat"/>
              </a:rPr>
              <a:t>camera</a:t>
            </a:r>
            <a:r>
              <a:rPr lang="en" sz="1400" b="0" i="0" u="none" strike="noStrike" cap="none">
                <a:solidFill>
                  <a:schemeClr val="dk1"/>
                </a:solidFill>
                <a:latin typeface="Montserrat"/>
                <a:ea typeface="Montserrat"/>
                <a:cs typeface="Montserrat"/>
                <a:sym typeface="Montserrat"/>
              </a:rPr>
              <a:t>.</a:t>
            </a:r>
            <a:endParaRPr sz="1400" b="0" i="0" u="none" strike="noStrike" cap="none">
              <a:solidFill>
                <a:schemeClr val="dk1"/>
              </a:solidFill>
              <a:latin typeface="Montserrat"/>
              <a:ea typeface="Montserrat"/>
              <a:cs typeface="Montserrat"/>
            </a:endParaRPr>
          </a:p>
        </p:txBody>
      </p:sp>
      <p:sp>
        <p:nvSpPr>
          <p:cNvPr id="1913" name="Google Shape;1913;p14"/>
          <p:cNvSpPr txBox="1"/>
          <p:nvPr/>
        </p:nvSpPr>
        <p:spPr>
          <a:xfrm flipH="1">
            <a:off x="4763625" y="2130726"/>
            <a:ext cx="2979300" cy="439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1" i="0" u="none" strike="noStrike" cap="none">
                <a:solidFill>
                  <a:srgbClr val="FFC800"/>
                </a:solidFill>
                <a:latin typeface="Montserrat SemiBold"/>
                <a:ea typeface="Montserrat SemiBold"/>
                <a:cs typeface="Montserrat SemiBold"/>
                <a:sym typeface="Montserrat SemiBold"/>
              </a:rPr>
              <a:t>Nhược điểm</a:t>
            </a:r>
            <a:endParaRPr sz="2400" b="1" i="0" u="none" strike="noStrike" cap="none">
              <a:solidFill>
                <a:srgbClr val="FFC800"/>
              </a:solidFill>
              <a:latin typeface="Montserrat SemiBold"/>
              <a:ea typeface="Montserrat SemiBold"/>
              <a:cs typeface="Montserrat SemiBold"/>
              <a:sym typeface="Montserrat SemiBold"/>
            </a:endParaRPr>
          </a:p>
        </p:txBody>
      </p:sp>
      <p:sp>
        <p:nvSpPr>
          <p:cNvPr id="1914" name="Google Shape;1914;p14"/>
          <p:cNvSpPr txBox="1"/>
          <p:nvPr/>
        </p:nvSpPr>
        <p:spPr>
          <a:xfrm flipH="1">
            <a:off x="5134256" y="790749"/>
            <a:ext cx="2835703" cy="1290356"/>
          </a:xfrm>
          <a:prstGeom prst="rect">
            <a:avLst/>
          </a:prstGeom>
          <a:noFill/>
          <a:ln>
            <a:noFill/>
          </a:ln>
        </p:spPr>
        <p:txBody>
          <a:bodyPr spcFirstLastPara="1" wrap="square" lIns="91425" tIns="91425" rIns="91425" bIns="91425" anchor="b" anchorCtr="0">
            <a:noAutofit/>
          </a:bodyPr>
          <a:lstStyle/>
          <a:p>
            <a:pPr marL="285750" indent="-285750" algn="just">
              <a:lnSpc>
                <a:spcPct val="150000"/>
              </a:lnSpc>
              <a:buClr>
                <a:srgbClr val="FFC800"/>
              </a:buClr>
              <a:buSzPts val="1820"/>
              <a:buFont typeface="Arial"/>
              <a:buChar char="•"/>
            </a:pPr>
            <a:r>
              <a:rPr lang="en" err="1">
                <a:solidFill>
                  <a:schemeClr val="dk1"/>
                </a:solidFill>
                <a:latin typeface="Montserrat"/>
                <a:sym typeface="Montserrat"/>
              </a:rPr>
              <a:t>Đối</a:t>
            </a:r>
            <a:r>
              <a:rPr lang="en">
                <a:solidFill>
                  <a:schemeClr val="dk1"/>
                </a:solidFill>
                <a:latin typeface="Montserrat"/>
                <a:sym typeface="Montserrat"/>
              </a:rPr>
              <a:t> </a:t>
            </a:r>
            <a:r>
              <a:rPr lang="en" err="1">
                <a:solidFill>
                  <a:schemeClr val="dk1"/>
                </a:solidFill>
                <a:latin typeface="Montserrat"/>
                <a:sym typeface="Montserrat"/>
              </a:rPr>
              <a:t>tượng</a:t>
            </a:r>
            <a:r>
              <a:rPr lang="en">
                <a:solidFill>
                  <a:schemeClr val="dk1"/>
                </a:solidFill>
                <a:latin typeface="Montserrat"/>
                <a:sym typeface="Montserrat"/>
              </a:rPr>
              <a:t> </a:t>
            </a:r>
            <a:r>
              <a:rPr lang="en" err="1">
                <a:solidFill>
                  <a:schemeClr val="dk1"/>
                </a:solidFill>
                <a:latin typeface="Montserrat"/>
                <a:sym typeface="Montserrat"/>
              </a:rPr>
              <a:t>còn</a:t>
            </a:r>
            <a:r>
              <a:rPr lang="en">
                <a:solidFill>
                  <a:schemeClr val="dk1"/>
                </a:solidFill>
                <a:latin typeface="Montserrat"/>
                <a:sym typeface="Montserrat"/>
              </a:rPr>
              <a:t> </a:t>
            </a:r>
            <a:r>
              <a:rPr lang="en" err="1">
                <a:solidFill>
                  <a:schemeClr val="dk1"/>
                </a:solidFill>
                <a:latin typeface="Montserrat"/>
                <a:sym typeface="Montserrat"/>
              </a:rPr>
              <a:t>đơn</a:t>
            </a:r>
            <a:r>
              <a:rPr lang="en">
                <a:solidFill>
                  <a:schemeClr val="dk1"/>
                </a:solidFill>
                <a:latin typeface="Montserrat"/>
                <a:sym typeface="Montserrat"/>
              </a:rPr>
              <a:t> </a:t>
            </a:r>
            <a:r>
              <a:rPr lang="en" err="1">
                <a:solidFill>
                  <a:schemeClr val="dk1"/>
                </a:solidFill>
                <a:latin typeface="Montserrat"/>
                <a:sym typeface="Montserrat"/>
              </a:rPr>
              <a:t>giản</a:t>
            </a:r>
            <a:r>
              <a:rPr lang="en">
                <a:solidFill>
                  <a:schemeClr val="dk1"/>
                </a:solidFill>
                <a:latin typeface="Montserrat"/>
                <a:sym typeface="Montserrat"/>
              </a:rPr>
              <a:t>, </a:t>
            </a:r>
            <a:r>
              <a:rPr lang="en" err="1">
                <a:solidFill>
                  <a:schemeClr val="dk1"/>
                </a:solidFill>
                <a:latin typeface="Montserrat"/>
                <a:sym typeface="Montserrat"/>
              </a:rPr>
              <a:t>được</a:t>
            </a:r>
            <a:r>
              <a:rPr lang="en">
                <a:solidFill>
                  <a:schemeClr val="dk1"/>
                </a:solidFill>
                <a:latin typeface="Montserrat"/>
                <a:sym typeface="Montserrat"/>
              </a:rPr>
              <a:t> </a:t>
            </a:r>
            <a:r>
              <a:rPr lang="en" err="1">
                <a:solidFill>
                  <a:schemeClr val="dk1"/>
                </a:solidFill>
                <a:latin typeface="Montserrat"/>
                <a:sym typeface="Montserrat"/>
              </a:rPr>
              <a:t>tạo</a:t>
            </a:r>
            <a:r>
              <a:rPr lang="en">
                <a:solidFill>
                  <a:schemeClr val="dk1"/>
                </a:solidFill>
                <a:latin typeface="Montserrat"/>
                <a:sym typeface="Montserrat"/>
              </a:rPr>
              <a:t> </a:t>
            </a:r>
            <a:r>
              <a:rPr lang="en" err="1">
                <a:solidFill>
                  <a:schemeClr val="dk1"/>
                </a:solidFill>
                <a:latin typeface="Montserrat"/>
                <a:sym typeface="Montserrat"/>
              </a:rPr>
              <a:t>từ</a:t>
            </a:r>
            <a:r>
              <a:rPr lang="en">
                <a:solidFill>
                  <a:schemeClr val="dk1"/>
                </a:solidFill>
                <a:latin typeface="Montserrat"/>
                <a:sym typeface="Montserrat"/>
              </a:rPr>
              <a:t> </a:t>
            </a:r>
            <a:r>
              <a:rPr lang="en" err="1">
                <a:solidFill>
                  <a:schemeClr val="dk1"/>
                </a:solidFill>
                <a:latin typeface="Montserrat"/>
                <a:sym typeface="Montserrat"/>
              </a:rPr>
              <a:t>một</a:t>
            </a:r>
            <a:r>
              <a:rPr lang="en">
                <a:solidFill>
                  <a:schemeClr val="dk1"/>
                </a:solidFill>
                <a:latin typeface="Montserrat"/>
                <a:sym typeface="Montserrat"/>
              </a:rPr>
              <a:t> </a:t>
            </a:r>
            <a:r>
              <a:rPr lang="en" err="1">
                <a:solidFill>
                  <a:schemeClr val="dk1"/>
                </a:solidFill>
                <a:latin typeface="Montserrat"/>
                <a:sym typeface="Montserrat"/>
              </a:rPr>
              <a:t>dạng</a:t>
            </a:r>
            <a:r>
              <a:rPr lang="en">
                <a:solidFill>
                  <a:schemeClr val="dk1"/>
                </a:solidFill>
                <a:latin typeface="Montserrat"/>
                <a:sym typeface="Montserrat"/>
              </a:rPr>
              <a:t> geometry</a:t>
            </a:r>
            <a:endParaRPr lang="en">
              <a:solidFill>
                <a:schemeClr val="dk1"/>
              </a:solidFill>
              <a:latin typeface="Montserrat"/>
            </a:endParaRPr>
          </a:p>
        </p:txBody>
      </p:sp>
      <p:grpSp>
        <p:nvGrpSpPr>
          <p:cNvPr id="1915" name="Google Shape;1915;p14"/>
          <p:cNvGrpSpPr/>
          <p:nvPr/>
        </p:nvGrpSpPr>
        <p:grpSpPr>
          <a:xfrm>
            <a:off x="1260157" y="2570177"/>
            <a:ext cx="6473539" cy="942608"/>
            <a:chOff x="1219512" y="2239564"/>
            <a:chExt cx="5035569" cy="942608"/>
          </a:xfrm>
        </p:grpSpPr>
        <p:sp>
          <p:nvSpPr>
            <p:cNvPr id="1916" name="Google Shape;1916;p14"/>
            <p:cNvSpPr/>
            <p:nvPr/>
          </p:nvSpPr>
          <p:spPr>
            <a:xfrm>
              <a:off x="1219512" y="2709289"/>
              <a:ext cx="1678500" cy="152100"/>
            </a:xfrm>
            <a:prstGeom prst="rect">
              <a:avLst/>
            </a:pr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7" name="Google Shape;1917;p14"/>
            <p:cNvSpPr/>
            <p:nvPr/>
          </p:nvSpPr>
          <p:spPr>
            <a:xfrm>
              <a:off x="2898046" y="2709289"/>
              <a:ext cx="1678500" cy="1521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8" name="Google Shape;1918;p14"/>
            <p:cNvSpPr/>
            <p:nvPr/>
          </p:nvSpPr>
          <p:spPr>
            <a:xfrm>
              <a:off x="4576581" y="2709289"/>
              <a:ext cx="1678500" cy="152100"/>
            </a:xfrm>
            <a:prstGeom prst="rect">
              <a:avLst/>
            </a:prstGeom>
            <a:solidFill>
              <a:srgbClr val="FFC8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1919" name="Google Shape;1919;p14"/>
            <p:cNvCxnSpPr>
              <a:stCxn id="1916" idx="0"/>
              <a:endCxn id="1909" idx="2"/>
            </p:cNvCxnSpPr>
            <p:nvPr/>
          </p:nvCxnSpPr>
          <p:spPr>
            <a:xfrm rot="5400000" flipH="1" flipV="1">
              <a:off x="2000992" y="2297333"/>
              <a:ext cx="469726" cy="354187"/>
            </a:xfrm>
            <a:prstGeom prst="bentConnector3">
              <a:avLst>
                <a:gd name="adj1" fmla="val 50000"/>
              </a:avLst>
            </a:prstGeom>
            <a:noFill/>
            <a:ln w="19050" cap="flat" cmpd="sng">
              <a:solidFill>
                <a:schemeClr val="accent4"/>
              </a:solidFill>
              <a:prstDash val="solid"/>
              <a:round/>
              <a:headEnd type="none" w="sm" len="sm"/>
              <a:tailEnd type="oval" w="med" len="med"/>
            </a:ln>
          </p:spPr>
        </p:cxnSp>
        <p:cxnSp>
          <p:nvCxnSpPr>
            <p:cNvPr id="1920" name="Google Shape;1920;p14"/>
            <p:cNvCxnSpPr>
              <a:stCxn id="1917" idx="2"/>
              <a:endCxn id="1911" idx="0"/>
            </p:cNvCxnSpPr>
            <p:nvPr/>
          </p:nvCxnSpPr>
          <p:spPr>
            <a:xfrm rot="16200000" flipH="1">
              <a:off x="3578698" y="3019986"/>
              <a:ext cx="320785" cy="3588"/>
            </a:xfrm>
            <a:prstGeom prst="bentConnector3">
              <a:avLst>
                <a:gd name="adj1" fmla="val 50000"/>
              </a:avLst>
            </a:prstGeom>
            <a:noFill/>
            <a:ln w="19050" cap="flat" cmpd="sng">
              <a:solidFill>
                <a:schemeClr val="accent2"/>
              </a:solidFill>
              <a:prstDash val="solid"/>
              <a:round/>
              <a:headEnd type="none" w="sm" len="sm"/>
              <a:tailEnd type="oval" w="med" len="med"/>
            </a:ln>
          </p:spPr>
        </p:cxnSp>
        <p:cxnSp>
          <p:nvCxnSpPr>
            <p:cNvPr id="1921" name="Google Shape;1921;p14"/>
            <p:cNvCxnSpPr>
              <a:stCxn id="1918" idx="0"/>
              <a:endCxn id="1913" idx="2"/>
            </p:cNvCxnSpPr>
            <p:nvPr/>
          </p:nvCxnSpPr>
          <p:spPr>
            <a:xfrm rot="16200000" flipV="1">
              <a:off x="5024831" y="2318288"/>
              <a:ext cx="469676" cy="312325"/>
            </a:xfrm>
            <a:prstGeom prst="bentConnector3">
              <a:avLst>
                <a:gd name="adj1" fmla="val 50000"/>
              </a:avLst>
            </a:prstGeom>
            <a:noFill/>
            <a:ln w="19050" cap="flat" cmpd="sng">
              <a:solidFill>
                <a:srgbClr val="FFC800"/>
              </a:solidFill>
              <a:prstDash val="solid"/>
              <a:round/>
              <a:headEnd type="none" w="sm" len="sm"/>
              <a:tailEnd type="oval" w="med" len="med"/>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15"/>
                                        </p:tgtEl>
                                        <p:attrNameLst>
                                          <p:attrName>style.visibility</p:attrName>
                                        </p:attrNameLst>
                                      </p:cBhvr>
                                      <p:to>
                                        <p:strVal val="visible"/>
                                      </p:to>
                                    </p:set>
                                    <p:animEffect transition="in" filter="fade">
                                      <p:cBhvr>
                                        <p:cTn id="7" dur="500"/>
                                        <p:tgtEl>
                                          <p:spTgt spid="19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09"/>
                                        </p:tgtEl>
                                        <p:attrNameLst>
                                          <p:attrName>style.visibility</p:attrName>
                                        </p:attrNameLst>
                                      </p:cBhvr>
                                      <p:to>
                                        <p:strVal val="visible"/>
                                      </p:to>
                                    </p:set>
                                    <p:animEffect transition="in" filter="fade">
                                      <p:cBhvr>
                                        <p:cTn id="12" dur="500"/>
                                        <p:tgtEl>
                                          <p:spTgt spid="190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910"/>
                                        </p:tgtEl>
                                        <p:attrNameLst>
                                          <p:attrName>style.visibility</p:attrName>
                                        </p:attrNameLst>
                                      </p:cBhvr>
                                      <p:to>
                                        <p:strVal val="visible"/>
                                      </p:to>
                                    </p:set>
                                    <p:animEffect transition="in" filter="fade">
                                      <p:cBhvr>
                                        <p:cTn id="15" dur="500"/>
                                        <p:tgtEl>
                                          <p:spTgt spid="19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913"/>
                                        </p:tgtEl>
                                        <p:attrNameLst>
                                          <p:attrName>style.visibility</p:attrName>
                                        </p:attrNameLst>
                                      </p:cBhvr>
                                      <p:to>
                                        <p:strVal val="visible"/>
                                      </p:to>
                                    </p:set>
                                    <p:animEffect transition="in" filter="fade">
                                      <p:cBhvr>
                                        <p:cTn id="20" dur="500"/>
                                        <p:tgtEl>
                                          <p:spTgt spid="19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914"/>
                                        </p:tgtEl>
                                        <p:attrNameLst>
                                          <p:attrName>style.visibility</p:attrName>
                                        </p:attrNameLst>
                                      </p:cBhvr>
                                      <p:to>
                                        <p:strVal val="visible"/>
                                      </p:to>
                                    </p:set>
                                    <p:animEffect transition="in" filter="fade">
                                      <p:cBhvr>
                                        <p:cTn id="23" dur="500"/>
                                        <p:tgtEl>
                                          <p:spTgt spid="191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911"/>
                                        </p:tgtEl>
                                        <p:attrNameLst>
                                          <p:attrName>style.visibility</p:attrName>
                                        </p:attrNameLst>
                                      </p:cBhvr>
                                      <p:to>
                                        <p:strVal val="visible"/>
                                      </p:to>
                                    </p:set>
                                    <p:animEffect transition="in" filter="fade">
                                      <p:cBhvr>
                                        <p:cTn id="28" dur="500"/>
                                        <p:tgtEl>
                                          <p:spTgt spid="191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912"/>
                                        </p:tgtEl>
                                        <p:attrNameLst>
                                          <p:attrName>style.visibility</p:attrName>
                                        </p:attrNameLst>
                                      </p:cBhvr>
                                      <p:to>
                                        <p:strVal val="visible"/>
                                      </p:to>
                                    </p:set>
                                    <p:animEffect transition="in" filter="fade">
                                      <p:cBhvr>
                                        <p:cTn id="31" dur="500"/>
                                        <p:tgtEl>
                                          <p:spTgt spid="19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9" grpId="0"/>
      <p:bldP spid="1910" grpId="0"/>
      <p:bldP spid="1911" grpId="0"/>
      <p:bldP spid="1912" grpId="0"/>
      <p:bldP spid="1913" grpId="0"/>
      <p:bldP spid="191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25"/>
        <p:cNvGrpSpPr/>
        <p:nvPr/>
      </p:nvGrpSpPr>
      <p:grpSpPr>
        <a:xfrm>
          <a:off x="0" y="0"/>
          <a:ext cx="0" cy="0"/>
          <a:chOff x="0" y="0"/>
          <a:chExt cx="0" cy="0"/>
        </a:xfrm>
      </p:grpSpPr>
      <p:sp>
        <p:nvSpPr>
          <p:cNvPr id="1926" name="Google Shape;1926;p15"/>
          <p:cNvSpPr txBox="1">
            <a:spLocks noGrp="1"/>
          </p:cNvSpPr>
          <p:nvPr>
            <p:ph type="title"/>
          </p:nvPr>
        </p:nvSpPr>
        <p:spPr>
          <a:xfrm>
            <a:off x="616074" y="1878155"/>
            <a:ext cx="4678799" cy="1661942"/>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500"/>
              <a:buNone/>
            </a:pPr>
            <a:r>
              <a:rPr lang="en" sz="5400"/>
              <a:t>Thank you for your attention!</a:t>
            </a:r>
            <a:endParaRPr sz="5400"/>
          </a:p>
        </p:txBody>
      </p:sp>
      <p:grpSp>
        <p:nvGrpSpPr>
          <p:cNvPr id="1927" name="Google Shape;1927;p15"/>
          <p:cNvGrpSpPr/>
          <p:nvPr/>
        </p:nvGrpSpPr>
        <p:grpSpPr>
          <a:xfrm>
            <a:off x="5725150" y="1377822"/>
            <a:ext cx="2802776" cy="2387856"/>
            <a:chOff x="765675" y="573675"/>
            <a:chExt cx="2020075" cy="1721025"/>
          </a:xfrm>
        </p:grpSpPr>
        <p:sp>
          <p:nvSpPr>
            <p:cNvPr id="1928" name="Google Shape;1928;p15"/>
            <p:cNvSpPr/>
            <p:nvPr/>
          </p:nvSpPr>
          <p:spPr>
            <a:xfrm>
              <a:off x="1488525" y="756075"/>
              <a:ext cx="1080225" cy="1015800"/>
            </a:xfrm>
            <a:custGeom>
              <a:avLst/>
              <a:gdLst/>
              <a:ahLst/>
              <a:cxnLst/>
              <a:rect l="l" t="t" r="r" b="b"/>
              <a:pathLst>
                <a:path w="43209" h="40632" extrusionOk="0">
                  <a:moveTo>
                    <a:pt x="13861" y="37621"/>
                  </a:moveTo>
                  <a:cubicBezTo>
                    <a:pt x="13861" y="37621"/>
                    <a:pt x="0" y="21510"/>
                    <a:pt x="7541" y="15678"/>
                  </a:cubicBezTo>
                  <a:cubicBezTo>
                    <a:pt x="12396" y="11935"/>
                    <a:pt x="14729" y="18716"/>
                    <a:pt x="15787" y="18499"/>
                  </a:cubicBezTo>
                  <a:cubicBezTo>
                    <a:pt x="16871" y="18282"/>
                    <a:pt x="12749" y="9385"/>
                    <a:pt x="17441" y="5696"/>
                  </a:cubicBezTo>
                  <a:cubicBezTo>
                    <a:pt x="22893" y="1411"/>
                    <a:pt x="26121" y="14403"/>
                    <a:pt x="26500" y="10660"/>
                  </a:cubicBezTo>
                  <a:cubicBezTo>
                    <a:pt x="27179" y="3798"/>
                    <a:pt x="32739" y="0"/>
                    <a:pt x="35804" y="2631"/>
                  </a:cubicBezTo>
                  <a:cubicBezTo>
                    <a:pt x="41147" y="7242"/>
                    <a:pt x="29891" y="15000"/>
                    <a:pt x="31790" y="14512"/>
                  </a:cubicBezTo>
                  <a:cubicBezTo>
                    <a:pt x="41012" y="12179"/>
                    <a:pt x="43209" y="19068"/>
                    <a:pt x="35451" y="22893"/>
                  </a:cubicBezTo>
                  <a:cubicBezTo>
                    <a:pt x="34122" y="23544"/>
                    <a:pt x="30271" y="24385"/>
                    <a:pt x="31166" y="26121"/>
                  </a:cubicBezTo>
                  <a:cubicBezTo>
                    <a:pt x="32441" y="28562"/>
                    <a:pt x="36346" y="25442"/>
                    <a:pt x="37920" y="27829"/>
                  </a:cubicBezTo>
                  <a:cubicBezTo>
                    <a:pt x="41283" y="32874"/>
                    <a:pt x="29999" y="40632"/>
                    <a:pt x="13861" y="37621"/>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9" name="Google Shape;1929;p15"/>
            <p:cNvSpPr/>
            <p:nvPr/>
          </p:nvSpPr>
          <p:spPr>
            <a:xfrm>
              <a:off x="1817400" y="839475"/>
              <a:ext cx="532985" cy="875490"/>
            </a:xfrm>
            <a:custGeom>
              <a:avLst/>
              <a:gdLst/>
              <a:ahLst/>
              <a:cxnLst/>
              <a:rect l="l" t="t" r="r" b="b"/>
              <a:pathLst>
                <a:path w="25335" h="40443" extrusionOk="0">
                  <a:moveTo>
                    <a:pt x="109" y="40388"/>
                  </a:moveTo>
                  <a:cubicBezTo>
                    <a:pt x="190" y="40388"/>
                    <a:pt x="190" y="40388"/>
                    <a:pt x="245" y="40361"/>
                  </a:cubicBezTo>
                  <a:cubicBezTo>
                    <a:pt x="245" y="40361"/>
                    <a:pt x="245" y="40334"/>
                    <a:pt x="272" y="40334"/>
                  </a:cubicBezTo>
                  <a:cubicBezTo>
                    <a:pt x="353" y="40198"/>
                    <a:pt x="407" y="40063"/>
                    <a:pt x="489" y="39927"/>
                  </a:cubicBezTo>
                  <a:lnTo>
                    <a:pt x="2849" y="35397"/>
                  </a:lnTo>
                  <a:cubicBezTo>
                    <a:pt x="3554" y="34041"/>
                    <a:pt x="4286" y="32685"/>
                    <a:pt x="4991" y="31356"/>
                  </a:cubicBezTo>
                  <a:cubicBezTo>
                    <a:pt x="7894" y="26013"/>
                    <a:pt x="10904" y="20723"/>
                    <a:pt x="14186" y="15597"/>
                  </a:cubicBezTo>
                  <a:cubicBezTo>
                    <a:pt x="15895" y="12939"/>
                    <a:pt x="17658" y="10335"/>
                    <a:pt x="19503" y="7758"/>
                  </a:cubicBezTo>
                  <a:cubicBezTo>
                    <a:pt x="20615" y="6212"/>
                    <a:pt x="21754" y="4693"/>
                    <a:pt x="22893" y="3174"/>
                  </a:cubicBezTo>
                  <a:cubicBezTo>
                    <a:pt x="23680" y="2171"/>
                    <a:pt x="24466" y="1167"/>
                    <a:pt x="25253" y="191"/>
                  </a:cubicBezTo>
                  <a:cubicBezTo>
                    <a:pt x="25334" y="109"/>
                    <a:pt x="25199" y="1"/>
                    <a:pt x="25144" y="82"/>
                  </a:cubicBezTo>
                  <a:cubicBezTo>
                    <a:pt x="24303" y="1032"/>
                    <a:pt x="23463" y="2008"/>
                    <a:pt x="22676" y="2984"/>
                  </a:cubicBezTo>
                  <a:cubicBezTo>
                    <a:pt x="21455" y="4476"/>
                    <a:pt x="20316" y="5968"/>
                    <a:pt x="19177" y="7514"/>
                  </a:cubicBezTo>
                  <a:cubicBezTo>
                    <a:pt x="16356" y="11366"/>
                    <a:pt x="13752" y="15353"/>
                    <a:pt x="11284" y="19394"/>
                  </a:cubicBezTo>
                  <a:cubicBezTo>
                    <a:pt x="9060" y="23056"/>
                    <a:pt x="6944" y="26799"/>
                    <a:pt x="4937" y="30569"/>
                  </a:cubicBezTo>
                  <a:cubicBezTo>
                    <a:pt x="3581" y="33092"/>
                    <a:pt x="2279" y="35641"/>
                    <a:pt x="1004" y="38191"/>
                  </a:cubicBezTo>
                  <a:cubicBezTo>
                    <a:pt x="679" y="38815"/>
                    <a:pt x="380" y="39466"/>
                    <a:pt x="55" y="40090"/>
                  </a:cubicBezTo>
                  <a:cubicBezTo>
                    <a:pt x="28" y="40144"/>
                    <a:pt x="1" y="40171"/>
                    <a:pt x="1" y="40225"/>
                  </a:cubicBezTo>
                  <a:cubicBezTo>
                    <a:pt x="1" y="40280"/>
                    <a:pt x="28" y="40280"/>
                    <a:pt x="55" y="40361"/>
                  </a:cubicBezTo>
                  <a:cubicBezTo>
                    <a:pt x="55" y="40361"/>
                    <a:pt x="55" y="40388"/>
                    <a:pt x="55" y="40388"/>
                  </a:cubicBezTo>
                  <a:cubicBezTo>
                    <a:pt x="55" y="40442"/>
                    <a:pt x="109" y="40415"/>
                    <a:pt x="109" y="40388"/>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0" name="Google Shape;1930;p15"/>
            <p:cNvSpPr/>
            <p:nvPr/>
          </p:nvSpPr>
          <p:spPr>
            <a:xfrm>
              <a:off x="1826900" y="1469425"/>
              <a:ext cx="583176" cy="236000"/>
            </a:xfrm>
            <a:custGeom>
              <a:avLst/>
              <a:gdLst/>
              <a:ahLst/>
              <a:cxnLst/>
              <a:rect l="l" t="t" r="r" b="b"/>
              <a:pathLst>
                <a:path w="25850" h="9440" extrusionOk="0">
                  <a:moveTo>
                    <a:pt x="54" y="9413"/>
                  </a:moveTo>
                  <a:cubicBezTo>
                    <a:pt x="271" y="9223"/>
                    <a:pt x="488" y="9087"/>
                    <a:pt x="705" y="8870"/>
                  </a:cubicBezTo>
                  <a:cubicBezTo>
                    <a:pt x="1573" y="8002"/>
                    <a:pt x="2523" y="7216"/>
                    <a:pt x="3526" y="6510"/>
                  </a:cubicBezTo>
                  <a:cubicBezTo>
                    <a:pt x="4584" y="5859"/>
                    <a:pt x="5723" y="5317"/>
                    <a:pt x="6890" y="4910"/>
                  </a:cubicBezTo>
                  <a:cubicBezTo>
                    <a:pt x="10443" y="3662"/>
                    <a:pt x="14512" y="3283"/>
                    <a:pt x="18336" y="2550"/>
                  </a:cubicBezTo>
                  <a:cubicBezTo>
                    <a:pt x="21021" y="2062"/>
                    <a:pt x="23598" y="1357"/>
                    <a:pt x="25795" y="136"/>
                  </a:cubicBezTo>
                  <a:cubicBezTo>
                    <a:pt x="25849" y="136"/>
                    <a:pt x="25849" y="82"/>
                    <a:pt x="25822" y="55"/>
                  </a:cubicBezTo>
                  <a:cubicBezTo>
                    <a:pt x="25822" y="1"/>
                    <a:pt x="25768" y="1"/>
                    <a:pt x="25741" y="28"/>
                  </a:cubicBezTo>
                  <a:cubicBezTo>
                    <a:pt x="23517" y="1167"/>
                    <a:pt x="20940" y="1709"/>
                    <a:pt x="18282" y="2198"/>
                  </a:cubicBezTo>
                  <a:cubicBezTo>
                    <a:pt x="14403" y="2876"/>
                    <a:pt x="10334" y="3255"/>
                    <a:pt x="6754" y="4503"/>
                  </a:cubicBezTo>
                  <a:cubicBezTo>
                    <a:pt x="5534" y="4910"/>
                    <a:pt x="4394" y="5452"/>
                    <a:pt x="3309" y="6131"/>
                  </a:cubicBezTo>
                  <a:cubicBezTo>
                    <a:pt x="2252" y="6809"/>
                    <a:pt x="1167" y="7568"/>
                    <a:pt x="407" y="8626"/>
                  </a:cubicBezTo>
                  <a:cubicBezTo>
                    <a:pt x="271" y="8870"/>
                    <a:pt x="136" y="9141"/>
                    <a:pt x="0" y="9385"/>
                  </a:cubicBezTo>
                  <a:cubicBezTo>
                    <a:pt x="0" y="9413"/>
                    <a:pt x="0" y="9413"/>
                    <a:pt x="0" y="9440"/>
                  </a:cubicBezTo>
                  <a:cubicBezTo>
                    <a:pt x="27" y="9440"/>
                    <a:pt x="27" y="9440"/>
                    <a:pt x="54" y="9413"/>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15"/>
            <p:cNvSpPr/>
            <p:nvPr/>
          </p:nvSpPr>
          <p:spPr>
            <a:xfrm>
              <a:off x="1980150" y="1197500"/>
              <a:ext cx="429897" cy="210939"/>
            </a:xfrm>
            <a:custGeom>
              <a:avLst/>
              <a:gdLst/>
              <a:ahLst/>
              <a:cxnLst/>
              <a:rect l="l" t="t" r="r" b="b"/>
              <a:pathLst>
                <a:path w="23598" h="11936" extrusionOk="0">
                  <a:moveTo>
                    <a:pt x="82" y="11881"/>
                  </a:moveTo>
                  <a:cubicBezTo>
                    <a:pt x="163" y="11908"/>
                    <a:pt x="82" y="11935"/>
                    <a:pt x="190" y="11908"/>
                  </a:cubicBezTo>
                  <a:cubicBezTo>
                    <a:pt x="299" y="11908"/>
                    <a:pt x="407" y="11746"/>
                    <a:pt x="516" y="11664"/>
                  </a:cubicBezTo>
                  <a:cubicBezTo>
                    <a:pt x="1601" y="10851"/>
                    <a:pt x="2767" y="10145"/>
                    <a:pt x="4015" y="9630"/>
                  </a:cubicBezTo>
                  <a:cubicBezTo>
                    <a:pt x="5642" y="8952"/>
                    <a:pt x="7324" y="8355"/>
                    <a:pt x="9005" y="7840"/>
                  </a:cubicBezTo>
                  <a:cubicBezTo>
                    <a:pt x="10714" y="7324"/>
                    <a:pt x="12396" y="6701"/>
                    <a:pt x="14023" y="5995"/>
                  </a:cubicBezTo>
                  <a:cubicBezTo>
                    <a:pt x="15379" y="5344"/>
                    <a:pt x="16681" y="4612"/>
                    <a:pt x="17956" y="3825"/>
                  </a:cubicBezTo>
                  <a:cubicBezTo>
                    <a:pt x="19855" y="2632"/>
                    <a:pt x="21672" y="1303"/>
                    <a:pt x="23544" y="137"/>
                  </a:cubicBezTo>
                  <a:cubicBezTo>
                    <a:pt x="23571" y="109"/>
                    <a:pt x="23598" y="82"/>
                    <a:pt x="23571" y="55"/>
                  </a:cubicBezTo>
                  <a:cubicBezTo>
                    <a:pt x="23544" y="1"/>
                    <a:pt x="23517" y="1"/>
                    <a:pt x="23490" y="28"/>
                  </a:cubicBezTo>
                  <a:cubicBezTo>
                    <a:pt x="21265" y="1330"/>
                    <a:pt x="19068" y="2795"/>
                    <a:pt x="16817" y="4097"/>
                  </a:cubicBezTo>
                  <a:cubicBezTo>
                    <a:pt x="15841" y="4639"/>
                    <a:pt x="14864" y="5155"/>
                    <a:pt x="13861" y="5616"/>
                  </a:cubicBezTo>
                  <a:cubicBezTo>
                    <a:pt x="12233" y="6294"/>
                    <a:pt x="10551" y="6918"/>
                    <a:pt x="8870" y="7433"/>
                  </a:cubicBezTo>
                  <a:cubicBezTo>
                    <a:pt x="7161" y="7948"/>
                    <a:pt x="5506" y="8572"/>
                    <a:pt x="3879" y="9304"/>
                  </a:cubicBezTo>
                  <a:cubicBezTo>
                    <a:pt x="2604" y="9874"/>
                    <a:pt x="1438" y="10606"/>
                    <a:pt x="353" y="11474"/>
                  </a:cubicBezTo>
                  <a:cubicBezTo>
                    <a:pt x="244" y="11583"/>
                    <a:pt x="82" y="11610"/>
                    <a:pt x="27" y="11746"/>
                  </a:cubicBezTo>
                  <a:cubicBezTo>
                    <a:pt x="0" y="11827"/>
                    <a:pt x="27" y="11773"/>
                    <a:pt x="54" y="11854"/>
                  </a:cubicBezTo>
                  <a:cubicBezTo>
                    <a:pt x="54" y="11881"/>
                    <a:pt x="82" y="11908"/>
                    <a:pt x="82" y="11881"/>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2" name="Google Shape;1932;p15"/>
            <p:cNvSpPr/>
            <p:nvPr/>
          </p:nvSpPr>
          <p:spPr>
            <a:xfrm>
              <a:off x="1690600" y="1129700"/>
              <a:ext cx="170225" cy="509950"/>
            </a:xfrm>
            <a:custGeom>
              <a:avLst/>
              <a:gdLst/>
              <a:ahLst/>
              <a:cxnLst/>
              <a:rect l="l" t="t" r="r" b="b"/>
              <a:pathLst>
                <a:path w="6809" h="20398" extrusionOk="0">
                  <a:moveTo>
                    <a:pt x="6564" y="20398"/>
                  </a:moveTo>
                  <a:cubicBezTo>
                    <a:pt x="6619" y="20343"/>
                    <a:pt x="6646" y="20371"/>
                    <a:pt x="6673" y="20289"/>
                  </a:cubicBezTo>
                  <a:cubicBezTo>
                    <a:pt x="6700" y="20235"/>
                    <a:pt x="6700" y="20154"/>
                    <a:pt x="6700" y="20072"/>
                  </a:cubicBezTo>
                  <a:cubicBezTo>
                    <a:pt x="6808" y="19069"/>
                    <a:pt x="6727" y="18065"/>
                    <a:pt x="6456" y="17089"/>
                  </a:cubicBezTo>
                  <a:cubicBezTo>
                    <a:pt x="6347" y="16600"/>
                    <a:pt x="6185" y="16112"/>
                    <a:pt x="6022" y="15651"/>
                  </a:cubicBezTo>
                  <a:cubicBezTo>
                    <a:pt x="5615" y="14539"/>
                    <a:pt x="5100" y="13481"/>
                    <a:pt x="4666" y="12478"/>
                  </a:cubicBezTo>
                  <a:cubicBezTo>
                    <a:pt x="3635" y="10172"/>
                    <a:pt x="2414" y="7731"/>
                    <a:pt x="1519" y="5235"/>
                  </a:cubicBezTo>
                  <a:cubicBezTo>
                    <a:pt x="1302" y="4584"/>
                    <a:pt x="1085" y="3906"/>
                    <a:pt x="895" y="3255"/>
                  </a:cubicBezTo>
                  <a:cubicBezTo>
                    <a:pt x="597" y="2252"/>
                    <a:pt x="407" y="1221"/>
                    <a:pt x="272" y="163"/>
                  </a:cubicBezTo>
                  <a:cubicBezTo>
                    <a:pt x="272" y="1"/>
                    <a:pt x="0" y="28"/>
                    <a:pt x="27" y="190"/>
                  </a:cubicBezTo>
                  <a:cubicBezTo>
                    <a:pt x="82" y="1248"/>
                    <a:pt x="244" y="2306"/>
                    <a:pt x="516" y="3337"/>
                  </a:cubicBezTo>
                  <a:cubicBezTo>
                    <a:pt x="678" y="4015"/>
                    <a:pt x="895" y="4693"/>
                    <a:pt x="1112" y="5371"/>
                  </a:cubicBezTo>
                  <a:cubicBezTo>
                    <a:pt x="2008" y="7894"/>
                    <a:pt x="3228" y="10335"/>
                    <a:pt x="4232" y="12667"/>
                  </a:cubicBezTo>
                  <a:cubicBezTo>
                    <a:pt x="4666" y="13671"/>
                    <a:pt x="5154" y="14702"/>
                    <a:pt x="5588" y="15814"/>
                  </a:cubicBezTo>
                  <a:cubicBezTo>
                    <a:pt x="5751" y="16275"/>
                    <a:pt x="5913" y="16736"/>
                    <a:pt x="6049" y="17197"/>
                  </a:cubicBezTo>
                  <a:cubicBezTo>
                    <a:pt x="6347" y="18119"/>
                    <a:pt x="6483" y="19069"/>
                    <a:pt x="6456" y="20045"/>
                  </a:cubicBezTo>
                  <a:cubicBezTo>
                    <a:pt x="6429" y="20126"/>
                    <a:pt x="6429" y="20208"/>
                    <a:pt x="6456" y="20262"/>
                  </a:cubicBezTo>
                  <a:cubicBezTo>
                    <a:pt x="6456" y="20343"/>
                    <a:pt x="6483" y="20316"/>
                    <a:pt x="6537" y="20371"/>
                  </a:cubicBezTo>
                  <a:cubicBezTo>
                    <a:pt x="6537" y="20398"/>
                    <a:pt x="6537" y="20398"/>
                    <a:pt x="6537" y="20398"/>
                  </a:cubicBezTo>
                  <a:cubicBezTo>
                    <a:pt x="6537" y="20398"/>
                    <a:pt x="6564" y="20398"/>
                    <a:pt x="6564" y="20398"/>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3" name="Google Shape;1933;p15"/>
            <p:cNvSpPr/>
            <p:nvPr/>
          </p:nvSpPr>
          <p:spPr>
            <a:xfrm>
              <a:off x="1956400" y="931700"/>
              <a:ext cx="99025" cy="345850"/>
            </a:xfrm>
            <a:custGeom>
              <a:avLst/>
              <a:gdLst/>
              <a:ahLst/>
              <a:cxnLst/>
              <a:rect l="l" t="t" r="r" b="b"/>
              <a:pathLst>
                <a:path w="3961" h="19828" extrusionOk="0">
                  <a:moveTo>
                    <a:pt x="3825" y="19800"/>
                  </a:moveTo>
                  <a:cubicBezTo>
                    <a:pt x="3907" y="19746"/>
                    <a:pt x="3880" y="19828"/>
                    <a:pt x="3907" y="19746"/>
                  </a:cubicBezTo>
                  <a:cubicBezTo>
                    <a:pt x="3961" y="19692"/>
                    <a:pt x="3907" y="19665"/>
                    <a:pt x="3907" y="19611"/>
                  </a:cubicBezTo>
                  <a:cubicBezTo>
                    <a:pt x="3907" y="19095"/>
                    <a:pt x="3825" y="18580"/>
                    <a:pt x="3744" y="18065"/>
                  </a:cubicBezTo>
                  <a:cubicBezTo>
                    <a:pt x="3500" y="16735"/>
                    <a:pt x="3066" y="15461"/>
                    <a:pt x="2713" y="14186"/>
                  </a:cubicBezTo>
                  <a:cubicBezTo>
                    <a:pt x="2361" y="12884"/>
                    <a:pt x="1981" y="11473"/>
                    <a:pt x="1601" y="10009"/>
                  </a:cubicBezTo>
                  <a:cubicBezTo>
                    <a:pt x="1276" y="8625"/>
                    <a:pt x="950" y="7242"/>
                    <a:pt x="706" y="5832"/>
                  </a:cubicBezTo>
                  <a:cubicBezTo>
                    <a:pt x="381" y="3933"/>
                    <a:pt x="245" y="2034"/>
                    <a:pt x="381" y="136"/>
                  </a:cubicBezTo>
                  <a:cubicBezTo>
                    <a:pt x="381" y="81"/>
                    <a:pt x="326" y="27"/>
                    <a:pt x="272" y="27"/>
                  </a:cubicBezTo>
                  <a:cubicBezTo>
                    <a:pt x="218" y="0"/>
                    <a:pt x="191" y="54"/>
                    <a:pt x="164" y="109"/>
                  </a:cubicBezTo>
                  <a:cubicBezTo>
                    <a:pt x="1" y="2034"/>
                    <a:pt x="55" y="3960"/>
                    <a:pt x="354" y="5886"/>
                  </a:cubicBezTo>
                  <a:cubicBezTo>
                    <a:pt x="570" y="7296"/>
                    <a:pt x="842" y="8707"/>
                    <a:pt x="1194" y="10117"/>
                  </a:cubicBezTo>
                  <a:cubicBezTo>
                    <a:pt x="1574" y="11555"/>
                    <a:pt x="1981" y="12938"/>
                    <a:pt x="2361" y="14267"/>
                  </a:cubicBezTo>
                  <a:cubicBezTo>
                    <a:pt x="2686" y="15352"/>
                    <a:pt x="3066" y="16437"/>
                    <a:pt x="3337" y="17576"/>
                  </a:cubicBezTo>
                  <a:cubicBezTo>
                    <a:pt x="3500" y="18227"/>
                    <a:pt x="3608" y="18905"/>
                    <a:pt x="3663" y="19583"/>
                  </a:cubicBezTo>
                  <a:cubicBezTo>
                    <a:pt x="3663" y="19638"/>
                    <a:pt x="3635" y="19719"/>
                    <a:pt x="3690" y="19773"/>
                  </a:cubicBezTo>
                  <a:cubicBezTo>
                    <a:pt x="3717" y="19828"/>
                    <a:pt x="3663" y="19773"/>
                    <a:pt x="3771" y="19773"/>
                  </a:cubicBezTo>
                  <a:cubicBezTo>
                    <a:pt x="3771" y="19773"/>
                    <a:pt x="3771" y="19800"/>
                    <a:pt x="3798" y="19800"/>
                  </a:cubicBezTo>
                  <a:cubicBezTo>
                    <a:pt x="3798" y="19800"/>
                    <a:pt x="3825" y="19800"/>
                    <a:pt x="3825" y="1980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4" name="Google Shape;1934;p15"/>
            <p:cNvSpPr/>
            <p:nvPr/>
          </p:nvSpPr>
          <p:spPr>
            <a:xfrm>
              <a:off x="2219500" y="856450"/>
              <a:ext cx="59700" cy="149867"/>
            </a:xfrm>
            <a:custGeom>
              <a:avLst/>
              <a:gdLst/>
              <a:ahLst/>
              <a:cxnLst/>
              <a:rect l="l" t="t" r="r" b="b"/>
              <a:pathLst>
                <a:path w="2388" h="8383" extrusionOk="0">
                  <a:moveTo>
                    <a:pt x="137" y="8328"/>
                  </a:moveTo>
                  <a:cubicBezTo>
                    <a:pt x="191" y="8301"/>
                    <a:pt x="218" y="8301"/>
                    <a:pt x="245" y="8246"/>
                  </a:cubicBezTo>
                  <a:cubicBezTo>
                    <a:pt x="272" y="8138"/>
                    <a:pt x="299" y="8029"/>
                    <a:pt x="299" y="7921"/>
                  </a:cubicBezTo>
                  <a:cubicBezTo>
                    <a:pt x="408" y="7270"/>
                    <a:pt x="516" y="6646"/>
                    <a:pt x="652" y="6049"/>
                  </a:cubicBezTo>
                  <a:cubicBezTo>
                    <a:pt x="788" y="5426"/>
                    <a:pt x="950" y="4802"/>
                    <a:pt x="1113" y="4205"/>
                  </a:cubicBezTo>
                  <a:cubicBezTo>
                    <a:pt x="1222" y="3798"/>
                    <a:pt x="1357" y="3391"/>
                    <a:pt x="1466" y="2984"/>
                  </a:cubicBezTo>
                  <a:cubicBezTo>
                    <a:pt x="1737" y="2062"/>
                    <a:pt x="2035" y="1113"/>
                    <a:pt x="2361" y="136"/>
                  </a:cubicBezTo>
                  <a:cubicBezTo>
                    <a:pt x="2388" y="109"/>
                    <a:pt x="2361" y="55"/>
                    <a:pt x="2334" y="28"/>
                  </a:cubicBezTo>
                  <a:cubicBezTo>
                    <a:pt x="2279" y="1"/>
                    <a:pt x="2225" y="28"/>
                    <a:pt x="2198" y="82"/>
                  </a:cubicBezTo>
                  <a:cubicBezTo>
                    <a:pt x="1791" y="1031"/>
                    <a:pt x="1411" y="1954"/>
                    <a:pt x="1113" y="2876"/>
                  </a:cubicBezTo>
                  <a:cubicBezTo>
                    <a:pt x="977" y="3283"/>
                    <a:pt x="869" y="3690"/>
                    <a:pt x="760" y="4096"/>
                  </a:cubicBezTo>
                  <a:cubicBezTo>
                    <a:pt x="571" y="4720"/>
                    <a:pt x="435" y="5344"/>
                    <a:pt x="326" y="5968"/>
                  </a:cubicBezTo>
                  <a:cubicBezTo>
                    <a:pt x="191" y="6619"/>
                    <a:pt x="109" y="7243"/>
                    <a:pt x="55" y="7894"/>
                  </a:cubicBezTo>
                  <a:cubicBezTo>
                    <a:pt x="1" y="8002"/>
                    <a:pt x="1" y="8111"/>
                    <a:pt x="28" y="8219"/>
                  </a:cubicBezTo>
                  <a:cubicBezTo>
                    <a:pt x="28" y="8274"/>
                    <a:pt x="55" y="8274"/>
                    <a:pt x="82" y="8328"/>
                  </a:cubicBezTo>
                  <a:cubicBezTo>
                    <a:pt x="109" y="8355"/>
                    <a:pt x="82" y="8328"/>
                    <a:pt x="82" y="8328"/>
                  </a:cubicBezTo>
                  <a:cubicBezTo>
                    <a:pt x="82" y="8382"/>
                    <a:pt x="164" y="8355"/>
                    <a:pt x="137" y="8328"/>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15"/>
            <p:cNvSpPr/>
            <p:nvPr/>
          </p:nvSpPr>
          <p:spPr>
            <a:xfrm>
              <a:off x="2035050" y="1133775"/>
              <a:ext cx="269225" cy="158025"/>
            </a:xfrm>
            <a:custGeom>
              <a:avLst/>
              <a:gdLst/>
              <a:ahLst/>
              <a:cxnLst/>
              <a:rect l="l" t="t" r="r" b="b"/>
              <a:pathLst>
                <a:path w="10769" h="6321" extrusionOk="0">
                  <a:moveTo>
                    <a:pt x="54" y="6320"/>
                  </a:moveTo>
                  <a:cubicBezTo>
                    <a:pt x="299" y="6158"/>
                    <a:pt x="570" y="6049"/>
                    <a:pt x="814" y="5886"/>
                  </a:cubicBezTo>
                  <a:cubicBezTo>
                    <a:pt x="1356" y="5507"/>
                    <a:pt x="1926" y="5127"/>
                    <a:pt x="2469" y="4801"/>
                  </a:cubicBezTo>
                  <a:cubicBezTo>
                    <a:pt x="3716" y="4069"/>
                    <a:pt x="4991" y="3418"/>
                    <a:pt x="6266" y="2740"/>
                  </a:cubicBezTo>
                  <a:cubicBezTo>
                    <a:pt x="7324" y="2143"/>
                    <a:pt x="8327" y="1465"/>
                    <a:pt x="9385" y="869"/>
                  </a:cubicBezTo>
                  <a:cubicBezTo>
                    <a:pt x="9819" y="597"/>
                    <a:pt x="10280" y="353"/>
                    <a:pt x="10741" y="109"/>
                  </a:cubicBezTo>
                  <a:cubicBezTo>
                    <a:pt x="10768" y="82"/>
                    <a:pt x="10768" y="55"/>
                    <a:pt x="10768" y="28"/>
                  </a:cubicBezTo>
                  <a:cubicBezTo>
                    <a:pt x="10741" y="1"/>
                    <a:pt x="10714" y="1"/>
                    <a:pt x="10687" y="28"/>
                  </a:cubicBezTo>
                  <a:cubicBezTo>
                    <a:pt x="10226" y="245"/>
                    <a:pt x="9765" y="462"/>
                    <a:pt x="9304" y="706"/>
                  </a:cubicBezTo>
                  <a:cubicBezTo>
                    <a:pt x="8219" y="1275"/>
                    <a:pt x="7161" y="1872"/>
                    <a:pt x="6076" y="2415"/>
                  </a:cubicBezTo>
                  <a:cubicBezTo>
                    <a:pt x="4801" y="3093"/>
                    <a:pt x="3499" y="3717"/>
                    <a:pt x="2279" y="4476"/>
                  </a:cubicBezTo>
                  <a:cubicBezTo>
                    <a:pt x="1709" y="4801"/>
                    <a:pt x="1139" y="5208"/>
                    <a:pt x="624" y="5642"/>
                  </a:cubicBezTo>
                  <a:cubicBezTo>
                    <a:pt x="407" y="5832"/>
                    <a:pt x="217" y="6049"/>
                    <a:pt x="27" y="6266"/>
                  </a:cubicBezTo>
                  <a:cubicBezTo>
                    <a:pt x="0" y="6293"/>
                    <a:pt x="27" y="6320"/>
                    <a:pt x="54" y="632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6" name="Google Shape;1936;p15"/>
            <p:cNvSpPr/>
            <p:nvPr/>
          </p:nvSpPr>
          <p:spPr>
            <a:xfrm>
              <a:off x="2219500" y="925600"/>
              <a:ext cx="177700" cy="96325"/>
            </a:xfrm>
            <a:custGeom>
              <a:avLst/>
              <a:gdLst/>
              <a:ahLst/>
              <a:cxnLst/>
              <a:rect l="l" t="t" r="r" b="b"/>
              <a:pathLst>
                <a:path w="7108" h="3853" extrusionOk="0">
                  <a:moveTo>
                    <a:pt x="1" y="3852"/>
                  </a:moveTo>
                  <a:cubicBezTo>
                    <a:pt x="136" y="3825"/>
                    <a:pt x="272" y="3798"/>
                    <a:pt x="407" y="3771"/>
                  </a:cubicBezTo>
                  <a:cubicBezTo>
                    <a:pt x="516" y="3717"/>
                    <a:pt x="652" y="3662"/>
                    <a:pt x="760" y="3608"/>
                  </a:cubicBezTo>
                  <a:cubicBezTo>
                    <a:pt x="1737" y="3201"/>
                    <a:pt x="2686" y="2740"/>
                    <a:pt x="3635" y="2252"/>
                  </a:cubicBezTo>
                  <a:cubicBezTo>
                    <a:pt x="4096" y="2008"/>
                    <a:pt x="4557" y="1764"/>
                    <a:pt x="5019" y="1492"/>
                  </a:cubicBezTo>
                  <a:cubicBezTo>
                    <a:pt x="5697" y="1113"/>
                    <a:pt x="6375" y="679"/>
                    <a:pt x="7026" y="245"/>
                  </a:cubicBezTo>
                  <a:cubicBezTo>
                    <a:pt x="7080" y="190"/>
                    <a:pt x="7107" y="136"/>
                    <a:pt x="7053" y="82"/>
                  </a:cubicBezTo>
                  <a:cubicBezTo>
                    <a:pt x="7026" y="28"/>
                    <a:pt x="6944" y="1"/>
                    <a:pt x="6890" y="28"/>
                  </a:cubicBezTo>
                  <a:cubicBezTo>
                    <a:pt x="5887" y="652"/>
                    <a:pt x="4856" y="1221"/>
                    <a:pt x="3825" y="1764"/>
                  </a:cubicBezTo>
                  <a:cubicBezTo>
                    <a:pt x="3174" y="2089"/>
                    <a:pt x="2550" y="2415"/>
                    <a:pt x="1926" y="2740"/>
                  </a:cubicBezTo>
                  <a:lnTo>
                    <a:pt x="652" y="3364"/>
                  </a:lnTo>
                  <a:cubicBezTo>
                    <a:pt x="543" y="3418"/>
                    <a:pt x="435" y="3472"/>
                    <a:pt x="326" y="3554"/>
                  </a:cubicBezTo>
                  <a:cubicBezTo>
                    <a:pt x="190" y="3635"/>
                    <a:pt x="109" y="3717"/>
                    <a:pt x="1" y="3798"/>
                  </a:cubicBezTo>
                  <a:cubicBezTo>
                    <a:pt x="1" y="3798"/>
                    <a:pt x="1" y="3825"/>
                    <a:pt x="1" y="3825"/>
                  </a:cubicBezTo>
                  <a:cubicBezTo>
                    <a:pt x="1" y="3825"/>
                    <a:pt x="1" y="3825"/>
                    <a:pt x="1" y="3852"/>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7" name="Google Shape;1937;p15"/>
            <p:cNvSpPr/>
            <p:nvPr/>
          </p:nvSpPr>
          <p:spPr>
            <a:xfrm>
              <a:off x="1808575" y="1078850"/>
              <a:ext cx="156000" cy="360775"/>
            </a:xfrm>
            <a:custGeom>
              <a:avLst/>
              <a:gdLst/>
              <a:ahLst/>
              <a:cxnLst/>
              <a:rect l="l" t="t" r="r" b="b"/>
              <a:pathLst>
                <a:path w="6240" h="14431" extrusionOk="0">
                  <a:moveTo>
                    <a:pt x="6158" y="14376"/>
                  </a:moveTo>
                  <a:cubicBezTo>
                    <a:pt x="6185" y="14322"/>
                    <a:pt x="6239" y="14295"/>
                    <a:pt x="6239" y="14240"/>
                  </a:cubicBezTo>
                  <a:cubicBezTo>
                    <a:pt x="6239" y="14186"/>
                    <a:pt x="6239" y="14132"/>
                    <a:pt x="6239" y="14105"/>
                  </a:cubicBezTo>
                  <a:cubicBezTo>
                    <a:pt x="6158" y="13291"/>
                    <a:pt x="5914" y="12504"/>
                    <a:pt x="5534" y="11799"/>
                  </a:cubicBezTo>
                  <a:cubicBezTo>
                    <a:pt x="4910" y="10606"/>
                    <a:pt x="4015" y="9548"/>
                    <a:pt x="3337" y="8490"/>
                  </a:cubicBezTo>
                  <a:cubicBezTo>
                    <a:pt x="2496" y="7215"/>
                    <a:pt x="1791" y="5886"/>
                    <a:pt x="1249" y="4476"/>
                  </a:cubicBezTo>
                  <a:cubicBezTo>
                    <a:pt x="652" y="3065"/>
                    <a:pt x="299" y="1601"/>
                    <a:pt x="191" y="109"/>
                  </a:cubicBezTo>
                  <a:cubicBezTo>
                    <a:pt x="191" y="55"/>
                    <a:pt x="137" y="0"/>
                    <a:pt x="109" y="0"/>
                  </a:cubicBezTo>
                  <a:cubicBezTo>
                    <a:pt x="55" y="27"/>
                    <a:pt x="1" y="55"/>
                    <a:pt x="28" y="109"/>
                  </a:cubicBezTo>
                  <a:cubicBezTo>
                    <a:pt x="55" y="1655"/>
                    <a:pt x="354" y="3174"/>
                    <a:pt x="896" y="4611"/>
                  </a:cubicBezTo>
                  <a:cubicBezTo>
                    <a:pt x="1438" y="6049"/>
                    <a:pt x="2144" y="7405"/>
                    <a:pt x="2985" y="8707"/>
                  </a:cubicBezTo>
                  <a:cubicBezTo>
                    <a:pt x="3663" y="9738"/>
                    <a:pt x="4531" y="10823"/>
                    <a:pt x="5182" y="11962"/>
                  </a:cubicBezTo>
                  <a:cubicBezTo>
                    <a:pt x="5588" y="12640"/>
                    <a:pt x="5860" y="13372"/>
                    <a:pt x="5995" y="14132"/>
                  </a:cubicBezTo>
                  <a:cubicBezTo>
                    <a:pt x="5995" y="14186"/>
                    <a:pt x="5995" y="14213"/>
                    <a:pt x="5995" y="14267"/>
                  </a:cubicBezTo>
                  <a:cubicBezTo>
                    <a:pt x="6022" y="14322"/>
                    <a:pt x="6050" y="14322"/>
                    <a:pt x="6104" y="14376"/>
                  </a:cubicBezTo>
                  <a:cubicBezTo>
                    <a:pt x="6104" y="14403"/>
                    <a:pt x="6104" y="14403"/>
                    <a:pt x="6131" y="14403"/>
                  </a:cubicBezTo>
                  <a:cubicBezTo>
                    <a:pt x="6131" y="14430"/>
                    <a:pt x="6185" y="14403"/>
                    <a:pt x="6158" y="14376"/>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8" name="Google Shape;1938;p15"/>
            <p:cNvSpPr/>
            <p:nvPr/>
          </p:nvSpPr>
          <p:spPr>
            <a:xfrm>
              <a:off x="765675" y="931700"/>
              <a:ext cx="972425" cy="1085650"/>
            </a:xfrm>
            <a:custGeom>
              <a:avLst/>
              <a:gdLst/>
              <a:ahLst/>
              <a:cxnLst/>
              <a:rect l="l" t="t" r="r" b="b"/>
              <a:pathLst>
                <a:path w="38897" h="43426" extrusionOk="0">
                  <a:moveTo>
                    <a:pt x="29810" y="36970"/>
                  </a:moveTo>
                  <a:cubicBezTo>
                    <a:pt x="29810" y="36970"/>
                    <a:pt x="9548" y="43426"/>
                    <a:pt x="7134" y="34204"/>
                  </a:cubicBezTo>
                  <a:cubicBezTo>
                    <a:pt x="5561" y="28291"/>
                    <a:pt x="12721" y="28779"/>
                    <a:pt x="12966" y="27721"/>
                  </a:cubicBezTo>
                  <a:cubicBezTo>
                    <a:pt x="13183" y="26690"/>
                    <a:pt x="3391" y="26989"/>
                    <a:pt x="1818" y="21211"/>
                  </a:cubicBezTo>
                  <a:cubicBezTo>
                    <a:pt x="0" y="14485"/>
                    <a:pt x="13237" y="16627"/>
                    <a:pt x="9928" y="14810"/>
                  </a:cubicBezTo>
                  <a:cubicBezTo>
                    <a:pt x="3879" y="11474"/>
                    <a:pt x="2577" y="4883"/>
                    <a:pt x="6185" y="3120"/>
                  </a:cubicBezTo>
                  <a:cubicBezTo>
                    <a:pt x="12504" y="0"/>
                    <a:pt x="15244" y="13400"/>
                    <a:pt x="15542" y="11447"/>
                  </a:cubicBezTo>
                  <a:cubicBezTo>
                    <a:pt x="17007" y="2035"/>
                    <a:pt x="24195" y="2713"/>
                    <a:pt x="24683" y="11365"/>
                  </a:cubicBezTo>
                  <a:cubicBezTo>
                    <a:pt x="24792" y="12830"/>
                    <a:pt x="24059" y="16709"/>
                    <a:pt x="26012" y="16546"/>
                  </a:cubicBezTo>
                  <a:cubicBezTo>
                    <a:pt x="28752" y="16356"/>
                    <a:pt x="27395" y="11528"/>
                    <a:pt x="30189" y="11013"/>
                  </a:cubicBezTo>
                  <a:cubicBezTo>
                    <a:pt x="36156" y="9901"/>
                    <a:pt x="38896" y="23300"/>
                    <a:pt x="29810" y="36970"/>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9" name="Google Shape;1939;p15"/>
            <p:cNvSpPr/>
            <p:nvPr/>
          </p:nvSpPr>
          <p:spPr>
            <a:xfrm>
              <a:off x="916850" y="1043350"/>
              <a:ext cx="604923" cy="834324"/>
            </a:xfrm>
            <a:custGeom>
              <a:avLst/>
              <a:gdLst/>
              <a:ahLst/>
              <a:cxnLst/>
              <a:rect l="l" t="t" r="r" b="b"/>
              <a:pathLst>
                <a:path w="27369" h="38978" extrusionOk="0">
                  <a:moveTo>
                    <a:pt x="27314" y="38923"/>
                  </a:moveTo>
                  <a:cubicBezTo>
                    <a:pt x="27341" y="38869"/>
                    <a:pt x="27368" y="38869"/>
                    <a:pt x="27341" y="38787"/>
                  </a:cubicBezTo>
                  <a:cubicBezTo>
                    <a:pt x="27341" y="38787"/>
                    <a:pt x="27341" y="38787"/>
                    <a:pt x="27341" y="38760"/>
                  </a:cubicBezTo>
                  <a:cubicBezTo>
                    <a:pt x="27233" y="38652"/>
                    <a:pt x="27124" y="38543"/>
                    <a:pt x="27043" y="38435"/>
                  </a:cubicBezTo>
                  <a:cubicBezTo>
                    <a:pt x="25958" y="37106"/>
                    <a:pt x="24873" y="35777"/>
                    <a:pt x="23788" y="34447"/>
                  </a:cubicBezTo>
                  <a:cubicBezTo>
                    <a:pt x="22839" y="33281"/>
                    <a:pt x="21862" y="32088"/>
                    <a:pt x="20913" y="30894"/>
                  </a:cubicBezTo>
                  <a:cubicBezTo>
                    <a:pt x="17116" y="26148"/>
                    <a:pt x="13454" y="21320"/>
                    <a:pt x="10009" y="16302"/>
                  </a:cubicBezTo>
                  <a:cubicBezTo>
                    <a:pt x="8219" y="13698"/>
                    <a:pt x="6510" y="11012"/>
                    <a:pt x="4856" y="8327"/>
                  </a:cubicBezTo>
                  <a:cubicBezTo>
                    <a:pt x="3879" y="6700"/>
                    <a:pt x="2930" y="5045"/>
                    <a:pt x="1981" y="3391"/>
                  </a:cubicBezTo>
                  <a:cubicBezTo>
                    <a:pt x="1357" y="2306"/>
                    <a:pt x="760" y="1194"/>
                    <a:pt x="163" y="82"/>
                  </a:cubicBezTo>
                  <a:cubicBezTo>
                    <a:pt x="136" y="27"/>
                    <a:pt x="82" y="0"/>
                    <a:pt x="55" y="27"/>
                  </a:cubicBezTo>
                  <a:cubicBezTo>
                    <a:pt x="1" y="54"/>
                    <a:pt x="1" y="109"/>
                    <a:pt x="1" y="136"/>
                  </a:cubicBezTo>
                  <a:cubicBezTo>
                    <a:pt x="570" y="1275"/>
                    <a:pt x="1140" y="2414"/>
                    <a:pt x="1736" y="3526"/>
                  </a:cubicBezTo>
                  <a:cubicBezTo>
                    <a:pt x="2632" y="5208"/>
                    <a:pt x="3554" y="6890"/>
                    <a:pt x="4530" y="8517"/>
                  </a:cubicBezTo>
                  <a:cubicBezTo>
                    <a:pt x="6944" y="12613"/>
                    <a:pt x="9602" y="16573"/>
                    <a:pt x="12369" y="20424"/>
                  </a:cubicBezTo>
                  <a:cubicBezTo>
                    <a:pt x="14892" y="23896"/>
                    <a:pt x="17495" y="27314"/>
                    <a:pt x="20181" y="30650"/>
                  </a:cubicBezTo>
                  <a:cubicBezTo>
                    <a:pt x="21971" y="32847"/>
                    <a:pt x="23788" y="35044"/>
                    <a:pt x="25633" y="37241"/>
                  </a:cubicBezTo>
                  <a:lnTo>
                    <a:pt x="27043" y="38842"/>
                  </a:lnTo>
                  <a:cubicBezTo>
                    <a:pt x="27070" y="38896"/>
                    <a:pt x="27097" y="38950"/>
                    <a:pt x="27124" y="38950"/>
                  </a:cubicBezTo>
                  <a:cubicBezTo>
                    <a:pt x="27179" y="38977"/>
                    <a:pt x="27206" y="38950"/>
                    <a:pt x="27287" y="38950"/>
                  </a:cubicBezTo>
                  <a:cubicBezTo>
                    <a:pt x="27287" y="38977"/>
                    <a:pt x="27341" y="38950"/>
                    <a:pt x="27314" y="38923"/>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0" name="Google Shape;1940;p15"/>
            <p:cNvSpPr/>
            <p:nvPr/>
          </p:nvSpPr>
          <p:spPr>
            <a:xfrm>
              <a:off x="1465475" y="1179875"/>
              <a:ext cx="94950" cy="686950"/>
            </a:xfrm>
            <a:custGeom>
              <a:avLst/>
              <a:gdLst/>
              <a:ahLst/>
              <a:cxnLst/>
              <a:rect l="l" t="t" r="r" b="b"/>
              <a:pathLst>
                <a:path w="3798" h="27478" extrusionOk="0">
                  <a:moveTo>
                    <a:pt x="2007" y="27450"/>
                  </a:moveTo>
                  <a:cubicBezTo>
                    <a:pt x="1926" y="27179"/>
                    <a:pt x="1872" y="26908"/>
                    <a:pt x="1763" y="26636"/>
                  </a:cubicBezTo>
                  <a:cubicBezTo>
                    <a:pt x="1302" y="25497"/>
                    <a:pt x="922" y="24304"/>
                    <a:pt x="678" y="23083"/>
                  </a:cubicBezTo>
                  <a:cubicBezTo>
                    <a:pt x="516" y="21863"/>
                    <a:pt x="461" y="20615"/>
                    <a:pt x="543" y="19367"/>
                  </a:cubicBezTo>
                  <a:cubicBezTo>
                    <a:pt x="760" y="15597"/>
                    <a:pt x="2007" y="11718"/>
                    <a:pt x="2848" y="7894"/>
                  </a:cubicBezTo>
                  <a:cubicBezTo>
                    <a:pt x="3418" y="5236"/>
                    <a:pt x="3798" y="2605"/>
                    <a:pt x="3553" y="109"/>
                  </a:cubicBezTo>
                  <a:cubicBezTo>
                    <a:pt x="3553" y="1"/>
                    <a:pt x="3391" y="1"/>
                    <a:pt x="3391" y="109"/>
                  </a:cubicBezTo>
                  <a:cubicBezTo>
                    <a:pt x="3581" y="2605"/>
                    <a:pt x="3092" y="5181"/>
                    <a:pt x="2468" y="7812"/>
                  </a:cubicBezTo>
                  <a:cubicBezTo>
                    <a:pt x="1573" y="11637"/>
                    <a:pt x="353" y="15543"/>
                    <a:pt x="109" y="19340"/>
                  </a:cubicBezTo>
                  <a:cubicBezTo>
                    <a:pt x="0" y="20615"/>
                    <a:pt x="54" y="21890"/>
                    <a:pt x="244" y="23164"/>
                  </a:cubicBezTo>
                  <a:cubicBezTo>
                    <a:pt x="461" y="24385"/>
                    <a:pt x="733" y="25660"/>
                    <a:pt x="1438" y="26799"/>
                  </a:cubicBezTo>
                  <a:cubicBezTo>
                    <a:pt x="1601" y="27016"/>
                    <a:pt x="1763" y="27260"/>
                    <a:pt x="1980" y="27477"/>
                  </a:cubicBezTo>
                  <a:cubicBezTo>
                    <a:pt x="1980" y="27477"/>
                    <a:pt x="2007" y="27477"/>
                    <a:pt x="2007" y="27477"/>
                  </a:cubicBezTo>
                  <a:cubicBezTo>
                    <a:pt x="2007" y="27450"/>
                    <a:pt x="2007" y="27450"/>
                    <a:pt x="2007" y="2745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1" name="Google Shape;1941;p15"/>
            <p:cNvSpPr/>
            <p:nvPr/>
          </p:nvSpPr>
          <p:spPr>
            <a:xfrm>
              <a:off x="1257300" y="1103275"/>
              <a:ext cx="46800" cy="505895"/>
            </a:xfrm>
            <a:custGeom>
              <a:avLst/>
              <a:gdLst/>
              <a:ahLst/>
              <a:cxnLst/>
              <a:rect l="l" t="t" r="r" b="b"/>
              <a:pathLst>
                <a:path w="1872" h="26311" extrusionOk="0">
                  <a:moveTo>
                    <a:pt x="1763" y="26229"/>
                  </a:moveTo>
                  <a:cubicBezTo>
                    <a:pt x="1845" y="26174"/>
                    <a:pt x="1817" y="26229"/>
                    <a:pt x="1845" y="26147"/>
                  </a:cubicBezTo>
                  <a:cubicBezTo>
                    <a:pt x="1872" y="26093"/>
                    <a:pt x="1790" y="25903"/>
                    <a:pt x="1736" y="25768"/>
                  </a:cubicBezTo>
                  <a:cubicBezTo>
                    <a:pt x="1411" y="24439"/>
                    <a:pt x="1248" y="23082"/>
                    <a:pt x="1248" y="21726"/>
                  </a:cubicBezTo>
                  <a:cubicBezTo>
                    <a:pt x="1248" y="19963"/>
                    <a:pt x="1356" y="18200"/>
                    <a:pt x="1546" y="16437"/>
                  </a:cubicBezTo>
                  <a:cubicBezTo>
                    <a:pt x="1736" y="14674"/>
                    <a:pt x="1817" y="12884"/>
                    <a:pt x="1790" y="11094"/>
                  </a:cubicBezTo>
                  <a:cubicBezTo>
                    <a:pt x="1736" y="9602"/>
                    <a:pt x="1573" y="8110"/>
                    <a:pt x="1329" y="6645"/>
                  </a:cubicBezTo>
                  <a:cubicBezTo>
                    <a:pt x="1004" y="4448"/>
                    <a:pt x="488" y="2251"/>
                    <a:pt x="136" y="54"/>
                  </a:cubicBezTo>
                  <a:cubicBezTo>
                    <a:pt x="136" y="27"/>
                    <a:pt x="82" y="0"/>
                    <a:pt x="54" y="0"/>
                  </a:cubicBezTo>
                  <a:cubicBezTo>
                    <a:pt x="27" y="0"/>
                    <a:pt x="0" y="27"/>
                    <a:pt x="0" y="81"/>
                  </a:cubicBezTo>
                  <a:cubicBezTo>
                    <a:pt x="353" y="2631"/>
                    <a:pt x="841" y="5208"/>
                    <a:pt x="1139" y="7812"/>
                  </a:cubicBezTo>
                  <a:cubicBezTo>
                    <a:pt x="1275" y="8897"/>
                    <a:pt x="1356" y="10009"/>
                    <a:pt x="1384" y="11121"/>
                  </a:cubicBezTo>
                  <a:cubicBezTo>
                    <a:pt x="1384" y="12884"/>
                    <a:pt x="1275" y="14647"/>
                    <a:pt x="1085" y="16410"/>
                  </a:cubicBezTo>
                  <a:cubicBezTo>
                    <a:pt x="895" y="18173"/>
                    <a:pt x="841" y="19963"/>
                    <a:pt x="868" y="21753"/>
                  </a:cubicBezTo>
                  <a:cubicBezTo>
                    <a:pt x="895" y="23137"/>
                    <a:pt x="1112" y="24493"/>
                    <a:pt x="1492" y="25849"/>
                  </a:cubicBezTo>
                  <a:cubicBezTo>
                    <a:pt x="1546" y="25957"/>
                    <a:pt x="1492" y="26147"/>
                    <a:pt x="1628" y="26229"/>
                  </a:cubicBezTo>
                  <a:cubicBezTo>
                    <a:pt x="1736" y="26310"/>
                    <a:pt x="1655" y="26229"/>
                    <a:pt x="1736" y="26256"/>
                  </a:cubicBezTo>
                  <a:cubicBezTo>
                    <a:pt x="1736" y="26256"/>
                    <a:pt x="1736" y="26256"/>
                    <a:pt x="1763" y="26256"/>
                  </a:cubicBezTo>
                  <a:cubicBezTo>
                    <a:pt x="1763" y="26256"/>
                    <a:pt x="1763" y="26229"/>
                    <a:pt x="1763" y="26229"/>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2" name="Google Shape;1942;p15"/>
            <p:cNvSpPr/>
            <p:nvPr/>
          </p:nvSpPr>
          <p:spPr>
            <a:xfrm>
              <a:off x="933850" y="1761675"/>
              <a:ext cx="533000" cy="56325"/>
            </a:xfrm>
            <a:custGeom>
              <a:avLst/>
              <a:gdLst/>
              <a:ahLst/>
              <a:cxnLst/>
              <a:rect l="l" t="t" r="r" b="b"/>
              <a:pathLst>
                <a:path w="21320" h="2253" extrusionOk="0">
                  <a:moveTo>
                    <a:pt x="21265" y="2171"/>
                  </a:moveTo>
                  <a:cubicBezTo>
                    <a:pt x="21265" y="2089"/>
                    <a:pt x="21265" y="2089"/>
                    <a:pt x="21238" y="2035"/>
                  </a:cubicBezTo>
                  <a:cubicBezTo>
                    <a:pt x="21184" y="1981"/>
                    <a:pt x="21102" y="1927"/>
                    <a:pt x="21048" y="1900"/>
                  </a:cubicBezTo>
                  <a:cubicBezTo>
                    <a:pt x="20153" y="1439"/>
                    <a:pt x="19177" y="1113"/>
                    <a:pt x="18200" y="977"/>
                  </a:cubicBezTo>
                  <a:cubicBezTo>
                    <a:pt x="17712" y="896"/>
                    <a:pt x="17197" y="842"/>
                    <a:pt x="16708" y="815"/>
                  </a:cubicBezTo>
                  <a:cubicBezTo>
                    <a:pt x="15515" y="760"/>
                    <a:pt x="14322" y="815"/>
                    <a:pt x="13264" y="815"/>
                  </a:cubicBezTo>
                  <a:cubicBezTo>
                    <a:pt x="10741" y="842"/>
                    <a:pt x="8029" y="1032"/>
                    <a:pt x="5371" y="869"/>
                  </a:cubicBezTo>
                  <a:cubicBezTo>
                    <a:pt x="4665" y="815"/>
                    <a:pt x="3960" y="760"/>
                    <a:pt x="3282" y="679"/>
                  </a:cubicBezTo>
                  <a:cubicBezTo>
                    <a:pt x="2251" y="543"/>
                    <a:pt x="1221" y="326"/>
                    <a:pt x="217" y="28"/>
                  </a:cubicBezTo>
                  <a:cubicBezTo>
                    <a:pt x="81" y="1"/>
                    <a:pt x="0" y="218"/>
                    <a:pt x="136" y="299"/>
                  </a:cubicBezTo>
                  <a:cubicBezTo>
                    <a:pt x="1139" y="652"/>
                    <a:pt x="2170" y="896"/>
                    <a:pt x="3228" y="1059"/>
                  </a:cubicBezTo>
                  <a:cubicBezTo>
                    <a:pt x="3906" y="1167"/>
                    <a:pt x="4638" y="1249"/>
                    <a:pt x="5343" y="1303"/>
                  </a:cubicBezTo>
                  <a:cubicBezTo>
                    <a:pt x="8002" y="1466"/>
                    <a:pt x="10741" y="1303"/>
                    <a:pt x="13264" y="1303"/>
                  </a:cubicBezTo>
                  <a:cubicBezTo>
                    <a:pt x="14349" y="1303"/>
                    <a:pt x="15515" y="1222"/>
                    <a:pt x="16708" y="1276"/>
                  </a:cubicBezTo>
                  <a:cubicBezTo>
                    <a:pt x="17197" y="1276"/>
                    <a:pt x="17685" y="1303"/>
                    <a:pt x="18146" y="1357"/>
                  </a:cubicBezTo>
                  <a:cubicBezTo>
                    <a:pt x="19122" y="1466"/>
                    <a:pt x="20045" y="1737"/>
                    <a:pt x="20940" y="2144"/>
                  </a:cubicBezTo>
                  <a:cubicBezTo>
                    <a:pt x="20994" y="2171"/>
                    <a:pt x="21048" y="2225"/>
                    <a:pt x="21130" y="2225"/>
                  </a:cubicBezTo>
                  <a:cubicBezTo>
                    <a:pt x="21211" y="2252"/>
                    <a:pt x="21211" y="2225"/>
                    <a:pt x="21265" y="2198"/>
                  </a:cubicBezTo>
                  <a:cubicBezTo>
                    <a:pt x="21265" y="2198"/>
                    <a:pt x="21292" y="2198"/>
                    <a:pt x="21292" y="2198"/>
                  </a:cubicBezTo>
                  <a:cubicBezTo>
                    <a:pt x="21319" y="2171"/>
                    <a:pt x="21292" y="2144"/>
                    <a:pt x="21265" y="2171"/>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3" name="Google Shape;1943;p15"/>
            <p:cNvSpPr/>
            <p:nvPr/>
          </p:nvSpPr>
          <p:spPr>
            <a:xfrm>
              <a:off x="866700" y="1378575"/>
              <a:ext cx="343811" cy="117325"/>
            </a:xfrm>
            <a:custGeom>
              <a:avLst/>
              <a:gdLst/>
              <a:ahLst/>
              <a:cxnLst/>
              <a:rect l="l" t="t" r="r" b="b"/>
              <a:pathLst>
                <a:path w="19666" h="4693" extrusionOk="0">
                  <a:moveTo>
                    <a:pt x="19611" y="4530"/>
                  </a:moveTo>
                  <a:cubicBezTo>
                    <a:pt x="19611" y="4448"/>
                    <a:pt x="19666" y="4530"/>
                    <a:pt x="19611" y="4448"/>
                  </a:cubicBezTo>
                  <a:cubicBezTo>
                    <a:pt x="19557" y="4367"/>
                    <a:pt x="19530" y="4394"/>
                    <a:pt x="19476" y="4394"/>
                  </a:cubicBezTo>
                  <a:cubicBezTo>
                    <a:pt x="18988" y="4204"/>
                    <a:pt x="18499" y="4069"/>
                    <a:pt x="17984" y="3960"/>
                  </a:cubicBezTo>
                  <a:cubicBezTo>
                    <a:pt x="16682" y="3662"/>
                    <a:pt x="15326" y="3526"/>
                    <a:pt x="13997" y="3363"/>
                  </a:cubicBezTo>
                  <a:cubicBezTo>
                    <a:pt x="12695" y="3173"/>
                    <a:pt x="11203" y="2984"/>
                    <a:pt x="9738" y="2740"/>
                  </a:cubicBezTo>
                  <a:cubicBezTo>
                    <a:pt x="8355" y="2523"/>
                    <a:pt x="6917" y="2278"/>
                    <a:pt x="5534" y="1926"/>
                  </a:cubicBezTo>
                  <a:cubicBezTo>
                    <a:pt x="3663" y="1519"/>
                    <a:pt x="1872" y="868"/>
                    <a:pt x="164" y="0"/>
                  </a:cubicBezTo>
                  <a:cubicBezTo>
                    <a:pt x="109" y="0"/>
                    <a:pt x="55" y="0"/>
                    <a:pt x="28" y="54"/>
                  </a:cubicBezTo>
                  <a:cubicBezTo>
                    <a:pt x="1" y="109"/>
                    <a:pt x="28" y="163"/>
                    <a:pt x="82" y="190"/>
                  </a:cubicBezTo>
                  <a:cubicBezTo>
                    <a:pt x="1764" y="1112"/>
                    <a:pt x="3581" y="1817"/>
                    <a:pt x="5453" y="2278"/>
                  </a:cubicBezTo>
                  <a:cubicBezTo>
                    <a:pt x="6836" y="2658"/>
                    <a:pt x="8246" y="2929"/>
                    <a:pt x="9684" y="3146"/>
                  </a:cubicBezTo>
                  <a:cubicBezTo>
                    <a:pt x="11149" y="3390"/>
                    <a:pt x="12586" y="3553"/>
                    <a:pt x="13970" y="3716"/>
                  </a:cubicBezTo>
                  <a:cubicBezTo>
                    <a:pt x="15082" y="3852"/>
                    <a:pt x="16248" y="3933"/>
                    <a:pt x="17360" y="4123"/>
                  </a:cubicBezTo>
                  <a:cubicBezTo>
                    <a:pt x="18011" y="4231"/>
                    <a:pt x="18689" y="4394"/>
                    <a:pt x="19340" y="4584"/>
                  </a:cubicBezTo>
                  <a:cubicBezTo>
                    <a:pt x="19394" y="4611"/>
                    <a:pt x="19449" y="4692"/>
                    <a:pt x="19530" y="4665"/>
                  </a:cubicBezTo>
                  <a:cubicBezTo>
                    <a:pt x="19639" y="4611"/>
                    <a:pt x="19530" y="4692"/>
                    <a:pt x="19584" y="4584"/>
                  </a:cubicBezTo>
                  <a:cubicBezTo>
                    <a:pt x="19584" y="4584"/>
                    <a:pt x="19584" y="4584"/>
                    <a:pt x="19611" y="4584"/>
                  </a:cubicBezTo>
                  <a:cubicBezTo>
                    <a:pt x="19639" y="4584"/>
                    <a:pt x="19639" y="4557"/>
                    <a:pt x="19611" y="453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4" name="Google Shape;1944;p15"/>
            <p:cNvSpPr/>
            <p:nvPr/>
          </p:nvSpPr>
          <p:spPr>
            <a:xfrm>
              <a:off x="910775" y="1133750"/>
              <a:ext cx="115306" cy="96326"/>
            </a:xfrm>
            <a:custGeom>
              <a:avLst/>
              <a:gdLst/>
              <a:ahLst/>
              <a:cxnLst/>
              <a:rect l="l" t="t" r="r" b="b"/>
              <a:pathLst>
                <a:path w="6836" h="5344" extrusionOk="0">
                  <a:moveTo>
                    <a:pt x="6836" y="5290"/>
                  </a:moveTo>
                  <a:cubicBezTo>
                    <a:pt x="6836" y="5235"/>
                    <a:pt x="6836" y="5208"/>
                    <a:pt x="6782" y="5181"/>
                  </a:cubicBezTo>
                  <a:cubicBezTo>
                    <a:pt x="6755" y="5127"/>
                    <a:pt x="6592" y="5046"/>
                    <a:pt x="6510" y="4991"/>
                  </a:cubicBezTo>
                  <a:cubicBezTo>
                    <a:pt x="5968" y="4639"/>
                    <a:pt x="5426" y="4286"/>
                    <a:pt x="4937" y="3906"/>
                  </a:cubicBezTo>
                  <a:cubicBezTo>
                    <a:pt x="4422" y="3554"/>
                    <a:pt x="3907" y="3174"/>
                    <a:pt x="3418" y="2767"/>
                  </a:cubicBezTo>
                  <a:cubicBezTo>
                    <a:pt x="3066" y="2523"/>
                    <a:pt x="2740" y="2252"/>
                    <a:pt x="2415" y="1981"/>
                  </a:cubicBezTo>
                  <a:cubicBezTo>
                    <a:pt x="1682" y="1357"/>
                    <a:pt x="923" y="733"/>
                    <a:pt x="163" y="28"/>
                  </a:cubicBezTo>
                  <a:cubicBezTo>
                    <a:pt x="136" y="1"/>
                    <a:pt x="82" y="1"/>
                    <a:pt x="55" y="28"/>
                  </a:cubicBezTo>
                  <a:cubicBezTo>
                    <a:pt x="1" y="55"/>
                    <a:pt x="1" y="109"/>
                    <a:pt x="55" y="163"/>
                  </a:cubicBezTo>
                  <a:cubicBezTo>
                    <a:pt x="760" y="896"/>
                    <a:pt x="1465" y="1601"/>
                    <a:pt x="2171" y="2252"/>
                  </a:cubicBezTo>
                  <a:cubicBezTo>
                    <a:pt x="2523" y="2523"/>
                    <a:pt x="2849" y="2794"/>
                    <a:pt x="3174" y="3065"/>
                  </a:cubicBezTo>
                  <a:cubicBezTo>
                    <a:pt x="3690" y="3472"/>
                    <a:pt x="4178" y="3852"/>
                    <a:pt x="4747" y="4205"/>
                  </a:cubicBezTo>
                  <a:cubicBezTo>
                    <a:pt x="5290" y="4557"/>
                    <a:pt x="5805" y="4883"/>
                    <a:pt x="6375" y="5181"/>
                  </a:cubicBezTo>
                  <a:cubicBezTo>
                    <a:pt x="6483" y="5263"/>
                    <a:pt x="6565" y="5317"/>
                    <a:pt x="6673" y="5344"/>
                  </a:cubicBezTo>
                  <a:cubicBezTo>
                    <a:pt x="6727" y="5344"/>
                    <a:pt x="6755" y="5344"/>
                    <a:pt x="6809" y="5317"/>
                  </a:cubicBezTo>
                  <a:cubicBezTo>
                    <a:pt x="6809" y="5344"/>
                    <a:pt x="6809" y="5344"/>
                    <a:pt x="6836" y="5317"/>
                  </a:cubicBezTo>
                  <a:cubicBezTo>
                    <a:pt x="6836" y="5317"/>
                    <a:pt x="6836" y="5290"/>
                    <a:pt x="6836" y="529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p15"/>
            <p:cNvSpPr/>
            <p:nvPr/>
          </p:nvSpPr>
          <p:spPr>
            <a:xfrm>
              <a:off x="1141025" y="1246321"/>
              <a:ext cx="41375" cy="210942"/>
            </a:xfrm>
            <a:custGeom>
              <a:avLst/>
              <a:gdLst/>
              <a:ahLst/>
              <a:cxnLst/>
              <a:rect l="l" t="t" r="r" b="b"/>
              <a:pathLst>
                <a:path w="1655" h="12343" extrusionOk="0">
                  <a:moveTo>
                    <a:pt x="1655" y="12315"/>
                  </a:moveTo>
                  <a:cubicBezTo>
                    <a:pt x="1600" y="12044"/>
                    <a:pt x="1573" y="11746"/>
                    <a:pt x="1519" y="11474"/>
                  </a:cubicBezTo>
                  <a:cubicBezTo>
                    <a:pt x="1411" y="10796"/>
                    <a:pt x="1275" y="10145"/>
                    <a:pt x="1194" y="9494"/>
                  </a:cubicBezTo>
                  <a:cubicBezTo>
                    <a:pt x="1004" y="8084"/>
                    <a:pt x="895" y="6673"/>
                    <a:pt x="760" y="5209"/>
                  </a:cubicBezTo>
                  <a:cubicBezTo>
                    <a:pt x="624" y="4015"/>
                    <a:pt x="434" y="2822"/>
                    <a:pt x="244" y="1601"/>
                  </a:cubicBezTo>
                  <a:cubicBezTo>
                    <a:pt x="190" y="1086"/>
                    <a:pt x="136" y="598"/>
                    <a:pt x="81" y="55"/>
                  </a:cubicBezTo>
                  <a:cubicBezTo>
                    <a:pt x="81" y="1"/>
                    <a:pt x="0" y="1"/>
                    <a:pt x="0" y="55"/>
                  </a:cubicBezTo>
                  <a:cubicBezTo>
                    <a:pt x="0" y="571"/>
                    <a:pt x="54" y="1113"/>
                    <a:pt x="81" y="1628"/>
                  </a:cubicBezTo>
                  <a:cubicBezTo>
                    <a:pt x="190" y="2822"/>
                    <a:pt x="326" y="4042"/>
                    <a:pt x="407" y="5236"/>
                  </a:cubicBezTo>
                  <a:cubicBezTo>
                    <a:pt x="543" y="6701"/>
                    <a:pt x="597" y="8138"/>
                    <a:pt x="814" y="9549"/>
                  </a:cubicBezTo>
                  <a:cubicBezTo>
                    <a:pt x="895" y="10227"/>
                    <a:pt x="1031" y="10878"/>
                    <a:pt x="1248" y="11529"/>
                  </a:cubicBezTo>
                  <a:cubicBezTo>
                    <a:pt x="1329" y="11800"/>
                    <a:pt x="1465" y="12071"/>
                    <a:pt x="1573" y="12342"/>
                  </a:cubicBezTo>
                  <a:cubicBezTo>
                    <a:pt x="1573" y="12342"/>
                    <a:pt x="1628" y="12342"/>
                    <a:pt x="1628" y="12342"/>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6" name="Google Shape;1946;p15"/>
            <p:cNvSpPr/>
            <p:nvPr/>
          </p:nvSpPr>
          <p:spPr>
            <a:xfrm>
              <a:off x="1003675" y="1021925"/>
              <a:ext cx="22400" cy="200050"/>
            </a:xfrm>
            <a:custGeom>
              <a:avLst/>
              <a:gdLst/>
              <a:ahLst/>
              <a:cxnLst/>
              <a:rect l="l" t="t" r="r" b="b"/>
              <a:pathLst>
                <a:path w="896" h="8002" extrusionOk="0">
                  <a:moveTo>
                    <a:pt x="814" y="7974"/>
                  </a:moveTo>
                  <a:cubicBezTo>
                    <a:pt x="841" y="7839"/>
                    <a:pt x="868" y="7703"/>
                    <a:pt x="895" y="7568"/>
                  </a:cubicBezTo>
                  <a:cubicBezTo>
                    <a:pt x="895" y="7432"/>
                    <a:pt x="895" y="7323"/>
                    <a:pt x="895" y="7188"/>
                  </a:cubicBezTo>
                  <a:cubicBezTo>
                    <a:pt x="895" y="6130"/>
                    <a:pt x="841" y="5072"/>
                    <a:pt x="760" y="4014"/>
                  </a:cubicBezTo>
                  <a:cubicBezTo>
                    <a:pt x="732" y="3499"/>
                    <a:pt x="678" y="2957"/>
                    <a:pt x="624" y="2441"/>
                  </a:cubicBezTo>
                  <a:cubicBezTo>
                    <a:pt x="515" y="1655"/>
                    <a:pt x="380" y="868"/>
                    <a:pt x="244" y="109"/>
                  </a:cubicBezTo>
                  <a:cubicBezTo>
                    <a:pt x="217" y="27"/>
                    <a:pt x="163" y="0"/>
                    <a:pt x="109" y="0"/>
                  </a:cubicBezTo>
                  <a:cubicBezTo>
                    <a:pt x="27" y="27"/>
                    <a:pt x="0" y="81"/>
                    <a:pt x="0" y="136"/>
                  </a:cubicBezTo>
                  <a:cubicBezTo>
                    <a:pt x="190" y="1302"/>
                    <a:pt x="298" y="2468"/>
                    <a:pt x="380" y="3662"/>
                  </a:cubicBezTo>
                  <a:cubicBezTo>
                    <a:pt x="434" y="4367"/>
                    <a:pt x="488" y="5072"/>
                    <a:pt x="543" y="5777"/>
                  </a:cubicBezTo>
                  <a:cubicBezTo>
                    <a:pt x="570" y="6238"/>
                    <a:pt x="597" y="6727"/>
                    <a:pt x="624" y="7188"/>
                  </a:cubicBezTo>
                  <a:cubicBezTo>
                    <a:pt x="624" y="7323"/>
                    <a:pt x="651" y="7459"/>
                    <a:pt x="651" y="7595"/>
                  </a:cubicBezTo>
                  <a:cubicBezTo>
                    <a:pt x="678" y="7703"/>
                    <a:pt x="705" y="7839"/>
                    <a:pt x="760" y="7974"/>
                  </a:cubicBezTo>
                  <a:cubicBezTo>
                    <a:pt x="760" y="7974"/>
                    <a:pt x="760" y="8002"/>
                    <a:pt x="787" y="8002"/>
                  </a:cubicBezTo>
                  <a:cubicBezTo>
                    <a:pt x="787" y="8002"/>
                    <a:pt x="814" y="7974"/>
                    <a:pt x="814" y="7974"/>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7" name="Google Shape;1947;p15"/>
            <p:cNvSpPr/>
            <p:nvPr/>
          </p:nvSpPr>
          <p:spPr>
            <a:xfrm>
              <a:off x="1362400" y="1187350"/>
              <a:ext cx="58350" cy="505875"/>
            </a:xfrm>
            <a:custGeom>
              <a:avLst/>
              <a:gdLst/>
              <a:ahLst/>
              <a:cxnLst/>
              <a:rect l="l" t="t" r="r" b="b"/>
              <a:pathLst>
                <a:path w="2334" h="20235" extrusionOk="0">
                  <a:moveTo>
                    <a:pt x="380" y="20180"/>
                  </a:moveTo>
                  <a:cubicBezTo>
                    <a:pt x="461" y="20126"/>
                    <a:pt x="407" y="20234"/>
                    <a:pt x="434" y="20153"/>
                  </a:cubicBezTo>
                  <a:cubicBezTo>
                    <a:pt x="434" y="20153"/>
                    <a:pt x="434" y="20126"/>
                    <a:pt x="434" y="20126"/>
                  </a:cubicBezTo>
                  <a:cubicBezTo>
                    <a:pt x="434" y="20017"/>
                    <a:pt x="407" y="19909"/>
                    <a:pt x="380" y="19800"/>
                  </a:cubicBezTo>
                  <a:cubicBezTo>
                    <a:pt x="326" y="19339"/>
                    <a:pt x="326" y="18878"/>
                    <a:pt x="353" y="18444"/>
                  </a:cubicBezTo>
                  <a:cubicBezTo>
                    <a:pt x="380" y="17739"/>
                    <a:pt x="461" y="17061"/>
                    <a:pt x="570" y="16410"/>
                  </a:cubicBezTo>
                  <a:cubicBezTo>
                    <a:pt x="895" y="14376"/>
                    <a:pt x="1574" y="12260"/>
                    <a:pt x="1845" y="10741"/>
                  </a:cubicBezTo>
                  <a:cubicBezTo>
                    <a:pt x="2008" y="9792"/>
                    <a:pt x="2170" y="8788"/>
                    <a:pt x="2279" y="7785"/>
                  </a:cubicBezTo>
                  <a:cubicBezTo>
                    <a:pt x="2333" y="7134"/>
                    <a:pt x="2333" y="6456"/>
                    <a:pt x="2306" y="5805"/>
                  </a:cubicBezTo>
                  <a:cubicBezTo>
                    <a:pt x="2306" y="5425"/>
                    <a:pt x="2279" y="5018"/>
                    <a:pt x="2225" y="4638"/>
                  </a:cubicBezTo>
                  <a:cubicBezTo>
                    <a:pt x="2089" y="3119"/>
                    <a:pt x="1845" y="1600"/>
                    <a:pt x="1736" y="54"/>
                  </a:cubicBezTo>
                  <a:cubicBezTo>
                    <a:pt x="1763" y="0"/>
                    <a:pt x="1601" y="0"/>
                    <a:pt x="1628" y="54"/>
                  </a:cubicBezTo>
                  <a:cubicBezTo>
                    <a:pt x="1655" y="1411"/>
                    <a:pt x="1818" y="2740"/>
                    <a:pt x="1899" y="4096"/>
                  </a:cubicBezTo>
                  <a:cubicBezTo>
                    <a:pt x="1926" y="4665"/>
                    <a:pt x="1953" y="5235"/>
                    <a:pt x="1953" y="5805"/>
                  </a:cubicBezTo>
                  <a:cubicBezTo>
                    <a:pt x="1953" y="6456"/>
                    <a:pt x="1899" y="7107"/>
                    <a:pt x="1845" y="7758"/>
                  </a:cubicBezTo>
                  <a:cubicBezTo>
                    <a:pt x="1736" y="8734"/>
                    <a:pt x="1574" y="9710"/>
                    <a:pt x="1411" y="10660"/>
                  </a:cubicBezTo>
                  <a:cubicBezTo>
                    <a:pt x="1085" y="12423"/>
                    <a:pt x="299" y="15000"/>
                    <a:pt x="82" y="17305"/>
                  </a:cubicBezTo>
                  <a:cubicBezTo>
                    <a:pt x="28" y="17658"/>
                    <a:pt x="0" y="18010"/>
                    <a:pt x="0" y="18363"/>
                  </a:cubicBezTo>
                  <a:cubicBezTo>
                    <a:pt x="0" y="18878"/>
                    <a:pt x="55" y="19421"/>
                    <a:pt x="190" y="19936"/>
                  </a:cubicBezTo>
                  <a:cubicBezTo>
                    <a:pt x="190" y="20017"/>
                    <a:pt x="190" y="20126"/>
                    <a:pt x="244" y="20180"/>
                  </a:cubicBezTo>
                  <a:cubicBezTo>
                    <a:pt x="326" y="20234"/>
                    <a:pt x="244" y="20180"/>
                    <a:pt x="326" y="20180"/>
                  </a:cubicBezTo>
                  <a:cubicBezTo>
                    <a:pt x="353" y="20207"/>
                    <a:pt x="380" y="20207"/>
                    <a:pt x="380" y="20180"/>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8" name="Google Shape;1948;p15"/>
            <p:cNvSpPr/>
            <p:nvPr/>
          </p:nvSpPr>
          <p:spPr>
            <a:xfrm>
              <a:off x="1231525" y="573675"/>
              <a:ext cx="484875" cy="969000"/>
            </a:xfrm>
            <a:custGeom>
              <a:avLst/>
              <a:gdLst/>
              <a:ahLst/>
              <a:cxnLst/>
              <a:rect l="l" t="t" r="r" b="b"/>
              <a:pathLst>
                <a:path w="19395" h="38760" extrusionOk="0">
                  <a:moveTo>
                    <a:pt x="5290" y="5289"/>
                  </a:moveTo>
                  <a:cubicBezTo>
                    <a:pt x="4747" y="4665"/>
                    <a:pt x="4178" y="4069"/>
                    <a:pt x="3689" y="3418"/>
                  </a:cubicBezTo>
                  <a:cubicBezTo>
                    <a:pt x="3418" y="3038"/>
                    <a:pt x="3174" y="2658"/>
                    <a:pt x="2957" y="2251"/>
                  </a:cubicBezTo>
                  <a:cubicBezTo>
                    <a:pt x="2713" y="1844"/>
                    <a:pt x="2523" y="1438"/>
                    <a:pt x="2360" y="1031"/>
                  </a:cubicBezTo>
                  <a:cubicBezTo>
                    <a:pt x="2306" y="895"/>
                    <a:pt x="2279" y="787"/>
                    <a:pt x="2225" y="651"/>
                  </a:cubicBezTo>
                  <a:cubicBezTo>
                    <a:pt x="2198" y="597"/>
                    <a:pt x="2116" y="434"/>
                    <a:pt x="2170" y="461"/>
                  </a:cubicBezTo>
                  <a:cubicBezTo>
                    <a:pt x="2496" y="624"/>
                    <a:pt x="2903" y="1248"/>
                    <a:pt x="3120" y="1546"/>
                  </a:cubicBezTo>
                  <a:cubicBezTo>
                    <a:pt x="3852" y="2523"/>
                    <a:pt x="4476" y="3580"/>
                    <a:pt x="5018" y="4720"/>
                  </a:cubicBezTo>
                  <a:lnTo>
                    <a:pt x="5263" y="5235"/>
                  </a:lnTo>
                  <a:lnTo>
                    <a:pt x="5263" y="5154"/>
                  </a:lnTo>
                  <a:lnTo>
                    <a:pt x="5208" y="5072"/>
                  </a:lnTo>
                  <a:lnTo>
                    <a:pt x="5235" y="4882"/>
                  </a:lnTo>
                  <a:lnTo>
                    <a:pt x="4964" y="2740"/>
                  </a:lnTo>
                  <a:lnTo>
                    <a:pt x="4937" y="2468"/>
                  </a:lnTo>
                  <a:lnTo>
                    <a:pt x="4883" y="2197"/>
                  </a:lnTo>
                  <a:cubicBezTo>
                    <a:pt x="4883" y="2197"/>
                    <a:pt x="4883" y="2089"/>
                    <a:pt x="4991" y="2197"/>
                  </a:cubicBezTo>
                  <a:lnTo>
                    <a:pt x="5317" y="4340"/>
                  </a:lnTo>
                  <a:cubicBezTo>
                    <a:pt x="5452" y="3228"/>
                    <a:pt x="5832" y="2143"/>
                    <a:pt x="6429" y="1194"/>
                  </a:cubicBezTo>
                  <a:cubicBezTo>
                    <a:pt x="6592" y="922"/>
                    <a:pt x="6781" y="678"/>
                    <a:pt x="6998" y="434"/>
                  </a:cubicBezTo>
                  <a:cubicBezTo>
                    <a:pt x="7080" y="326"/>
                    <a:pt x="7215" y="0"/>
                    <a:pt x="7270" y="136"/>
                  </a:cubicBezTo>
                  <a:cubicBezTo>
                    <a:pt x="7514" y="624"/>
                    <a:pt x="7270" y="1438"/>
                    <a:pt x="7134" y="1872"/>
                  </a:cubicBezTo>
                  <a:cubicBezTo>
                    <a:pt x="6754" y="3092"/>
                    <a:pt x="6049" y="4123"/>
                    <a:pt x="5452" y="5181"/>
                  </a:cubicBezTo>
                  <a:cubicBezTo>
                    <a:pt x="5669" y="6673"/>
                    <a:pt x="5913" y="8137"/>
                    <a:pt x="6158" y="9602"/>
                  </a:cubicBezTo>
                  <a:cubicBezTo>
                    <a:pt x="6293" y="7595"/>
                    <a:pt x="6754" y="5615"/>
                    <a:pt x="7894" y="4042"/>
                  </a:cubicBezTo>
                  <a:cubicBezTo>
                    <a:pt x="8192" y="3635"/>
                    <a:pt x="8517" y="3228"/>
                    <a:pt x="8870" y="2875"/>
                  </a:cubicBezTo>
                  <a:lnTo>
                    <a:pt x="9195" y="2523"/>
                  </a:lnTo>
                  <a:cubicBezTo>
                    <a:pt x="9304" y="2631"/>
                    <a:pt x="9250" y="3065"/>
                    <a:pt x="9250" y="3201"/>
                  </a:cubicBezTo>
                  <a:cubicBezTo>
                    <a:pt x="9195" y="3770"/>
                    <a:pt x="9087" y="4340"/>
                    <a:pt x="8897" y="4882"/>
                  </a:cubicBezTo>
                  <a:cubicBezTo>
                    <a:pt x="8246" y="6781"/>
                    <a:pt x="7188" y="8490"/>
                    <a:pt x="6239" y="10226"/>
                  </a:cubicBezTo>
                  <a:cubicBezTo>
                    <a:pt x="6510" y="11745"/>
                    <a:pt x="6781" y="13264"/>
                    <a:pt x="7053" y="14755"/>
                  </a:cubicBezTo>
                  <a:cubicBezTo>
                    <a:pt x="7405" y="12396"/>
                    <a:pt x="8436" y="10171"/>
                    <a:pt x="10063" y="8381"/>
                  </a:cubicBezTo>
                  <a:cubicBezTo>
                    <a:pt x="10497" y="7947"/>
                    <a:pt x="10959" y="7513"/>
                    <a:pt x="11447" y="7106"/>
                  </a:cubicBezTo>
                  <a:cubicBezTo>
                    <a:pt x="11474" y="7079"/>
                    <a:pt x="11772" y="6808"/>
                    <a:pt x="11826" y="6808"/>
                  </a:cubicBezTo>
                  <a:cubicBezTo>
                    <a:pt x="11826" y="7025"/>
                    <a:pt x="11826" y="7215"/>
                    <a:pt x="11772" y="7378"/>
                  </a:cubicBezTo>
                  <a:cubicBezTo>
                    <a:pt x="11609" y="8056"/>
                    <a:pt x="11338" y="8680"/>
                    <a:pt x="11013" y="9276"/>
                  </a:cubicBezTo>
                  <a:cubicBezTo>
                    <a:pt x="9874" y="11446"/>
                    <a:pt x="8599" y="13562"/>
                    <a:pt x="7215" y="15596"/>
                  </a:cubicBezTo>
                  <a:cubicBezTo>
                    <a:pt x="7460" y="16898"/>
                    <a:pt x="7731" y="18227"/>
                    <a:pt x="8002" y="19529"/>
                  </a:cubicBezTo>
                  <a:cubicBezTo>
                    <a:pt x="8328" y="17332"/>
                    <a:pt x="9494" y="15325"/>
                    <a:pt x="10850" y="13725"/>
                  </a:cubicBezTo>
                  <a:cubicBezTo>
                    <a:pt x="11338" y="13155"/>
                    <a:pt x="11881" y="12613"/>
                    <a:pt x="12477" y="12124"/>
                  </a:cubicBezTo>
                  <a:cubicBezTo>
                    <a:pt x="12667" y="11962"/>
                    <a:pt x="12857" y="11826"/>
                    <a:pt x="13020" y="11690"/>
                  </a:cubicBezTo>
                  <a:cubicBezTo>
                    <a:pt x="13128" y="11636"/>
                    <a:pt x="13318" y="11392"/>
                    <a:pt x="13318" y="11528"/>
                  </a:cubicBezTo>
                  <a:cubicBezTo>
                    <a:pt x="13264" y="12531"/>
                    <a:pt x="12505" y="13589"/>
                    <a:pt x="11989" y="14403"/>
                  </a:cubicBezTo>
                  <a:cubicBezTo>
                    <a:pt x="10850" y="16301"/>
                    <a:pt x="9521" y="18092"/>
                    <a:pt x="8056" y="19746"/>
                  </a:cubicBezTo>
                  <a:cubicBezTo>
                    <a:pt x="8355" y="21238"/>
                    <a:pt x="8680" y="22703"/>
                    <a:pt x="9033" y="24194"/>
                  </a:cubicBezTo>
                  <a:cubicBezTo>
                    <a:pt x="9331" y="21482"/>
                    <a:pt x="10796" y="19231"/>
                    <a:pt x="12559" y="17359"/>
                  </a:cubicBezTo>
                  <a:cubicBezTo>
                    <a:pt x="13020" y="16844"/>
                    <a:pt x="13508" y="16383"/>
                    <a:pt x="14051" y="15922"/>
                  </a:cubicBezTo>
                  <a:cubicBezTo>
                    <a:pt x="14159" y="15840"/>
                    <a:pt x="14268" y="15732"/>
                    <a:pt x="14403" y="15650"/>
                  </a:cubicBezTo>
                  <a:cubicBezTo>
                    <a:pt x="14430" y="15596"/>
                    <a:pt x="14512" y="15488"/>
                    <a:pt x="14539" y="15542"/>
                  </a:cubicBezTo>
                  <a:cubicBezTo>
                    <a:pt x="14593" y="15650"/>
                    <a:pt x="14457" y="16057"/>
                    <a:pt x="14430" y="16166"/>
                  </a:cubicBezTo>
                  <a:cubicBezTo>
                    <a:pt x="14213" y="16871"/>
                    <a:pt x="13942" y="17522"/>
                    <a:pt x="13562" y="18146"/>
                  </a:cubicBezTo>
                  <a:cubicBezTo>
                    <a:pt x="12260" y="20370"/>
                    <a:pt x="10769" y="22486"/>
                    <a:pt x="9087" y="24411"/>
                  </a:cubicBezTo>
                  <a:cubicBezTo>
                    <a:pt x="9331" y="25469"/>
                    <a:pt x="9575" y="26500"/>
                    <a:pt x="9846" y="27558"/>
                  </a:cubicBezTo>
                  <a:lnTo>
                    <a:pt x="9846" y="27531"/>
                  </a:lnTo>
                  <a:cubicBezTo>
                    <a:pt x="10308" y="24873"/>
                    <a:pt x="11691" y="22838"/>
                    <a:pt x="13237" y="20777"/>
                  </a:cubicBezTo>
                  <a:cubicBezTo>
                    <a:pt x="14078" y="19665"/>
                    <a:pt x="15108" y="18363"/>
                    <a:pt x="16329" y="17603"/>
                  </a:cubicBezTo>
                  <a:cubicBezTo>
                    <a:pt x="16438" y="17522"/>
                    <a:pt x="16275" y="17902"/>
                    <a:pt x="16248" y="18037"/>
                  </a:cubicBezTo>
                  <a:cubicBezTo>
                    <a:pt x="16166" y="18336"/>
                    <a:pt x="16085" y="18634"/>
                    <a:pt x="15949" y="18905"/>
                  </a:cubicBezTo>
                  <a:cubicBezTo>
                    <a:pt x="15570" y="19746"/>
                    <a:pt x="15108" y="20560"/>
                    <a:pt x="14566" y="21319"/>
                  </a:cubicBezTo>
                  <a:cubicBezTo>
                    <a:pt x="13074" y="23489"/>
                    <a:pt x="11447" y="25551"/>
                    <a:pt x="9846" y="27612"/>
                  </a:cubicBezTo>
                  <a:cubicBezTo>
                    <a:pt x="10091" y="28589"/>
                    <a:pt x="10335" y="29538"/>
                    <a:pt x="10579" y="30514"/>
                  </a:cubicBezTo>
                  <a:lnTo>
                    <a:pt x="10579" y="30460"/>
                  </a:lnTo>
                  <a:cubicBezTo>
                    <a:pt x="11311" y="27666"/>
                    <a:pt x="12749" y="25117"/>
                    <a:pt x="14810" y="23082"/>
                  </a:cubicBezTo>
                  <a:cubicBezTo>
                    <a:pt x="15515" y="22350"/>
                    <a:pt x="16248" y="21672"/>
                    <a:pt x="17034" y="21048"/>
                  </a:cubicBezTo>
                  <a:cubicBezTo>
                    <a:pt x="17306" y="20831"/>
                    <a:pt x="17577" y="20641"/>
                    <a:pt x="17848" y="20451"/>
                  </a:cubicBezTo>
                  <a:lnTo>
                    <a:pt x="18092" y="20262"/>
                  </a:lnTo>
                  <a:cubicBezTo>
                    <a:pt x="18146" y="20234"/>
                    <a:pt x="18255" y="20126"/>
                    <a:pt x="18228" y="20180"/>
                  </a:cubicBezTo>
                  <a:cubicBezTo>
                    <a:pt x="18146" y="20533"/>
                    <a:pt x="18011" y="20858"/>
                    <a:pt x="17794" y="21184"/>
                  </a:cubicBezTo>
                  <a:cubicBezTo>
                    <a:pt x="17387" y="21943"/>
                    <a:pt x="16872" y="22676"/>
                    <a:pt x="16410" y="23408"/>
                  </a:cubicBezTo>
                  <a:cubicBezTo>
                    <a:pt x="15298" y="25198"/>
                    <a:pt x="14078" y="26907"/>
                    <a:pt x="12749" y="28534"/>
                  </a:cubicBezTo>
                  <a:cubicBezTo>
                    <a:pt x="12098" y="29321"/>
                    <a:pt x="11338" y="29972"/>
                    <a:pt x="10633" y="30677"/>
                  </a:cubicBezTo>
                  <a:cubicBezTo>
                    <a:pt x="11121" y="32549"/>
                    <a:pt x="11664" y="34393"/>
                    <a:pt x="12233" y="36237"/>
                  </a:cubicBezTo>
                  <a:cubicBezTo>
                    <a:pt x="12423" y="36916"/>
                    <a:pt x="12640" y="37594"/>
                    <a:pt x="12857" y="38272"/>
                  </a:cubicBezTo>
                  <a:lnTo>
                    <a:pt x="12939" y="38679"/>
                  </a:lnTo>
                  <a:lnTo>
                    <a:pt x="12911" y="38760"/>
                  </a:lnTo>
                  <a:lnTo>
                    <a:pt x="12803" y="38706"/>
                  </a:lnTo>
                  <a:cubicBezTo>
                    <a:pt x="12803" y="38706"/>
                    <a:pt x="12315" y="37377"/>
                    <a:pt x="11989" y="36346"/>
                  </a:cubicBezTo>
                  <a:cubicBezTo>
                    <a:pt x="11691" y="35397"/>
                    <a:pt x="11393" y="34474"/>
                    <a:pt x="11121" y="33552"/>
                  </a:cubicBezTo>
                  <a:cubicBezTo>
                    <a:pt x="8789" y="33010"/>
                    <a:pt x="6592" y="31518"/>
                    <a:pt x="4747" y="29890"/>
                  </a:cubicBezTo>
                  <a:cubicBezTo>
                    <a:pt x="4340" y="29511"/>
                    <a:pt x="3961" y="29104"/>
                    <a:pt x="3608" y="28697"/>
                  </a:cubicBezTo>
                  <a:cubicBezTo>
                    <a:pt x="3581" y="28670"/>
                    <a:pt x="3310" y="28399"/>
                    <a:pt x="3310" y="28344"/>
                  </a:cubicBezTo>
                  <a:cubicBezTo>
                    <a:pt x="3364" y="28155"/>
                    <a:pt x="3716" y="28480"/>
                    <a:pt x="3933" y="28534"/>
                  </a:cubicBezTo>
                  <a:cubicBezTo>
                    <a:pt x="4476" y="28751"/>
                    <a:pt x="5018" y="29023"/>
                    <a:pt x="5561" y="29348"/>
                  </a:cubicBezTo>
                  <a:cubicBezTo>
                    <a:pt x="7351" y="30406"/>
                    <a:pt x="9521" y="31681"/>
                    <a:pt x="11040" y="33281"/>
                  </a:cubicBezTo>
                  <a:cubicBezTo>
                    <a:pt x="10253" y="30569"/>
                    <a:pt x="9548" y="27856"/>
                    <a:pt x="8897" y="25144"/>
                  </a:cubicBezTo>
                  <a:cubicBezTo>
                    <a:pt x="7622" y="24411"/>
                    <a:pt x="6239" y="23788"/>
                    <a:pt x="5046" y="22893"/>
                  </a:cubicBezTo>
                  <a:cubicBezTo>
                    <a:pt x="4015" y="22079"/>
                    <a:pt x="3065" y="21129"/>
                    <a:pt x="2279" y="20072"/>
                  </a:cubicBezTo>
                  <a:cubicBezTo>
                    <a:pt x="1682" y="19339"/>
                    <a:pt x="1167" y="18553"/>
                    <a:pt x="679" y="17739"/>
                  </a:cubicBezTo>
                  <a:cubicBezTo>
                    <a:pt x="543" y="17468"/>
                    <a:pt x="380" y="17197"/>
                    <a:pt x="245" y="16898"/>
                  </a:cubicBezTo>
                  <a:lnTo>
                    <a:pt x="109" y="16654"/>
                  </a:lnTo>
                  <a:cubicBezTo>
                    <a:pt x="109" y="16600"/>
                    <a:pt x="0" y="16491"/>
                    <a:pt x="55" y="16518"/>
                  </a:cubicBezTo>
                  <a:cubicBezTo>
                    <a:pt x="923" y="16844"/>
                    <a:pt x="1818" y="17929"/>
                    <a:pt x="2496" y="18526"/>
                  </a:cubicBezTo>
                  <a:cubicBezTo>
                    <a:pt x="4015" y="19882"/>
                    <a:pt x="5425" y="21374"/>
                    <a:pt x="6809" y="22865"/>
                  </a:cubicBezTo>
                  <a:cubicBezTo>
                    <a:pt x="7487" y="23571"/>
                    <a:pt x="8111" y="24357"/>
                    <a:pt x="8816" y="25035"/>
                  </a:cubicBezTo>
                  <a:lnTo>
                    <a:pt x="8897" y="25090"/>
                  </a:lnTo>
                  <a:cubicBezTo>
                    <a:pt x="8490" y="23381"/>
                    <a:pt x="8083" y="21645"/>
                    <a:pt x="7731" y="19909"/>
                  </a:cubicBezTo>
                  <a:lnTo>
                    <a:pt x="7514" y="19800"/>
                  </a:lnTo>
                  <a:lnTo>
                    <a:pt x="7460" y="19746"/>
                  </a:lnTo>
                  <a:cubicBezTo>
                    <a:pt x="5398" y="18471"/>
                    <a:pt x="3608" y="16844"/>
                    <a:pt x="2116" y="14918"/>
                  </a:cubicBezTo>
                  <a:cubicBezTo>
                    <a:pt x="1601" y="14240"/>
                    <a:pt x="1085" y="13508"/>
                    <a:pt x="597" y="12775"/>
                  </a:cubicBezTo>
                  <a:cubicBezTo>
                    <a:pt x="489" y="12558"/>
                    <a:pt x="353" y="12369"/>
                    <a:pt x="245" y="12152"/>
                  </a:cubicBezTo>
                  <a:cubicBezTo>
                    <a:pt x="190" y="12043"/>
                    <a:pt x="136" y="11962"/>
                    <a:pt x="109" y="11853"/>
                  </a:cubicBezTo>
                  <a:cubicBezTo>
                    <a:pt x="55" y="11772"/>
                    <a:pt x="0" y="11718"/>
                    <a:pt x="28" y="11718"/>
                  </a:cubicBezTo>
                  <a:cubicBezTo>
                    <a:pt x="896" y="11880"/>
                    <a:pt x="1845" y="13074"/>
                    <a:pt x="2442" y="13725"/>
                  </a:cubicBezTo>
                  <a:cubicBezTo>
                    <a:pt x="4259" y="15623"/>
                    <a:pt x="5724" y="17793"/>
                    <a:pt x="7487" y="19719"/>
                  </a:cubicBezTo>
                  <a:lnTo>
                    <a:pt x="7731" y="19882"/>
                  </a:lnTo>
                  <a:cubicBezTo>
                    <a:pt x="7622" y="19366"/>
                    <a:pt x="7514" y="18851"/>
                    <a:pt x="7405" y="18309"/>
                  </a:cubicBezTo>
                  <a:cubicBezTo>
                    <a:pt x="7243" y="17414"/>
                    <a:pt x="7053" y="16518"/>
                    <a:pt x="6890" y="15596"/>
                  </a:cubicBezTo>
                  <a:cubicBezTo>
                    <a:pt x="5127" y="14077"/>
                    <a:pt x="3554" y="12341"/>
                    <a:pt x="2225" y="10416"/>
                  </a:cubicBezTo>
                  <a:cubicBezTo>
                    <a:pt x="1818" y="9792"/>
                    <a:pt x="1438" y="9141"/>
                    <a:pt x="1113" y="8463"/>
                  </a:cubicBezTo>
                  <a:cubicBezTo>
                    <a:pt x="977" y="8191"/>
                    <a:pt x="868" y="7893"/>
                    <a:pt x="733" y="7622"/>
                  </a:cubicBezTo>
                  <a:cubicBezTo>
                    <a:pt x="679" y="7486"/>
                    <a:pt x="462" y="7188"/>
                    <a:pt x="597" y="7242"/>
                  </a:cubicBezTo>
                  <a:cubicBezTo>
                    <a:pt x="841" y="7405"/>
                    <a:pt x="1058" y="7622"/>
                    <a:pt x="1248" y="7839"/>
                  </a:cubicBezTo>
                  <a:cubicBezTo>
                    <a:pt x="1845" y="8436"/>
                    <a:pt x="2415" y="9087"/>
                    <a:pt x="2930" y="9738"/>
                  </a:cubicBezTo>
                  <a:cubicBezTo>
                    <a:pt x="4286" y="11473"/>
                    <a:pt x="5642" y="13128"/>
                    <a:pt x="6781" y="15027"/>
                  </a:cubicBezTo>
                  <a:cubicBezTo>
                    <a:pt x="6510" y="13481"/>
                    <a:pt x="6239" y="11907"/>
                    <a:pt x="5995" y="10361"/>
                  </a:cubicBezTo>
                  <a:cubicBezTo>
                    <a:pt x="4666" y="9059"/>
                    <a:pt x="3499" y="7595"/>
                    <a:pt x="2496" y="6022"/>
                  </a:cubicBezTo>
                  <a:cubicBezTo>
                    <a:pt x="2170" y="5506"/>
                    <a:pt x="1872" y="4937"/>
                    <a:pt x="1628" y="4367"/>
                  </a:cubicBezTo>
                  <a:cubicBezTo>
                    <a:pt x="1547" y="4204"/>
                    <a:pt x="1492" y="4042"/>
                    <a:pt x="1438" y="3852"/>
                  </a:cubicBezTo>
                  <a:cubicBezTo>
                    <a:pt x="1411" y="3770"/>
                    <a:pt x="1302" y="3580"/>
                    <a:pt x="1357" y="3635"/>
                  </a:cubicBezTo>
                  <a:cubicBezTo>
                    <a:pt x="1899" y="3960"/>
                    <a:pt x="2387" y="4720"/>
                    <a:pt x="2767" y="5235"/>
                  </a:cubicBezTo>
                  <a:cubicBezTo>
                    <a:pt x="3933" y="6727"/>
                    <a:pt x="4937" y="8300"/>
                    <a:pt x="5805" y="9982"/>
                  </a:cubicBezTo>
                  <a:lnTo>
                    <a:pt x="5995" y="10307"/>
                  </a:lnTo>
                  <a:cubicBezTo>
                    <a:pt x="5805" y="9005"/>
                    <a:pt x="5615" y="7703"/>
                    <a:pt x="5425" y="6401"/>
                  </a:cubicBezTo>
                  <a:lnTo>
                    <a:pt x="5398" y="6211"/>
                  </a:lnTo>
                  <a:close/>
                  <a:moveTo>
                    <a:pt x="11609" y="34068"/>
                  </a:moveTo>
                  <a:cubicBezTo>
                    <a:pt x="12477" y="31518"/>
                    <a:pt x="14241" y="29050"/>
                    <a:pt x="16058" y="27205"/>
                  </a:cubicBezTo>
                  <a:cubicBezTo>
                    <a:pt x="16709" y="26527"/>
                    <a:pt x="17441" y="25930"/>
                    <a:pt x="18201" y="25415"/>
                  </a:cubicBezTo>
                  <a:cubicBezTo>
                    <a:pt x="18445" y="25252"/>
                    <a:pt x="18689" y="25090"/>
                    <a:pt x="18933" y="24927"/>
                  </a:cubicBezTo>
                  <a:lnTo>
                    <a:pt x="19258" y="24737"/>
                  </a:lnTo>
                  <a:cubicBezTo>
                    <a:pt x="19313" y="24710"/>
                    <a:pt x="19394" y="24574"/>
                    <a:pt x="19394" y="24656"/>
                  </a:cubicBezTo>
                  <a:cubicBezTo>
                    <a:pt x="19340" y="24927"/>
                    <a:pt x="19231" y="25225"/>
                    <a:pt x="19096" y="25469"/>
                  </a:cubicBezTo>
                  <a:cubicBezTo>
                    <a:pt x="18689" y="26256"/>
                    <a:pt x="18228" y="27015"/>
                    <a:pt x="17685" y="27721"/>
                  </a:cubicBezTo>
                  <a:cubicBezTo>
                    <a:pt x="16004" y="30026"/>
                    <a:pt x="14105" y="32576"/>
                    <a:pt x="11826" y="34312"/>
                  </a:cubicBezTo>
                  <a:close/>
                  <a:moveTo>
                    <a:pt x="9846" y="28995"/>
                  </a:moveTo>
                  <a:cubicBezTo>
                    <a:pt x="7568" y="28344"/>
                    <a:pt x="5263" y="26798"/>
                    <a:pt x="3608" y="25008"/>
                  </a:cubicBezTo>
                  <a:cubicBezTo>
                    <a:pt x="3093" y="24439"/>
                    <a:pt x="2659" y="23788"/>
                    <a:pt x="2306" y="23110"/>
                  </a:cubicBezTo>
                  <a:cubicBezTo>
                    <a:pt x="2170" y="22865"/>
                    <a:pt x="2035" y="22594"/>
                    <a:pt x="1926" y="22350"/>
                  </a:cubicBezTo>
                  <a:cubicBezTo>
                    <a:pt x="1899" y="22269"/>
                    <a:pt x="1845" y="22187"/>
                    <a:pt x="1818" y="22106"/>
                  </a:cubicBezTo>
                  <a:cubicBezTo>
                    <a:pt x="1791" y="22052"/>
                    <a:pt x="1709" y="21943"/>
                    <a:pt x="1764" y="21970"/>
                  </a:cubicBezTo>
                  <a:cubicBezTo>
                    <a:pt x="2659" y="22079"/>
                    <a:pt x="3716" y="23001"/>
                    <a:pt x="4422" y="23571"/>
                  </a:cubicBezTo>
                  <a:cubicBezTo>
                    <a:pt x="6293" y="24954"/>
                    <a:pt x="8436" y="26636"/>
                    <a:pt x="9765" y="28643"/>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9" name="Google Shape;1949;p15"/>
            <p:cNvSpPr/>
            <p:nvPr/>
          </p:nvSpPr>
          <p:spPr>
            <a:xfrm>
              <a:off x="1869625" y="1392800"/>
              <a:ext cx="916125" cy="517425"/>
            </a:xfrm>
            <a:custGeom>
              <a:avLst/>
              <a:gdLst/>
              <a:ahLst/>
              <a:cxnLst/>
              <a:rect l="l" t="t" r="r" b="b"/>
              <a:pathLst>
                <a:path w="36645" h="20697" extrusionOk="0">
                  <a:moveTo>
                    <a:pt x="30894" y="4802"/>
                  </a:moveTo>
                  <a:cubicBezTo>
                    <a:pt x="31708" y="4829"/>
                    <a:pt x="32522" y="4883"/>
                    <a:pt x="33335" y="4856"/>
                  </a:cubicBezTo>
                  <a:cubicBezTo>
                    <a:pt x="33796" y="4829"/>
                    <a:pt x="34257" y="4802"/>
                    <a:pt x="34719" y="4720"/>
                  </a:cubicBezTo>
                  <a:cubicBezTo>
                    <a:pt x="35153" y="4639"/>
                    <a:pt x="35614" y="4530"/>
                    <a:pt x="36048" y="4395"/>
                  </a:cubicBezTo>
                  <a:lnTo>
                    <a:pt x="36400" y="4286"/>
                  </a:lnTo>
                  <a:cubicBezTo>
                    <a:pt x="36455" y="4259"/>
                    <a:pt x="36644" y="4232"/>
                    <a:pt x="36590" y="4205"/>
                  </a:cubicBezTo>
                  <a:cubicBezTo>
                    <a:pt x="36265" y="4042"/>
                    <a:pt x="35532" y="4123"/>
                    <a:pt x="35180" y="4151"/>
                  </a:cubicBezTo>
                  <a:cubicBezTo>
                    <a:pt x="33932" y="4178"/>
                    <a:pt x="32711" y="4340"/>
                    <a:pt x="31491" y="4639"/>
                  </a:cubicBezTo>
                  <a:lnTo>
                    <a:pt x="30921" y="4747"/>
                  </a:lnTo>
                  <a:lnTo>
                    <a:pt x="31003" y="4720"/>
                  </a:lnTo>
                  <a:lnTo>
                    <a:pt x="31084" y="4720"/>
                  </a:lnTo>
                  <a:lnTo>
                    <a:pt x="31220" y="4585"/>
                  </a:lnTo>
                  <a:cubicBezTo>
                    <a:pt x="31843" y="4205"/>
                    <a:pt x="32440" y="3852"/>
                    <a:pt x="33064" y="3472"/>
                  </a:cubicBezTo>
                  <a:lnTo>
                    <a:pt x="33308" y="3310"/>
                  </a:lnTo>
                  <a:lnTo>
                    <a:pt x="33525" y="3174"/>
                  </a:lnTo>
                  <a:cubicBezTo>
                    <a:pt x="33525" y="3174"/>
                    <a:pt x="33634" y="3120"/>
                    <a:pt x="33471" y="3093"/>
                  </a:cubicBezTo>
                  <a:lnTo>
                    <a:pt x="31599" y="4178"/>
                  </a:lnTo>
                  <a:cubicBezTo>
                    <a:pt x="32386" y="3364"/>
                    <a:pt x="32983" y="2388"/>
                    <a:pt x="33362" y="1330"/>
                  </a:cubicBezTo>
                  <a:cubicBezTo>
                    <a:pt x="33471" y="1031"/>
                    <a:pt x="33552" y="733"/>
                    <a:pt x="33607" y="435"/>
                  </a:cubicBezTo>
                  <a:cubicBezTo>
                    <a:pt x="33634" y="299"/>
                    <a:pt x="33796" y="1"/>
                    <a:pt x="33661" y="28"/>
                  </a:cubicBezTo>
                  <a:cubicBezTo>
                    <a:pt x="33145" y="136"/>
                    <a:pt x="32657" y="814"/>
                    <a:pt x="32386" y="1221"/>
                  </a:cubicBezTo>
                  <a:cubicBezTo>
                    <a:pt x="31681" y="2279"/>
                    <a:pt x="31301" y="3445"/>
                    <a:pt x="30867" y="4612"/>
                  </a:cubicBezTo>
                  <a:cubicBezTo>
                    <a:pt x="29565" y="5344"/>
                    <a:pt x="28290" y="6076"/>
                    <a:pt x="26988" y="6809"/>
                  </a:cubicBezTo>
                  <a:cubicBezTo>
                    <a:pt x="28453" y="5452"/>
                    <a:pt x="29701" y="3852"/>
                    <a:pt x="30243" y="1981"/>
                  </a:cubicBezTo>
                  <a:cubicBezTo>
                    <a:pt x="30379" y="1492"/>
                    <a:pt x="30487" y="977"/>
                    <a:pt x="30542" y="489"/>
                  </a:cubicBezTo>
                  <a:cubicBezTo>
                    <a:pt x="30542" y="489"/>
                    <a:pt x="30596" y="1"/>
                    <a:pt x="30596" y="1"/>
                  </a:cubicBezTo>
                  <a:cubicBezTo>
                    <a:pt x="30433" y="1"/>
                    <a:pt x="30135" y="299"/>
                    <a:pt x="30026" y="380"/>
                  </a:cubicBezTo>
                  <a:cubicBezTo>
                    <a:pt x="29619" y="760"/>
                    <a:pt x="29240" y="1221"/>
                    <a:pt x="28941" y="1709"/>
                  </a:cubicBezTo>
                  <a:cubicBezTo>
                    <a:pt x="27883" y="3391"/>
                    <a:pt x="27205" y="5290"/>
                    <a:pt x="26419" y="7107"/>
                  </a:cubicBezTo>
                  <a:cubicBezTo>
                    <a:pt x="25090" y="7867"/>
                    <a:pt x="23733" y="8599"/>
                    <a:pt x="22377" y="9304"/>
                  </a:cubicBezTo>
                  <a:cubicBezTo>
                    <a:pt x="24032" y="7568"/>
                    <a:pt x="25117" y="5371"/>
                    <a:pt x="25496" y="2984"/>
                  </a:cubicBezTo>
                  <a:cubicBezTo>
                    <a:pt x="25578" y="2360"/>
                    <a:pt x="25605" y="1737"/>
                    <a:pt x="25605" y="1113"/>
                  </a:cubicBezTo>
                  <a:cubicBezTo>
                    <a:pt x="25605" y="1058"/>
                    <a:pt x="25659" y="652"/>
                    <a:pt x="25605" y="597"/>
                  </a:cubicBezTo>
                  <a:cubicBezTo>
                    <a:pt x="25578" y="570"/>
                    <a:pt x="25225" y="977"/>
                    <a:pt x="25198" y="1004"/>
                  </a:cubicBezTo>
                  <a:cubicBezTo>
                    <a:pt x="24791" y="1547"/>
                    <a:pt x="24466" y="2143"/>
                    <a:pt x="24222" y="2794"/>
                  </a:cubicBezTo>
                  <a:cubicBezTo>
                    <a:pt x="23218" y="5046"/>
                    <a:pt x="22377" y="7351"/>
                    <a:pt x="21645" y="9711"/>
                  </a:cubicBezTo>
                  <a:cubicBezTo>
                    <a:pt x="20479" y="10335"/>
                    <a:pt x="19285" y="10931"/>
                    <a:pt x="18092" y="11555"/>
                  </a:cubicBezTo>
                  <a:cubicBezTo>
                    <a:pt x="19583" y="9901"/>
                    <a:pt x="20424" y="7758"/>
                    <a:pt x="20804" y="5697"/>
                  </a:cubicBezTo>
                  <a:cubicBezTo>
                    <a:pt x="20967" y="4937"/>
                    <a:pt x="21048" y="4178"/>
                    <a:pt x="21048" y="3445"/>
                  </a:cubicBezTo>
                  <a:cubicBezTo>
                    <a:pt x="21048" y="3201"/>
                    <a:pt x="21048" y="2957"/>
                    <a:pt x="21021" y="2740"/>
                  </a:cubicBezTo>
                  <a:cubicBezTo>
                    <a:pt x="21021" y="2632"/>
                    <a:pt x="21075" y="2333"/>
                    <a:pt x="20994" y="2415"/>
                  </a:cubicBezTo>
                  <a:cubicBezTo>
                    <a:pt x="20234" y="3093"/>
                    <a:pt x="19882" y="4340"/>
                    <a:pt x="19556" y="5235"/>
                  </a:cubicBezTo>
                  <a:cubicBezTo>
                    <a:pt x="18797" y="7324"/>
                    <a:pt x="18254" y="9467"/>
                    <a:pt x="17875" y="11664"/>
                  </a:cubicBezTo>
                  <a:cubicBezTo>
                    <a:pt x="16518" y="12342"/>
                    <a:pt x="15162" y="13020"/>
                    <a:pt x="13806" y="13671"/>
                  </a:cubicBezTo>
                  <a:cubicBezTo>
                    <a:pt x="15705" y="11745"/>
                    <a:pt x="16573" y="9196"/>
                    <a:pt x="16925" y="6646"/>
                  </a:cubicBezTo>
                  <a:cubicBezTo>
                    <a:pt x="17034" y="5968"/>
                    <a:pt x="17088" y="5290"/>
                    <a:pt x="17115" y="4612"/>
                  </a:cubicBezTo>
                  <a:lnTo>
                    <a:pt x="17115" y="4123"/>
                  </a:lnTo>
                  <a:cubicBezTo>
                    <a:pt x="17115" y="4069"/>
                    <a:pt x="17169" y="3961"/>
                    <a:pt x="17115" y="3961"/>
                  </a:cubicBezTo>
                  <a:cubicBezTo>
                    <a:pt x="16980" y="3988"/>
                    <a:pt x="16763" y="4340"/>
                    <a:pt x="16681" y="4449"/>
                  </a:cubicBezTo>
                  <a:cubicBezTo>
                    <a:pt x="16274" y="5046"/>
                    <a:pt x="15949" y="5669"/>
                    <a:pt x="15705" y="6375"/>
                  </a:cubicBezTo>
                  <a:cubicBezTo>
                    <a:pt x="14755" y="8762"/>
                    <a:pt x="14050" y="11230"/>
                    <a:pt x="13589" y="13779"/>
                  </a:cubicBezTo>
                  <a:cubicBezTo>
                    <a:pt x="12613" y="14241"/>
                    <a:pt x="11663" y="14702"/>
                    <a:pt x="10687" y="15136"/>
                  </a:cubicBezTo>
                  <a:lnTo>
                    <a:pt x="10687" y="15136"/>
                  </a:lnTo>
                  <a:cubicBezTo>
                    <a:pt x="12477" y="13101"/>
                    <a:pt x="13182" y="10742"/>
                    <a:pt x="13833" y="8273"/>
                  </a:cubicBezTo>
                  <a:cubicBezTo>
                    <a:pt x="14159" y="6917"/>
                    <a:pt x="14538" y="5263"/>
                    <a:pt x="14376" y="3852"/>
                  </a:cubicBezTo>
                  <a:cubicBezTo>
                    <a:pt x="14376" y="3717"/>
                    <a:pt x="14186" y="4069"/>
                    <a:pt x="14104" y="4178"/>
                  </a:cubicBezTo>
                  <a:cubicBezTo>
                    <a:pt x="13915" y="4422"/>
                    <a:pt x="13725" y="4693"/>
                    <a:pt x="13589" y="4964"/>
                  </a:cubicBezTo>
                  <a:cubicBezTo>
                    <a:pt x="13182" y="5778"/>
                    <a:pt x="12830" y="6646"/>
                    <a:pt x="12586" y="7541"/>
                  </a:cubicBezTo>
                  <a:cubicBezTo>
                    <a:pt x="11799" y="10064"/>
                    <a:pt x="11229" y="12613"/>
                    <a:pt x="10605" y="15163"/>
                  </a:cubicBezTo>
                  <a:cubicBezTo>
                    <a:pt x="9710" y="15570"/>
                    <a:pt x="8815" y="15977"/>
                    <a:pt x="7893" y="16383"/>
                  </a:cubicBezTo>
                  <a:lnTo>
                    <a:pt x="7920" y="16356"/>
                  </a:lnTo>
                  <a:cubicBezTo>
                    <a:pt x="9656" y="14051"/>
                    <a:pt x="10741" y="11311"/>
                    <a:pt x="11067" y="8436"/>
                  </a:cubicBezTo>
                  <a:cubicBezTo>
                    <a:pt x="11175" y="7433"/>
                    <a:pt x="11229" y="6429"/>
                    <a:pt x="11256" y="5425"/>
                  </a:cubicBezTo>
                  <a:cubicBezTo>
                    <a:pt x="11256" y="5100"/>
                    <a:pt x="11256" y="4747"/>
                    <a:pt x="11202" y="4422"/>
                  </a:cubicBezTo>
                  <a:cubicBezTo>
                    <a:pt x="11202" y="4313"/>
                    <a:pt x="11202" y="4205"/>
                    <a:pt x="11202" y="4096"/>
                  </a:cubicBezTo>
                  <a:cubicBezTo>
                    <a:pt x="11202" y="4042"/>
                    <a:pt x="11202" y="3906"/>
                    <a:pt x="11175" y="3934"/>
                  </a:cubicBezTo>
                  <a:cubicBezTo>
                    <a:pt x="10958" y="4232"/>
                    <a:pt x="10768" y="4557"/>
                    <a:pt x="10660" y="4910"/>
                  </a:cubicBezTo>
                  <a:cubicBezTo>
                    <a:pt x="10334" y="5724"/>
                    <a:pt x="10063" y="6565"/>
                    <a:pt x="9792" y="7405"/>
                  </a:cubicBezTo>
                  <a:cubicBezTo>
                    <a:pt x="9087" y="9385"/>
                    <a:pt x="8517" y="11393"/>
                    <a:pt x="8083" y="13454"/>
                  </a:cubicBezTo>
                  <a:cubicBezTo>
                    <a:pt x="7893" y="14458"/>
                    <a:pt x="7839" y="15434"/>
                    <a:pt x="7730" y="16438"/>
                  </a:cubicBezTo>
                  <a:cubicBezTo>
                    <a:pt x="5940" y="17224"/>
                    <a:pt x="4177" y="17957"/>
                    <a:pt x="2387" y="18689"/>
                  </a:cubicBezTo>
                  <a:cubicBezTo>
                    <a:pt x="1736" y="18933"/>
                    <a:pt x="1085" y="19204"/>
                    <a:pt x="407" y="19448"/>
                  </a:cubicBezTo>
                  <a:lnTo>
                    <a:pt x="54" y="19638"/>
                  </a:lnTo>
                  <a:lnTo>
                    <a:pt x="0" y="19720"/>
                  </a:lnTo>
                  <a:lnTo>
                    <a:pt x="81" y="19747"/>
                  </a:lnTo>
                  <a:cubicBezTo>
                    <a:pt x="81" y="19747"/>
                    <a:pt x="1438" y="19313"/>
                    <a:pt x="2468" y="18906"/>
                  </a:cubicBezTo>
                  <a:cubicBezTo>
                    <a:pt x="3363" y="18553"/>
                    <a:pt x="4258" y="18201"/>
                    <a:pt x="5181" y="17848"/>
                  </a:cubicBezTo>
                  <a:cubicBezTo>
                    <a:pt x="7079" y="19340"/>
                    <a:pt x="9602" y="20099"/>
                    <a:pt x="12043" y="20506"/>
                  </a:cubicBezTo>
                  <a:cubicBezTo>
                    <a:pt x="12586" y="20615"/>
                    <a:pt x="13128" y="20669"/>
                    <a:pt x="13698" y="20696"/>
                  </a:cubicBezTo>
                  <a:cubicBezTo>
                    <a:pt x="13833" y="20696"/>
                    <a:pt x="13969" y="20696"/>
                    <a:pt x="14132" y="20696"/>
                  </a:cubicBezTo>
                  <a:cubicBezTo>
                    <a:pt x="14240" y="20506"/>
                    <a:pt x="13779" y="20452"/>
                    <a:pt x="13589" y="20343"/>
                  </a:cubicBezTo>
                  <a:cubicBezTo>
                    <a:pt x="13074" y="20045"/>
                    <a:pt x="12531" y="19774"/>
                    <a:pt x="11962" y="19584"/>
                  </a:cubicBezTo>
                  <a:cubicBezTo>
                    <a:pt x="9982" y="18825"/>
                    <a:pt x="7649" y="17929"/>
                    <a:pt x="5452" y="17740"/>
                  </a:cubicBezTo>
                  <a:cubicBezTo>
                    <a:pt x="8056" y="16655"/>
                    <a:pt x="10633" y="15515"/>
                    <a:pt x="13155" y="14322"/>
                  </a:cubicBezTo>
                  <a:cubicBezTo>
                    <a:pt x="14538" y="14864"/>
                    <a:pt x="15868" y="15543"/>
                    <a:pt x="17305" y="15922"/>
                  </a:cubicBezTo>
                  <a:cubicBezTo>
                    <a:pt x="18607" y="16248"/>
                    <a:pt x="19909" y="16383"/>
                    <a:pt x="21238" y="16356"/>
                  </a:cubicBezTo>
                  <a:cubicBezTo>
                    <a:pt x="22187" y="16356"/>
                    <a:pt x="23137" y="16275"/>
                    <a:pt x="24059" y="16139"/>
                  </a:cubicBezTo>
                  <a:cubicBezTo>
                    <a:pt x="24384" y="16085"/>
                    <a:pt x="24683" y="16031"/>
                    <a:pt x="25008" y="15949"/>
                  </a:cubicBezTo>
                  <a:lnTo>
                    <a:pt x="25252" y="15895"/>
                  </a:lnTo>
                  <a:cubicBezTo>
                    <a:pt x="25307" y="15895"/>
                    <a:pt x="25442" y="15895"/>
                    <a:pt x="25415" y="15868"/>
                  </a:cubicBezTo>
                  <a:cubicBezTo>
                    <a:pt x="24629" y="15380"/>
                    <a:pt x="23218" y="15380"/>
                    <a:pt x="22323" y="15217"/>
                  </a:cubicBezTo>
                  <a:cubicBezTo>
                    <a:pt x="20316" y="14892"/>
                    <a:pt x="18254" y="14702"/>
                    <a:pt x="16220" y="14539"/>
                  </a:cubicBezTo>
                  <a:cubicBezTo>
                    <a:pt x="15244" y="14458"/>
                    <a:pt x="14240" y="14458"/>
                    <a:pt x="13291" y="14322"/>
                  </a:cubicBezTo>
                  <a:lnTo>
                    <a:pt x="13182" y="14322"/>
                  </a:lnTo>
                  <a:cubicBezTo>
                    <a:pt x="14783" y="13563"/>
                    <a:pt x="16383" y="12803"/>
                    <a:pt x="17956" y="11989"/>
                  </a:cubicBezTo>
                  <a:lnTo>
                    <a:pt x="18146" y="12098"/>
                  </a:lnTo>
                  <a:lnTo>
                    <a:pt x="18227" y="12098"/>
                  </a:lnTo>
                  <a:cubicBezTo>
                    <a:pt x="20506" y="12912"/>
                    <a:pt x="22920" y="13318"/>
                    <a:pt x="25334" y="13264"/>
                  </a:cubicBezTo>
                  <a:cubicBezTo>
                    <a:pt x="26202" y="13264"/>
                    <a:pt x="27097" y="13210"/>
                    <a:pt x="27965" y="13101"/>
                  </a:cubicBezTo>
                  <a:cubicBezTo>
                    <a:pt x="28182" y="13074"/>
                    <a:pt x="28426" y="13047"/>
                    <a:pt x="28670" y="13020"/>
                  </a:cubicBezTo>
                  <a:cubicBezTo>
                    <a:pt x="28778" y="12993"/>
                    <a:pt x="28887" y="12966"/>
                    <a:pt x="28968" y="12939"/>
                  </a:cubicBezTo>
                  <a:cubicBezTo>
                    <a:pt x="29023" y="12939"/>
                    <a:pt x="29158" y="12939"/>
                    <a:pt x="29131" y="12912"/>
                  </a:cubicBezTo>
                  <a:cubicBezTo>
                    <a:pt x="28453" y="12342"/>
                    <a:pt x="26934" y="12342"/>
                    <a:pt x="26066" y="12261"/>
                  </a:cubicBezTo>
                  <a:cubicBezTo>
                    <a:pt x="23462" y="12044"/>
                    <a:pt x="20831" y="12261"/>
                    <a:pt x="18227" y="12098"/>
                  </a:cubicBezTo>
                  <a:lnTo>
                    <a:pt x="17956" y="11989"/>
                  </a:lnTo>
                  <a:lnTo>
                    <a:pt x="19366" y="11257"/>
                  </a:lnTo>
                  <a:cubicBezTo>
                    <a:pt x="20180" y="10850"/>
                    <a:pt x="20994" y="10416"/>
                    <a:pt x="21808" y="9982"/>
                  </a:cubicBezTo>
                  <a:cubicBezTo>
                    <a:pt x="24113" y="10416"/>
                    <a:pt x="26446" y="10552"/>
                    <a:pt x="28778" y="10389"/>
                  </a:cubicBezTo>
                  <a:cubicBezTo>
                    <a:pt x="29538" y="10335"/>
                    <a:pt x="30270" y="10199"/>
                    <a:pt x="31003" y="10036"/>
                  </a:cubicBezTo>
                  <a:cubicBezTo>
                    <a:pt x="31301" y="9982"/>
                    <a:pt x="31599" y="9901"/>
                    <a:pt x="31898" y="9792"/>
                  </a:cubicBezTo>
                  <a:cubicBezTo>
                    <a:pt x="32033" y="9765"/>
                    <a:pt x="32413" y="9738"/>
                    <a:pt x="32277" y="9684"/>
                  </a:cubicBezTo>
                  <a:cubicBezTo>
                    <a:pt x="32006" y="9602"/>
                    <a:pt x="31708" y="9548"/>
                    <a:pt x="31409" y="9548"/>
                  </a:cubicBezTo>
                  <a:cubicBezTo>
                    <a:pt x="30569" y="9467"/>
                    <a:pt x="29701" y="9413"/>
                    <a:pt x="28860" y="9413"/>
                  </a:cubicBezTo>
                  <a:cubicBezTo>
                    <a:pt x="26663" y="9440"/>
                    <a:pt x="24493" y="9413"/>
                    <a:pt x="22323" y="9711"/>
                  </a:cubicBezTo>
                  <a:cubicBezTo>
                    <a:pt x="23706" y="8951"/>
                    <a:pt x="25090" y="8192"/>
                    <a:pt x="26446" y="7405"/>
                  </a:cubicBezTo>
                  <a:cubicBezTo>
                    <a:pt x="28317" y="7622"/>
                    <a:pt x="30162" y="7622"/>
                    <a:pt x="32033" y="7433"/>
                  </a:cubicBezTo>
                  <a:cubicBezTo>
                    <a:pt x="32657" y="7351"/>
                    <a:pt x="33281" y="7243"/>
                    <a:pt x="33878" y="7053"/>
                  </a:cubicBezTo>
                  <a:cubicBezTo>
                    <a:pt x="34041" y="6999"/>
                    <a:pt x="34203" y="6944"/>
                    <a:pt x="34393" y="6890"/>
                  </a:cubicBezTo>
                  <a:cubicBezTo>
                    <a:pt x="34474" y="6863"/>
                    <a:pt x="34691" y="6836"/>
                    <a:pt x="34637" y="6809"/>
                  </a:cubicBezTo>
                  <a:cubicBezTo>
                    <a:pt x="34013" y="6592"/>
                    <a:pt x="33145" y="6700"/>
                    <a:pt x="32494" y="6727"/>
                  </a:cubicBezTo>
                  <a:cubicBezTo>
                    <a:pt x="30596" y="6727"/>
                    <a:pt x="28724" y="6917"/>
                    <a:pt x="26880" y="7297"/>
                  </a:cubicBezTo>
                  <a:lnTo>
                    <a:pt x="26527" y="7351"/>
                  </a:lnTo>
                  <a:cubicBezTo>
                    <a:pt x="27639" y="6700"/>
                    <a:pt x="28778" y="6049"/>
                    <a:pt x="29918" y="5371"/>
                  </a:cubicBezTo>
                  <a:lnTo>
                    <a:pt x="30080" y="5263"/>
                  </a:lnTo>
                  <a:close/>
                  <a:moveTo>
                    <a:pt x="4475" y="17848"/>
                  </a:moveTo>
                  <a:cubicBezTo>
                    <a:pt x="5913" y="15570"/>
                    <a:pt x="6754" y="12640"/>
                    <a:pt x="7052" y="10036"/>
                  </a:cubicBezTo>
                  <a:cubicBezTo>
                    <a:pt x="7161" y="9114"/>
                    <a:pt x="7161" y="8192"/>
                    <a:pt x="7106" y="7270"/>
                  </a:cubicBezTo>
                  <a:cubicBezTo>
                    <a:pt x="7079" y="6971"/>
                    <a:pt x="7052" y="6673"/>
                    <a:pt x="7025" y="6402"/>
                  </a:cubicBezTo>
                  <a:cubicBezTo>
                    <a:pt x="7025" y="6266"/>
                    <a:pt x="6998" y="6131"/>
                    <a:pt x="6971" y="6022"/>
                  </a:cubicBezTo>
                  <a:cubicBezTo>
                    <a:pt x="6971" y="5968"/>
                    <a:pt x="6998" y="5805"/>
                    <a:pt x="6944" y="5859"/>
                  </a:cubicBezTo>
                  <a:cubicBezTo>
                    <a:pt x="6754" y="6076"/>
                    <a:pt x="6591" y="6348"/>
                    <a:pt x="6510" y="6619"/>
                  </a:cubicBezTo>
                  <a:cubicBezTo>
                    <a:pt x="6130" y="7433"/>
                    <a:pt x="5859" y="8246"/>
                    <a:pt x="5642" y="9087"/>
                  </a:cubicBezTo>
                  <a:cubicBezTo>
                    <a:pt x="4855" y="11854"/>
                    <a:pt x="4069" y="14946"/>
                    <a:pt x="4150" y="17794"/>
                  </a:cubicBezTo>
                  <a:close/>
                  <a:moveTo>
                    <a:pt x="9521" y="16058"/>
                  </a:moveTo>
                  <a:cubicBezTo>
                    <a:pt x="11446" y="17441"/>
                    <a:pt x="14077" y="18255"/>
                    <a:pt x="16518" y="18418"/>
                  </a:cubicBezTo>
                  <a:cubicBezTo>
                    <a:pt x="17305" y="18445"/>
                    <a:pt x="18065" y="18391"/>
                    <a:pt x="18824" y="18255"/>
                  </a:cubicBezTo>
                  <a:cubicBezTo>
                    <a:pt x="19122" y="18201"/>
                    <a:pt x="19394" y="18119"/>
                    <a:pt x="19665" y="18065"/>
                  </a:cubicBezTo>
                  <a:lnTo>
                    <a:pt x="19909" y="18011"/>
                  </a:lnTo>
                  <a:cubicBezTo>
                    <a:pt x="19963" y="18011"/>
                    <a:pt x="20126" y="18011"/>
                    <a:pt x="20072" y="17957"/>
                  </a:cubicBezTo>
                  <a:cubicBezTo>
                    <a:pt x="19421" y="17333"/>
                    <a:pt x="18037" y="17089"/>
                    <a:pt x="17169" y="16872"/>
                  </a:cubicBezTo>
                  <a:cubicBezTo>
                    <a:pt x="14891" y="16302"/>
                    <a:pt x="12260" y="15651"/>
                    <a:pt x="9846" y="15895"/>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0" name="Google Shape;1950;p15"/>
            <p:cNvSpPr/>
            <p:nvPr/>
          </p:nvSpPr>
          <p:spPr>
            <a:xfrm>
              <a:off x="1340700" y="884225"/>
              <a:ext cx="693050" cy="710675"/>
            </a:xfrm>
            <a:custGeom>
              <a:avLst/>
              <a:gdLst/>
              <a:ahLst/>
              <a:cxnLst/>
              <a:rect l="l" t="t" r="r" b="b"/>
              <a:pathLst>
                <a:path w="27722" h="28427" extrusionOk="0">
                  <a:moveTo>
                    <a:pt x="11854" y="1167"/>
                  </a:moveTo>
                  <a:cubicBezTo>
                    <a:pt x="11013" y="950"/>
                    <a:pt x="10145" y="1059"/>
                    <a:pt x="9385" y="1465"/>
                  </a:cubicBezTo>
                  <a:cubicBezTo>
                    <a:pt x="8382" y="2089"/>
                    <a:pt x="8382" y="3310"/>
                    <a:pt x="7568" y="4124"/>
                  </a:cubicBezTo>
                  <a:cubicBezTo>
                    <a:pt x="6673" y="5046"/>
                    <a:pt x="4856" y="5019"/>
                    <a:pt x="4286" y="6348"/>
                  </a:cubicBezTo>
                  <a:cubicBezTo>
                    <a:pt x="3879" y="7243"/>
                    <a:pt x="4639" y="8463"/>
                    <a:pt x="4096" y="9277"/>
                  </a:cubicBezTo>
                  <a:cubicBezTo>
                    <a:pt x="3391" y="10308"/>
                    <a:pt x="1601" y="10335"/>
                    <a:pt x="1465" y="11854"/>
                  </a:cubicBezTo>
                  <a:cubicBezTo>
                    <a:pt x="1384" y="12668"/>
                    <a:pt x="2225" y="13536"/>
                    <a:pt x="1980" y="14322"/>
                  </a:cubicBezTo>
                  <a:cubicBezTo>
                    <a:pt x="1682" y="15190"/>
                    <a:pt x="0" y="16112"/>
                    <a:pt x="136" y="17035"/>
                  </a:cubicBezTo>
                  <a:cubicBezTo>
                    <a:pt x="326" y="18228"/>
                    <a:pt x="1763" y="17984"/>
                    <a:pt x="2116" y="18852"/>
                  </a:cubicBezTo>
                  <a:cubicBezTo>
                    <a:pt x="2360" y="19394"/>
                    <a:pt x="2089" y="19883"/>
                    <a:pt x="1845" y="20371"/>
                  </a:cubicBezTo>
                  <a:cubicBezTo>
                    <a:pt x="407" y="22866"/>
                    <a:pt x="2550" y="22351"/>
                    <a:pt x="3716" y="23815"/>
                  </a:cubicBezTo>
                  <a:cubicBezTo>
                    <a:pt x="4286" y="24575"/>
                    <a:pt x="4367" y="25741"/>
                    <a:pt x="5235" y="26229"/>
                  </a:cubicBezTo>
                  <a:cubicBezTo>
                    <a:pt x="6266" y="26772"/>
                    <a:pt x="7378" y="25307"/>
                    <a:pt x="8463" y="25714"/>
                  </a:cubicBezTo>
                  <a:cubicBezTo>
                    <a:pt x="9819" y="26257"/>
                    <a:pt x="10172" y="28237"/>
                    <a:pt x="11826" y="28345"/>
                  </a:cubicBezTo>
                  <a:cubicBezTo>
                    <a:pt x="13481" y="28426"/>
                    <a:pt x="14322" y="26691"/>
                    <a:pt x="15787" y="26501"/>
                  </a:cubicBezTo>
                  <a:cubicBezTo>
                    <a:pt x="17278" y="26311"/>
                    <a:pt x="18011" y="27776"/>
                    <a:pt x="19611" y="27342"/>
                  </a:cubicBezTo>
                  <a:cubicBezTo>
                    <a:pt x="21700" y="26772"/>
                    <a:pt x="20777" y="25280"/>
                    <a:pt x="21781" y="24304"/>
                  </a:cubicBezTo>
                  <a:cubicBezTo>
                    <a:pt x="22567" y="23544"/>
                    <a:pt x="24168" y="23626"/>
                    <a:pt x="24737" y="22622"/>
                  </a:cubicBezTo>
                  <a:cubicBezTo>
                    <a:pt x="25171" y="21863"/>
                    <a:pt x="24737" y="20967"/>
                    <a:pt x="25171" y="20235"/>
                  </a:cubicBezTo>
                  <a:cubicBezTo>
                    <a:pt x="25470" y="19720"/>
                    <a:pt x="26338" y="19449"/>
                    <a:pt x="26446" y="18879"/>
                  </a:cubicBezTo>
                  <a:cubicBezTo>
                    <a:pt x="26636" y="17957"/>
                    <a:pt x="25877" y="16980"/>
                    <a:pt x="26175" y="16112"/>
                  </a:cubicBezTo>
                  <a:cubicBezTo>
                    <a:pt x="26473" y="15217"/>
                    <a:pt x="27721" y="14566"/>
                    <a:pt x="27450" y="13454"/>
                  </a:cubicBezTo>
                  <a:cubicBezTo>
                    <a:pt x="27151" y="12288"/>
                    <a:pt x="25931" y="12206"/>
                    <a:pt x="25388" y="11257"/>
                  </a:cubicBezTo>
                  <a:cubicBezTo>
                    <a:pt x="24900" y="10416"/>
                    <a:pt x="25171" y="9548"/>
                    <a:pt x="24385" y="8843"/>
                  </a:cubicBezTo>
                  <a:cubicBezTo>
                    <a:pt x="23869" y="8382"/>
                    <a:pt x="23029" y="8545"/>
                    <a:pt x="22649" y="7921"/>
                  </a:cubicBezTo>
                  <a:cubicBezTo>
                    <a:pt x="22134" y="7134"/>
                    <a:pt x="22540" y="6076"/>
                    <a:pt x="21808" y="5371"/>
                  </a:cubicBezTo>
                  <a:cubicBezTo>
                    <a:pt x="21211" y="4802"/>
                    <a:pt x="20452" y="4910"/>
                    <a:pt x="19828" y="4476"/>
                  </a:cubicBezTo>
                  <a:cubicBezTo>
                    <a:pt x="19041" y="3907"/>
                    <a:pt x="19475" y="2659"/>
                    <a:pt x="18743" y="1981"/>
                  </a:cubicBezTo>
                  <a:cubicBezTo>
                    <a:pt x="17794" y="1113"/>
                    <a:pt x="16709" y="2035"/>
                    <a:pt x="15651" y="1737"/>
                  </a:cubicBezTo>
                  <a:cubicBezTo>
                    <a:pt x="14430" y="1411"/>
                    <a:pt x="14051" y="1"/>
                    <a:pt x="12559" y="70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1" name="Google Shape;1951;p15"/>
            <p:cNvSpPr/>
            <p:nvPr/>
          </p:nvSpPr>
          <p:spPr>
            <a:xfrm>
              <a:off x="904675" y="1270750"/>
              <a:ext cx="1831575" cy="1023950"/>
            </a:xfrm>
            <a:custGeom>
              <a:avLst/>
              <a:gdLst/>
              <a:ahLst/>
              <a:cxnLst/>
              <a:rect l="l" t="t" r="r" b="b"/>
              <a:pathLst>
                <a:path w="73263" h="40958" extrusionOk="0">
                  <a:moveTo>
                    <a:pt x="26175" y="597"/>
                  </a:moveTo>
                  <a:cubicBezTo>
                    <a:pt x="26175" y="597"/>
                    <a:pt x="26501" y="4232"/>
                    <a:pt x="26528" y="6646"/>
                  </a:cubicBezTo>
                  <a:cubicBezTo>
                    <a:pt x="26528" y="7405"/>
                    <a:pt x="18011" y="5018"/>
                    <a:pt x="14295" y="8599"/>
                  </a:cubicBezTo>
                  <a:cubicBezTo>
                    <a:pt x="11447" y="11365"/>
                    <a:pt x="5534" y="16681"/>
                    <a:pt x="3229" y="22947"/>
                  </a:cubicBezTo>
                  <a:cubicBezTo>
                    <a:pt x="1" y="31735"/>
                    <a:pt x="7812" y="40957"/>
                    <a:pt x="18038" y="27368"/>
                  </a:cubicBezTo>
                  <a:cubicBezTo>
                    <a:pt x="25253" y="17794"/>
                    <a:pt x="47088" y="28263"/>
                    <a:pt x="47088" y="28263"/>
                  </a:cubicBezTo>
                  <a:cubicBezTo>
                    <a:pt x="47088" y="28263"/>
                    <a:pt x="49366" y="30732"/>
                    <a:pt x="50885" y="32061"/>
                  </a:cubicBezTo>
                  <a:cubicBezTo>
                    <a:pt x="58670" y="39059"/>
                    <a:pt x="73262" y="26256"/>
                    <a:pt x="48471" y="8517"/>
                  </a:cubicBezTo>
                  <a:cubicBezTo>
                    <a:pt x="44918" y="5995"/>
                    <a:pt x="36374" y="8137"/>
                    <a:pt x="36455" y="7595"/>
                  </a:cubicBezTo>
                  <a:lnTo>
                    <a:pt x="35343" y="0"/>
                  </a:lnTo>
                  <a:cubicBezTo>
                    <a:pt x="35343" y="0"/>
                    <a:pt x="28698" y="543"/>
                    <a:pt x="26202" y="597"/>
                  </a:cubicBezTo>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2" name="Google Shape;1952;p15"/>
            <p:cNvSpPr/>
            <p:nvPr/>
          </p:nvSpPr>
          <p:spPr>
            <a:xfrm>
              <a:off x="1487850" y="1242950"/>
              <a:ext cx="372300" cy="315325"/>
            </a:xfrm>
            <a:custGeom>
              <a:avLst/>
              <a:gdLst/>
              <a:ahLst/>
              <a:cxnLst/>
              <a:rect l="l" t="t" r="r" b="b"/>
              <a:pathLst>
                <a:path w="14892" h="12613" extrusionOk="0">
                  <a:moveTo>
                    <a:pt x="0" y="2550"/>
                  </a:moveTo>
                  <a:cubicBezTo>
                    <a:pt x="0" y="2550"/>
                    <a:pt x="7324" y="12613"/>
                    <a:pt x="14891" y="2902"/>
                  </a:cubicBezTo>
                  <a:lnTo>
                    <a:pt x="8002" y="0"/>
                  </a:lnTo>
                  <a:close/>
                </a:path>
              </a:pathLst>
            </a:custGeom>
            <a:solidFill>
              <a:srgbClr val="0F0C0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p15"/>
            <p:cNvSpPr/>
            <p:nvPr/>
          </p:nvSpPr>
          <p:spPr>
            <a:xfrm>
              <a:off x="777875" y="1395525"/>
              <a:ext cx="1792925" cy="805600"/>
            </a:xfrm>
            <a:custGeom>
              <a:avLst/>
              <a:gdLst/>
              <a:ahLst/>
              <a:cxnLst/>
              <a:rect l="l" t="t" r="r" b="b"/>
              <a:pathLst>
                <a:path w="71717" h="32224" extrusionOk="0">
                  <a:moveTo>
                    <a:pt x="41853" y="1329"/>
                  </a:moveTo>
                  <a:cubicBezTo>
                    <a:pt x="38978" y="3038"/>
                    <a:pt x="34068" y="3038"/>
                    <a:pt x="30895" y="1329"/>
                  </a:cubicBezTo>
                  <a:cubicBezTo>
                    <a:pt x="30895" y="1329"/>
                    <a:pt x="21076" y="787"/>
                    <a:pt x="16926" y="4421"/>
                  </a:cubicBezTo>
                  <a:cubicBezTo>
                    <a:pt x="12803" y="8056"/>
                    <a:pt x="1" y="24167"/>
                    <a:pt x="10552" y="29267"/>
                  </a:cubicBezTo>
                  <a:cubicBezTo>
                    <a:pt x="10552" y="29267"/>
                    <a:pt x="15109" y="30975"/>
                    <a:pt x="20750" y="26690"/>
                  </a:cubicBezTo>
                  <a:lnTo>
                    <a:pt x="52404" y="27015"/>
                  </a:lnTo>
                  <a:cubicBezTo>
                    <a:pt x="52404" y="27015"/>
                    <a:pt x="59809" y="32223"/>
                    <a:pt x="65749" y="27015"/>
                  </a:cubicBezTo>
                  <a:cubicBezTo>
                    <a:pt x="71716" y="21781"/>
                    <a:pt x="67648" y="16112"/>
                    <a:pt x="60026" y="8056"/>
                  </a:cubicBezTo>
                  <a:cubicBezTo>
                    <a:pt x="52404" y="0"/>
                    <a:pt x="41853" y="1329"/>
                    <a:pt x="41853" y="1329"/>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4" name="Google Shape;1954;p15"/>
            <p:cNvSpPr/>
            <p:nvPr/>
          </p:nvSpPr>
          <p:spPr>
            <a:xfrm>
              <a:off x="1119650" y="1739300"/>
              <a:ext cx="188525" cy="122775"/>
            </a:xfrm>
            <a:custGeom>
              <a:avLst/>
              <a:gdLst/>
              <a:ahLst/>
              <a:cxnLst/>
              <a:rect l="l" t="t" r="r" b="b"/>
              <a:pathLst>
                <a:path w="7541" h="4911" extrusionOk="0">
                  <a:moveTo>
                    <a:pt x="7513" y="4910"/>
                  </a:moveTo>
                  <a:cubicBezTo>
                    <a:pt x="7513" y="4883"/>
                    <a:pt x="7540" y="4883"/>
                    <a:pt x="7540" y="4829"/>
                  </a:cubicBezTo>
                  <a:cubicBezTo>
                    <a:pt x="7540" y="4748"/>
                    <a:pt x="7540" y="4639"/>
                    <a:pt x="7513" y="4558"/>
                  </a:cubicBezTo>
                  <a:cubicBezTo>
                    <a:pt x="7405" y="3446"/>
                    <a:pt x="6917" y="2442"/>
                    <a:pt x="6157" y="1628"/>
                  </a:cubicBezTo>
                  <a:cubicBezTo>
                    <a:pt x="5262" y="787"/>
                    <a:pt x="4123" y="245"/>
                    <a:pt x="2902" y="109"/>
                  </a:cubicBezTo>
                  <a:cubicBezTo>
                    <a:pt x="2333" y="28"/>
                    <a:pt x="1736" y="1"/>
                    <a:pt x="1139" y="55"/>
                  </a:cubicBezTo>
                  <a:cubicBezTo>
                    <a:pt x="732" y="82"/>
                    <a:pt x="353" y="191"/>
                    <a:pt x="0" y="381"/>
                  </a:cubicBezTo>
                  <a:cubicBezTo>
                    <a:pt x="0" y="381"/>
                    <a:pt x="0" y="381"/>
                    <a:pt x="0" y="408"/>
                  </a:cubicBezTo>
                  <a:cubicBezTo>
                    <a:pt x="0" y="408"/>
                    <a:pt x="27" y="408"/>
                    <a:pt x="27" y="408"/>
                  </a:cubicBezTo>
                  <a:cubicBezTo>
                    <a:pt x="380" y="245"/>
                    <a:pt x="760" y="164"/>
                    <a:pt x="1166" y="136"/>
                  </a:cubicBezTo>
                  <a:cubicBezTo>
                    <a:pt x="1736" y="109"/>
                    <a:pt x="2333" y="164"/>
                    <a:pt x="2902" y="272"/>
                  </a:cubicBezTo>
                  <a:cubicBezTo>
                    <a:pt x="4069" y="408"/>
                    <a:pt x="5181" y="923"/>
                    <a:pt x="6049" y="1737"/>
                  </a:cubicBezTo>
                  <a:cubicBezTo>
                    <a:pt x="6781" y="2523"/>
                    <a:pt x="7269" y="3500"/>
                    <a:pt x="7432" y="4558"/>
                  </a:cubicBezTo>
                  <a:cubicBezTo>
                    <a:pt x="7432" y="4666"/>
                    <a:pt x="7432" y="4748"/>
                    <a:pt x="7459" y="4829"/>
                  </a:cubicBezTo>
                  <a:cubicBezTo>
                    <a:pt x="7459" y="4856"/>
                    <a:pt x="7486" y="4883"/>
                    <a:pt x="7513" y="491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5" name="Google Shape;1955;p15"/>
            <p:cNvSpPr/>
            <p:nvPr/>
          </p:nvSpPr>
          <p:spPr>
            <a:xfrm>
              <a:off x="1171850" y="1697950"/>
              <a:ext cx="95650" cy="86150"/>
            </a:xfrm>
            <a:custGeom>
              <a:avLst/>
              <a:gdLst/>
              <a:ahLst/>
              <a:cxnLst/>
              <a:rect l="l" t="t" r="r" b="b"/>
              <a:pathLst>
                <a:path w="3826" h="3446" extrusionOk="0">
                  <a:moveTo>
                    <a:pt x="3825" y="3418"/>
                  </a:moveTo>
                  <a:cubicBezTo>
                    <a:pt x="3825" y="3391"/>
                    <a:pt x="3825" y="3364"/>
                    <a:pt x="3825" y="3337"/>
                  </a:cubicBezTo>
                  <a:cubicBezTo>
                    <a:pt x="3825" y="3309"/>
                    <a:pt x="3825" y="3255"/>
                    <a:pt x="3825" y="3201"/>
                  </a:cubicBezTo>
                  <a:cubicBezTo>
                    <a:pt x="3717" y="2550"/>
                    <a:pt x="3364" y="1953"/>
                    <a:pt x="2876" y="1519"/>
                  </a:cubicBezTo>
                  <a:cubicBezTo>
                    <a:pt x="2415" y="1058"/>
                    <a:pt x="1872" y="706"/>
                    <a:pt x="1275" y="434"/>
                  </a:cubicBezTo>
                  <a:cubicBezTo>
                    <a:pt x="896" y="244"/>
                    <a:pt x="489" y="109"/>
                    <a:pt x="55" y="0"/>
                  </a:cubicBezTo>
                  <a:cubicBezTo>
                    <a:pt x="28" y="0"/>
                    <a:pt x="1" y="82"/>
                    <a:pt x="55" y="82"/>
                  </a:cubicBezTo>
                  <a:cubicBezTo>
                    <a:pt x="462" y="190"/>
                    <a:pt x="869" y="353"/>
                    <a:pt x="1248" y="543"/>
                  </a:cubicBezTo>
                  <a:cubicBezTo>
                    <a:pt x="1818" y="814"/>
                    <a:pt x="2333" y="1167"/>
                    <a:pt x="2821" y="1601"/>
                  </a:cubicBezTo>
                  <a:cubicBezTo>
                    <a:pt x="3283" y="2035"/>
                    <a:pt x="3608" y="2604"/>
                    <a:pt x="3744" y="3201"/>
                  </a:cubicBezTo>
                  <a:cubicBezTo>
                    <a:pt x="3744" y="3255"/>
                    <a:pt x="3744" y="3309"/>
                    <a:pt x="3744" y="3337"/>
                  </a:cubicBezTo>
                  <a:cubicBezTo>
                    <a:pt x="3771" y="3391"/>
                    <a:pt x="3771" y="3391"/>
                    <a:pt x="3798" y="3418"/>
                  </a:cubicBezTo>
                  <a:cubicBezTo>
                    <a:pt x="3798" y="3445"/>
                    <a:pt x="3798" y="3418"/>
                    <a:pt x="3798" y="341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p15"/>
            <p:cNvSpPr/>
            <p:nvPr/>
          </p:nvSpPr>
          <p:spPr>
            <a:xfrm>
              <a:off x="2188325" y="1885100"/>
              <a:ext cx="111900" cy="203450"/>
            </a:xfrm>
            <a:custGeom>
              <a:avLst/>
              <a:gdLst/>
              <a:ahLst/>
              <a:cxnLst/>
              <a:rect l="l" t="t" r="r" b="b"/>
              <a:pathLst>
                <a:path w="4476" h="8138" extrusionOk="0">
                  <a:moveTo>
                    <a:pt x="326" y="516"/>
                  </a:moveTo>
                  <a:cubicBezTo>
                    <a:pt x="353" y="489"/>
                    <a:pt x="380" y="489"/>
                    <a:pt x="434" y="462"/>
                  </a:cubicBezTo>
                  <a:cubicBezTo>
                    <a:pt x="787" y="217"/>
                    <a:pt x="1194" y="109"/>
                    <a:pt x="1601" y="163"/>
                  </a:cubicBezTo>
                  <a:cubicBezTo>
                    <a:pt x="2062" y="163"/>
                    <a:pt x="2496" y="326"/>
                    <a:pt x="2848" y="624"/>
                  </a:cubicBezTo>
                  <a:cubicBezTo>
                    <a:pt x="3635" y="1275"/>
                    <a:pt x="4123" y="2252"/>
                    <a:pt x="4204" y="3282"/>
                  </a:cubicBezTo>
                  <a:cubicBezTo>
                    <a:pt x="4286" y="3961"/>
                    <a:pt x="4204" y="4666"/>
                    <a:pt x="3960" y="5317"/>
                  </a:cubicBezTo>
                  <a:cubicBezTo>
                    <a:pt x="3635" y="6293"/>
                    <a:pt x="2957" y="7134"/>
                    <a:pt x="2035" y="7622"/>
                  </a:cubicBezTo>
                  <a:cubicBezTo>
                    <a:pt x="1438" y="7921"/>
                    <a:pt x="733" y="8056"/>
                    <a:pt x="55" y="7948"/>
                  </a:cubicBezTo>
                  <a:cubicBezTo>
                    <a:pt x="27" y="7948"/>
                    <a:pt x="0" y="7975"/>
                    <a:pt x="0" y="8002"/>
                  </a:cubicBezTo>
                  <a:cubicBezTo>
                    <a:pt x="0" y="8002"/>
                    <a:pt x="27" y="8029"/>
                    <a:pt x="27" y="8029"/>
                  </a:cubicBezTo>
                  <a:cubicBezTo>
                    <a:pt x="733" y="8138"/>
                    <a:pt x="1465" y="8056"/>
                    <a:pt x="2116" y="7758"/>
                  </a:cubicBezTo>
                  <a:cubicBezTo>
                    <a:pt x="3092" y="7243"/>
                    <a:pt x="3798" y="6402"/>
                    <a:pt x="4150" y="5371"/>
                  </a:cubicBezTo>
                  <a:cubicBezTo>
                    <a:pt x="4394" y="4693"/>
                    <a:pt x="4476" y="3988"/>
                    <a:pt x="4421" y="3255"/>
                  </a:cubicBezTo>
                  <a:cubicBezTo>
                    <a:pt x="4313" y="2170"/>
                    <a:pt x="3798" y="1167"/>
                    <a:pt x="2957" y="489"/>
                  </a:cubicBezTo>
                  <a:cubicBezTo>
                    <a:pt x="2550" y="190"/>
                    <a:pt x="2089" y="28"/>
                    <a:pt x="1601" y="28"/>
                  </a:cubicBezTo>
                  <a:cubicBezTo>
                    <a:pt x="1085" y="0"/>
                    <a:pt x="570" y="109"/>
                    <a:pt x="353" y="380"/>
                  </a:cubicBezTo>
                  <a:cubicBezTo>
                    <a:pt x="326" y="407"/>
                    <a:pt x="299" y="462"/>
                    <a:pt x="299" y="516"/>
                  </a:cubicBezTo>
                  <a:lnTo>
                    <a:pt x="299" y="516"/>
                  </a:lnTo>
                  <a:cubicBezTo>
                    <a:pt x="299" y="516"/>
                    <a:pt x="326" y="543"/>
                    <a:pt x="326" y="51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7" name="Google Shape;1957;p15"/>
            <p:cNvSpPr/>
            <p:nvPr/>
          </p:nvSpPr>
          <p:spPr>
            <a:xfrm>
              <a:off x="2197125" y="1893925"/>
              <a:ext cx="59700" cy="15600"/>
            </a:xfrm>
            <a:custGeom>
              <a:avLst/>
              <a:gdLst/>
              <a:ahLst/>
              <a:cxnLst/>
              <a:rect l="l" t="t" r="r" b="b"/>
              <a:pathLst>
                <a:path w="2388" h="624" extrusionOk="0">
                  <a:moveTo>
                    <a:pt x="2361" y="0"/>
                  </a:moveTo>
                  <a:lnTo>
                    <a:pt x="2117" y="0"/>
                  </a:lnTo>
                  <a:cubicBezTo>
                    <a:pt x="1791" y="27"/>
                    <a:pt x="1466" y="109"/>
                    <a:pt x="1167" y="190"/>
                  </a:cubicBezTo>
                  <a:cubicBezTo>
                    <a:pt x="760" y="298"/>
                    <a:pt x="381" y="434"/>
                    <a:pt x="1" y="597"/>
                  </a:cubicBezTo>
                  <a:cubicBezTo>
                    <a:pt x="1" y="597"/>
                    <a:pt x="1" y="624"/>
                    <a:pt x="1" y="624"/>
                  </a:cubicBezTo>
                  <a:cubicBezTo>
                    <a:pt x="28" y="624"/>
                    <a:pt x="28" y="624"/>
                    <a:pt x="28" y="624"/>
                  </a:cubicBezTo>
                  <a:cubicBezTo>
                    <a:pt x="408" y="488"/>
                    <a:pt x="787" y="353"/>
                    <a:pt x="1194" y="271"/>
                  </a:cubicBezTo>
                  <a:cubicBezTo>
                    <a:pt x="1520" y="190"/>
                    <a:pt x="1845" y="136"/>
                    <a:pt x="2144" y="81"/>
                  </a:cubicBezTo>
                  <a:cubicBezTo>
                    <a:pt x="2225" y="81"/>
                    <a:pt x="2306" y="27"/>
                    <a:pt x="2388" y="27"/>
                  </a:cubicBezTo>
                  <a:cubicBezTo>
                    <a:pt x="2388" y="0"/>
                    <a:pt x="2388" y="0"/>
                    <a:pt x="236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8" name="Google Shape;1958;p15"/>
            <p:cNvSpPr/>
            <p:nvPr/>
          </p:nvSpPr>
          <p:spPr>
            <a:xfrm>
              <a:off x="2201875" y="1912900"/>
              <a:ext cx="79375" cy="8850"/>
            </a:xfrm>
            <a:custGeom>
              <a:avLst/>
              <a:gdLst/>
              <a:ahLst/>
              <a:cxnLst/>
              <a:rect l="l" t="t" r="r" b="b"/>
              <a:pathLst>
                <a:path w="3175" h="354" extrusionOk="0">
                  <a:moveTo>
                    <a:pt x="3039" y="28"/>
                  </a:moveTo>
                  <a:cubicBezTo>
                    <a:pt x="2876" y="28"/>
                    <a:pt x="2740" y="1"/>
                    <a:pt x="2578" y="1"/>
                  </a:cubicBezTo>
                  <a:cubicBezTo>
                    <a:pt x="2225" y="1"/>
                    <a:pt x="1872" y="28"/>
                    <a:pt x="1520" y="55"/>
                  </a:cubicBezTo>
                  <a:cubicBezTo>
                    <a:pt x="1031" y="109"/>
                    <a:pt x="516" y="190"/>
                    <a:pt x="28" y="299"/>
                  </a:cubicBezTo>
                  <a:cubicBezTo>
                    <a:pt x="1" y="272"/>
                    <a:pt x="1" y="353"/>
                    <a:pt x="28" y="353"/>
                  </a:cubicBezTo>
                  <a:cubicBezTo>
                    <a:pt x="435" y="299"/>
                    <a:pt x="814" y="245"/>
                    <a:pt x="1221" y="190"/>
                  </a:cubicBezTo>
                  <a:cubicBezTo>
                    <a:pt x="1628" y="163"/>
                    <a:pt x="2062" y="136"/>
                    <a:pt x="2469" y="109"/>
                  </a:cubicBezTo>
                  <a:lnTo>
                    <a:pt x="2686" y="109"/>
                  </a:lnTo>
                  <a:cubicBezTo>
                    <a:pt x="2767" y="109"/>
                    <a:pt x="2903" y="82"/>
                    <a:pt x="3039" y="55"/>
                  </a:cubicBezTo>
                  <a:cubicBezTo>
                    <a:pt x="3174" y="55"/>
                    <a:pt x="3039" y="28"/>
                    <a:pt x="3039" y="2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9" name="Google Shape;1959;p15"/>
            <p:cNvSpPr/>
            <p:nvPr/>
          </p:nvSpPr>
          <p:spPr>
            <a:xfrm>
              <a:off x="2207300" y="1938675"/>
              <a:ext cx="80725" cy="7475"/>
            </a:xfrm>
            <a:custGeom>
              <a:avLst/>
              <a:gdLst/>
              <a:ahLst/>
              <a:cxnLst/>
              <a:rect l="l" t="t" r="r" b="b"/>
              <a:pathLst>
                <a:path w="3229" h="299" extrusionOk="0">
                  <a:moveTo>
                    <a:pt x="3228" y="217"/>
                  </a:moveTo>
                  <a:cubicBezTo>
                    <a:pt x="3201" y="190"/>
                    <a:pt x="3228" y="190"/>
                    <a:pt x="3174" y="163"/>
                  </a:cubicBezTo>
                  <a:cubicBezTo>
                    <a:pt x="3147" y="163"/>
                    <a:pt x="3093" y="163"/>
                    <a:pt x="3066" y="163"/>
                  </a:cubicBezTo>
                  <a:cubicBezTo>
                    <a:pt x="2577" y="109"/>
                    <a:pt x="2116" y="55"/>
                    <a:pt x="1628" y="27"/>
                  </a:cubicBezTo>
                  <a:cubicBezTo>
                    <a:pt x="1086" y="0"/>
                    <a:pt x="543" y="27"/>
                    <a:pt x="1" y="82"/>
                  </a:cubicBezTo>
                  <a:cubicBezTo>
                    <a:pt x="1" y="82"/>
                    <a:pt x="1" y="109"/>
                    <a:pt x="1" y="109"/>
                  </a:cubicBezTo>
                  <a:cubicBezTo>
                    <a:pt x="326" y="109"/>
                    <a:pt x="652" y="109"/>
                    <a:pt x="977" y="136"/>
                  </a:cubicBezTo>
                  <a:cubicBezTo>
                    <a:pt x="1248" y="136"/>
                    <a:pt x="1520" y="163"/>
                    <a:pt x="1791" y="190"/>
                  </a:cubicBezTo>
                  <a:cubicBezTo>
                    <a:pt x="2171" y="217"/>
                    <a:pt x="2577" y="244"/>
                    <a:pt x="2984" y="299"/>
                  </a:cubicBezTo>
                  <a:cubicBezTo>
                    <a:pt x="3039" y="299"/>
                    <a:pt x="3093" y="299"/>
                    <a:pt x="3174" y="299"/>
                  </a:cubicBezTo>
                  <a:cubicBezTo>
                    <a:pt x="3201" y="299"/>
                    <a:pt x="3201" y="299"/>
                    <a:pt x="3201" y="272"/>
                  </a:cubicBezTo>
                  <a:cubicBezTo>
                    <a:pt x="3228" y="244"/>
                    <a:pt x="3228" y="217"/>
                    <a:pt x="3228" y="21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0" name="Google Shape;1960;p15"/>
            <p:cNvSpPr/>
            <p:nvPr/>
          </p:nvSpPr>
          <p:spPr>
            <a:xfrm>
              <a:off x="2199850" y="1961725"/>
              <a:ext cx="95625" cy="12225"/>
            </a:xfrm>
            <a:custGeom>
              <a:avLst/>
              <a:gdLst/>
              <a:ahLst/>
              <a:cxnLst/>
              <a:rect l="l" t="t" r="r" b="b"/>
              <a:pathLst>
                <a:path w="3825" h="489" extrusionOk="0">
                  <a:moveTo>
                    <a:pt x="3825" y="434"/>
                  </a:moveTo>
                  <a:cubicBezTo>
                    <a:pt x="3798" y="434"/>
                    <a:pt x="3798" y="407"/>
                    <a:pt x="3771" y="407"/>
                  </a:cubicBezTo>
                  <a:cubicBezTo>
                    <a:pt x="3716" y="380"/>
                    <a:pt x="3689" y="353"/>
                    <a:pt x="3635" y="353"/>
                  </a:cubicBezTo>
                  <a:cubicBezTo>
                    <a:pt x="3065" y="245"/>
                    <a:pt x="2496" y="163"/>
                    <a:pt x="1926" y="82"/>
                  </a:cubicBezTo>
                  <a:cubicBezTo>
                    <a:pt x="1574" y="55"/>
                    <a:pt x="1194" y="28"/>
                    <a:pt x="814" y="0"/>
                  </a:cubicBezTo>
                  <a:lnTo>
                    <a:pt x="55" y="0"/>
                  </a:lnTo>
                  <a:cubicBezTo>
                    <a:pt x="0" y="0"/>
                    <a:pt x="0" y="55"/>
                    <a:pt x="55" y="55"/>
                  </a:cubicBezTo>
                  <a:cubicBezTo>
                    <a:pt x="543" y="82"/>
                    <a:pt x="1058" y="109"/>
                    <a:pt x="1546" y="163"/>
                  </a:cubicBezTo>
                  <a:cubicBezTo>
                    <a:pt x="2225" y="245"/>
                    <a:pt x="2903" y="353"/>
                    <a:pt x="3581" y="462"/>
                  </a:cubicBezTo>
                  <a:cubicBezTo>
                    <a:pt x="3635" y="462"/>
                    <a:pt x="3689" y="489"/>
                    <a:pt x="3771" y="489"/>
                  </a:cubicBezTo>
                  <a:cubicBezTo>
                    <a:pt x="3798" y="489"/>
                    <a:pt x="3798" y="489"/>
                    <a:pt x="3798" y="462"/>
                  </a:cubicBezTo>
                  <a:cubicBezTo>
                    <a:pt x="3825" y="434"/>
                    <a:pt x="3825" y="462"/>
                    <a:pt x="3825" y="462"/>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1" name="Google Shape;1961;p15"/>
            <p:cNvSpPr/>
            <p:nvPr/>
          </p:nvSpPr>
          <p:spPr>
            <a:xfrm>
              <a:off x="2191025" y="1986125"/>
              <a:ext cx="97675" cy="19025"/>
            </a:xfrm>
            <a:custGeom>
              <a:avLst/>
              <a:gdLst/>
              <a:ahLst/>
              <a:cxnLst/>
              <a:rect l="l" t="t" r="r" b="b"/>
              <a:pathLst>
                <a:path w="3907" h="761" extrusionOk="0">
                  <a:moveTo>
                    <a:pt x="3879" y="706"/>
                  </a:moveTo>
                  <a:cubicBezTo>
                    <a:pt x="3879" y="679"/>
                    <a:pt x="3852" y="679"/>
                    <a:pt x="3825" y="652"/>
                  </a:cubicBezTo>
                  <a:cubicBezTo>
                    <a:pt x="3798" y="652"/>
                    <a:pt x="3771" y="625"/>
                    <a:pt x="3744" y="625"/>
                  </a:cubicBezTo>
                  <a:cubicBezTo>
                    <a:pt x="3283" y="489"/>
                    <a:pt x="2822" y="408"/>
                    <a:pt x="2361" y="326"/>
                  </a:cubicBezTo>
                  <a:cubicBezTo>
                    <a:pt x="1899" y="245"/>
                    <a:pt x="1438" y="164"/>
                    <a:pt x="977" y="109"/>
                  </a:cubicBezTo>
                  <a:cubicBezTo>
                    <a:pt x="652" y="82"/>
                    <a:pt x="353" y="28"/>
                    <a:pt x="28" y="1"/>
                  </a:cubicBezTo>
                  <a:cubicBezTo>
                    <a:pt x="28" y="1"/>
                    <a:pt x="1" y="1"/>
                    <a:pt x="1" y="28"/>
                  </a:cubicBezTo>
                  <a:cubicBezTo>
                    <a:pt x="1" y="28"/>
                    <a:pt x="1" y="28"/>
                    <a:pt x="1" y="55"/>
                  </a:cubicBezTo>
                  <a:cubicBezTo>
                    <a:pt x="489" y="137"/>
                    <a:pt x="950" y="218"/>
                    <a:pt x="1411" y="299"/>
                  </a:cubicBezTo>
                  <a:cubicBezTo>
                    <a:pt x="2089" y="435"/>
                    <a:pt x="2795" y="543"/>
                    <a:pt x="3473" y="679"/>
                  </a:cubicBezTo>
                  <a:cubicBezTo>
                    <a:pt x="3581" y="706"/>
                    <a:pt x="3690" y="733"/>
                    <a:pt x="3771" y="760"/>
                  </a:cubicBezTo>
                  <a:cubicBezTo>
                    <a:pt x="3798" y="760"/>
                    <a:pt x="3825" y="733"/>
                    <a:pt x="3879" y="733"/>
                  </a:cubicBezTo>
                  <a:lnTo>
                    <a:pt x="3879" y="733"/>
                  </a:lnTo>
                  <a:cubicBezTo>
                    <a:pt x="3879" y="733"/>
                    <a:pt x="3907" y="706"/>
                    <a:pt x="3879" y="70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2" name="Google Shape;1962;p15"/>
            <p:cNvSpPr/>
            <p:nvPr/>
          </p:nvSpPr>
          <p:spPr>
            <a:xfrm>
              <a:off x="2178825" y="2015300"/>
              <a:ext cx="90900" cy="18325"/>
            </a:xfrm>
            <a:custGeom>
              <a:avLst/>
              <a:gdLst/>
              <a:ahLst/>
              <a:cxnLst/>
              <a:rect l="l" t="t" r="r" b="b"/>
              <a:pathLst>
                <a:path w="3636" h="733" extrusionOk="0">
                  <a:moveTo>
                    <a:pt x="3608" y="705"/>
                  </a:moveTo>
                  <a:cubicBezTo>
                    <a:pt x="3581" y="651"/>
                    <a:pt x="3527" y="624"/>
                    <a:pt x="3500" y="597"/>
                  </a:cubicBezTo>
                  <a:cubicBezTo>
                    <a:pt x="3066" y="434"/>
                    <a:pt x="2632" y="326"/>
                    <a:pt x="2198" y="299"/>
                  </a:cubicBezTo>
                  <a:cubicBezTo>
                    <a:pt x="1845" y="217"/>
                    <a:pt x="1492" y="190"/>
                    <a:pt x="1113" y="136"/>
                  </a:cubicBezTo>
                  <a:lnTo>
                    <a:pt x="28" y="0"/>
                  </a:lnTo>
                  <a:cubicBezTo>
                    <a:pt x="1" y="0"/>
                    <a:pt x="1" y="27"/>
                    <a:pt x="1" y="27"/>
                  </a:cubicBezTo>
                  <a:cubicBezTo>
                    <a:pt x="1" y="54"/>
                    <a:pt x="1" y="54"/>
                    <a:pt x="1" y="54"/>
                  </a:cubicBezTo>
                  <a:cubicBezTo>
                    <a:pt x="380" y="136"/>
                    <a:pt x="733" y="190"/>
                    <a:pt x="1085" y="244"/>
                  </a:cubicBezTo>
                  <a:cubicBezTo>
                    <a:pt x="1465" y="326"/>
                    <a:pt x="1818" y="380"/>
                    <a:pt x="2170" y="434"/>
                  </a:cubicBezTo>
                  <a:cubicBezTo>
                    <a:pt x="2604" y="516"/>
                    <a:pt x="3011" y="678"/>
                    <a:pt x="3445" y="733"/>
                  </a:cubicBezTo>
                  <a:cubicBezTo>
                    <a:pt x="3500" y="733"/>
                    <a:pt x="3554" y="733"/>
                    <a:pt x="3608" y="733"/>
                  </a:cubicBezTo>
                  <a:lnTo>
                    <a:pt x="3608" y="733"/>
                  </a:lnTo>
                  <a:cubicBezTo>
                    <a:pt x="3608" y="733"/>
                    <a:pt x="3635" y="705"/>
                    <a:pt x="3608" y="705"/>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3" name="Google Shape;1963;p15"/>
            <p:cNvSpPr/>
            <p:nvPr/>
          </p:nvSpPr>
          <p:spPr>
            <a:xfrm>
              <a:off x="2184250" y="2043100"/>
              <a:ext cx="66475" cy="14250"/>
            </a:xfrm>
            <a:custGeom>
              <a:avLst/>
              <a:gdLst/>
              <a:ahLst/>
              <a:cxnLst/>
              <a:rect l="l" t="t" r="r" b="b"/>
              <a:pathLst>
                <a:path w="2659" h="570" extrusionOk="0">
                  <a:moveTo>
                    <a:pt x="2632" y="543"/>
                  </a:moveTo>
                  <a:cubicBezTo>
                    <a:pt x="2604" y="516"/>
                    <a:pt x="2550" y="516"/>
                    <a:pt x="2523" y="489"/>
                  </a:cubicBezTo>
                  <a:cubicBezTo>
                    <a:pt x="2469" y="461"/>
                    <a:pt x="2442" y="461"/>
                    <a:pt x="2387" y="461"/>
                  </a:cubicBezTo>
                  <a:cubicBezTo>
                    <a:pt x="1926" y="380"/>
                    <a:pt x="1438" y="299"/>
                    <a:pt x="977" y="217"/>
                  </a:cubicBezTo>
                  <a:cubicBezTo>
                    <a:pt x="679" y="136"/>
                    <a:pt x="353" y="82"/>
                    <a:pt x="55" y="0"/>
                  </a:cubicBezTo>
                  <a:cubicBezTo>
                    <a:pt x="28" y="0"/>
                    <a:pt x="1" y="27"/>
                    <a:pt x="55" y="55"/>
                  </a:cubicBezTo>
                  <a:cubicBezTo>
                    <a:pt x="462" y="190"/>
                    <a:pt x="896" y="299"/>
                    <a:pt x="1330" y="407"/>
                  </a:cubicBezTo>
                  <a:cubicBezTo>
                    <a:pt x="1655" y="461"/>
                    <a:pt x="2035" y="516"/>
                    <a:pt x="2360" y="570"/>
                  </a:cubicBezTo>
                  <a:lnTo>
                    <a:pt x="2496" y="570"/>
                  </a:lnTo>
                  <a:cubicBezTo>
                    <a:pt x="2550" y="570"/>
                    <a:pt x="2577" y="570"/>
                    <a:pt x="2632" y="543"/>
                  </a:cubicBezTo>
                  <a:cubicBezTo>
                    <a:pt x="2632" y="543"/>
                    <a:pt x="2659" y="543"/>
                    <a:pt x="2632" y="54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4" name="Google Shape;1964;p15"/>
            <p:cNvSpPr/>
            <p:nvPr/>
          </p:nvSpPr>
          <p:spPr>
            <a:xfrm>
              <a:off x="2188325" y="2062750"/>
              <a:ext cx="32575" cy="13600"/>
            </a:xfrm>
            <a:custGeom>
              <a:avLst/>
              <a:gdLst/>
              <a:ahLst/>
              <a:cxnLst/>
              <a:rect l="l" t="t" r="r" b="b"/>
              <a:pathLst>
                <a:path w="1303" h="544" extrusionOk="0">
                  <a:moveTo>
                    <a:pt x="1302" y="516"/>
                  </a:moveTo>
                  <a:cubicBezTo>
                    <a:pt x="1302" y="489"/>
                    <a:pt x="1302" y="462"/>
                    <a:pt x="1248" y="462"/>
                  </a:cubicBezTo>
                  <a:cubicBezTo>
                    <a:pt x="1194" y="408"/>
                    <a:pt x="1139" y="381"/>
                    <a:pt x="1058" y="381"/>
                  </a:cubicBezTo>
                  <a:cubicBezTo>
                    <a:pt x="733" y="245"/>
                    <a:pt x="380" y="164"/>
                    <a:pt x="82" y="28"/>
                  </a:cubicBezTo>
                  <a:cubicBezTo>
                    <a:pt x="27" y="1"/>
                    <a:pt x="0" y="109"/>
                    <a:pt x="55" y="109"/>
                  </a:cubicBezTo>
                  <a:cubicBezTo>
                    <a:pt x="407" y="245"/>
                    <a:pt x="787" y="381"/>
                    <a:pt x="1139" y="516"/>
                  </a:cubicBezTo>
                  <a:cubicBezTo>
                    <a:pt x="1167" y="516"/>
                    <a:pt x="1194" y="516"/>
                    <a:pt x="1221" y="543"/>
                  </a:cubicBezTo>
                  <a:cubicBezTo>
                    <a:pt x="1248" y="543"/>
                    <a:pt x="1275" y="543"/>
                    <a:pt x="1275" y="543"/>
                  </a:cubicBezTo>
                  <a:lnTo>
                    <a:pt x="1275" y="543"/>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5" name="Google Shape;1965;p15"/>
            <p:cNvSpPr/>
            <p:nvPr/>
          </p:nvSpPr>
          <p:spPr>
            <a:xfrm>
              <a:off x="2159850" y="1752200"/>
              <a:ext cx="145800" cy="118675"/>
            </a:xfrm>
            <a:custGeom>
              <a:avLst/>
              <a:gdLst/>
              <a:ahLst/>
              <a:cxnLst/>
              <a:rect l="l" t="t" r="r" b="b"/>
              <a:pathLst>
                <a:path w="5832" h="4747" extrusionOk="0">
                  <a:moveTo>
                    <a:pt x="81" y="4720"/>
                  </a:moveTo>
                  <a:cubicBezTo>
                    <a:pt x="109" y="4638"/>
                    <a:pt x="136" y="4584"/>
                    <a:pt x="163" y="4503"/>
                  </a:cubicBezTo>
                  <a:cubicBezTo>
                    <a:pt x="163" y="4449"/>
                    <a:pt x="163" y="4394"/>
                    <a:pt x="190" y="4340"/>
                  </a:cubicBezTo>
                  <a:cubicBezTo>
                    <a:pt x="380" y="3119"/>
                    <a:pt x="1058" y="2062"/>
                    <a:pt x="2061" y="1384"/>
                  </a:cubicBezTo>
                  <a:cubicBezTo>
                    <a:pt x="3201" y="624"/>
                    <a:pt x="4475" y="163"/>
                    <a:pt x="5832" y="27"/>
                  </a:cubicBezTo>
                  <a:lnTo>
                    <a:pt x="5832" y="0"/>
                  </a:lnTo>
                  <a:cubicBezTo>
                    <a:pt x="5832" y="0"/>
                    <a:pt x="5805" y="0"/>
                    <a:pt x="5805" y="0"/>
                  </a:cubicBezTo>
                  <a:cubicBezTo>
                    <a:pt x="4177" y="163"/>
                    <a:pt x="2468" y="733"/>
                    <a:pt x="1356" y="1818"/>
                  </a:cubicBezTo>
                  <a:cubicBezTo>
                    <a:pt x="624" y="2496"/>
                    <a:pt x="136" y="3418"/>
                    <a:pt x="0" y="4421"/>
                  </a:cubicBezTo>
                  <a:cubicBezTo>
                    <a:pt x="0" y="4421"/>
                    <a:pt x="0" y="4449"/>
                    <a:pt x="0" y="4476"/>
                  </a:cubicBezTo>
                  <a:cubicBezTo>
                    <a:pt x="0" y="4557"/>
                    <a:pt x="27" y="4666"/>
                    <a:pt x="54" y="4747"/>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6" name="Google Shape;1966;p15"/>
            <p:cNvSpPr/>
            <p:nvPr/>
          </p:nvSpPr>
          <p:spPr>
            <a:xfrm>
              <a:off x="2156450" y="1740675"/>
              <a:ext cx="31900" cy="86125"/>
            </a:xfrm>
            <a:custGeom>
              <a:avLst/>
              <a:gdLst/>
              <a:ahLst/>
              <a:cxnLst/>
              <a:rect l="l" t="t" r="r" b="b"/>
              <a:pathLst>
                <a:path w="1276" h="3445" extrusionOk="0">
                  <a:moveTo>
                    <a:pt x="82" y="3418"/>
                  </a:moveTo>
                  <a:cubicBezTo>
                    <a:pt x="82" y="3363"/>
                    <a:pt x="109" y="3309"/>
                    <a:pt x="109" y="3255"/>
                  </a:cubicBezTo>
                  <a:cubicBezTo>
                    <a:pt x="136" y="3174"/>
                    <a:pt x="109" y="3119"/>
                    <a:pt x="109" y="3065"/>
                  </a:cubicBezTo>
                  <a:cubicBezTo>
                    <a:pt x="163" y="2577"/>
                    <a:pt x="245" y="2116"/>
                    <a:pt x="380" y="1655"/>
                  </a:cubicBezTo>
                  <a:cubicBezTo>
                    <a:pt x="570" y="1085"/>
                    <a:pt x="868" y="543"/>
                    <a:pt x="1248" y="81"/>
                  </a:cubicBezTo>
                  <a:cubicBezTo>
                    <a:pt x="1275" y="54"/>
                    <a:pt x="1275" y="27"/>
                    <a:pt x="1248" y="27"/>
                  </a:cubicBezTo>
                  <a:cubicBezTo>
                    <a:pt x="1248" y="0"/>
                    <a:pt x="1194" y="0"/>
                    <a:pt x="1194" y="27"/>
                  </a:cubicBezTo>
                  <a:cubicBezTo>
                    <a:pt x="787" y="488"/>
                    <a:pt x="462" y="1004"/>
                    <a:pt x="272" y="1600"/>
                  </a:cubicBezTo>
                  <a:cubicBezTo>
                    <a:pt x="136" y="2062"/>
                    <a:pt x="28" y="2550"/>
                    <a:pt x="28" y="3038"/>
                  </a:cubicBezTo>
                  <a:cubicBezTo>
                    <a:pt x="0" y="3119"/>
                    <a:pt x="0" y="3174"/>
                    <a:pt x="28" y="3228"/>
                  </a:cubicBezTo>
                  <a:cubicBezTo>
                    <a:pt x="28" y="3282"/>
                    <a:pt x="28" y="3363"/>
                    <a:pt x="55" y="3418"/>
                  </a:cubicBezTo>
                  <a:lnTo>
                    <a:pt x="55" y="3418"/>
                  </a:lnTo>
                  <a:cubicBezTo>
                    <a:pt x="55" y="3418"/>
                    <a:pt x="82" y="3445"/>
                    <a:pt x="82" y="341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7" name="Google Shape;1967;p15"/>
            <p:cNvSpPr/>
            <p:nvPr/>
          </p:nvSpPr>
          <p:spPr>
            <a:xfrm>
              <a:off x="1182700" y="1877650"/>
              <a:ext cx="91575" cy="15600"/>
            </a:xfrm>
            <a:custGeom>
              <a:avLst/>
              <a:gdLst/>
              <a:ahLst/>
              <a:cxnLst/>
              <a:rect l="l" t="t" r="r" b="b"/>
              <a:pathLst>
                <a:path w="3663" h="624" extrusionOk="0">
                  <a:moveTo>
                    <a:pt x="28" y="624"/>
                  </a:moveTo>
                  <a:lnTo>
                    <a:pt x="245" y="624"/>
                  </a:lnTo>
                  <a:cubicBezTo>
                    <a:pt x="299" y="597"/>
                    <a:pt x="326" y="597"/>
                    <a:pt x="380" y="597"/>
                  </a:cubicBezTo>
                  <a:cubicBezTo>
                    <a:pt x="1248" y="434"/>
                    <a:pt x="2116" y="244"/>
                    <a:pt x="3011" y="136"/>
                  </a:cubicBezTo>
                  <a:lnTo>
                    <a:pt x="3662" y="54"/>
                  </a:lnTo>
                  <a:cubicBezTo>
                    <a:pt x="3662" y="27"/>
                    <a:pt x="3662" y="27"/>
                    <a:pt x="3662" y="27"/>
                  </a:cubicBezTo>
                  <a:lnTo>
                    <a:pt x="3635" y="0"/>
                  </a:lnTo>
                  <a:cubicBezTo>
                    <a:pt x="3011" y="54"/>
                    <a:pt x="2415" y="136"/>
                    <a:pt x="1818" y="217"/>
                  </a:cubicBezTo>
                  <a:cubicBezTo>
                    <a:pt x="1330" y="298"/>
                    <a:pt x="841" y="380"/>
                    <a:pt x="353" y="488"/>
                  </a:cubicBezTo>
                  <a:lnTo>
                    <a:pt x="218" y="515"/>
                  </a:lnTo>
                  <a:lnTo>
                    <a:pt x="1" y="597"/>
                  </a:lnTo>
                  <a:lnTo>
                    <a:pt x="1" y="62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8" name="Google Shape;1968;p15"/>
            <p:cNvSpPr/>
            <p:nvPr/>
          </p:nvSpPr>
          <p:spPr>
            <a:xfrm>
              <a:off x="1178625" y="1901375"/>
              <a:ext cx="94300" cy="21725"/>
            </a:xfrm>
            <a:custGeom>
              <a:avLst/>
              <a:gdLst/>
              <a:ahLst/>
              <a:cxnLst/>
              <a:rect l="l" t="t" r="r" b="b"/>
              <a:pathLst>
                <a:path w="3772" h="869" extrusionOk="0">
                  <a:moveTo>
                    <a:pt x="28" y="868"/>
                  </a:moveTo>
                  <a:cubicBezTo>
                    <a:pt x="55" y="868"/>
                    <a:pt x="82" y="868"/>
                    <a:pt x="136" y="868"/>
                  </a:cubicBezTo>
                  <a:cubicBezTo>
                    <a:pt x="164" y="841"/>
                    <a:pt x="191" y="841"/>
                    <a:pt x="191" y="841"/>
                  </a:cubicBezTo>
                  <a:cubicBezTo>
                    <a:pt x="760" y="679"/>
                    <a:pt x="1330" y="543"/>
                    <a:pt x="1899" y="407"/>
                  </a:cubicBezTo>
                  <a:cubicBezTo>
                    <a:pt x="2523" y="272"/>
                    <a:pt x="3147" y="136"/>
                    <a:pt x="3771" y="28"/>
                  </a:cubicBezTo>
                  <a:cubicBezTo>
                    <a:pt x="3771" y="28"/>
                    <a:pt x="3771" y="0"/>
                    <a:pt x="3771" y="0"/>
                  </a:cubicBezTo>
                  <a:lnTo>
                    <a:pt x="3771" y="0"/>
                  </a:lnTo>
                  <a:cubicBezTo>
                    <a:pt x="3120" y="82"/>
                    <a:pt x="2496" y="190"/>
                    <a:pt x="1872" y="326"/>
                  </a:cubicBezTo>
                  <a:cubicBezTo>
                    <a:pt x="1303" y="434"/>
                    <a:pt x="733" y="597"/>
                    <a:pt x="164" y="760"/>
                  </a:cubicBezTo>
                  <a:cubicBezTo>
                    <a:pt x="136" y="760"/>
                    <a:pt x="109" y="787"/>
                    <a:pt x="109" y="787"/>
                  </a:cubicBezTo>
                  <a:cubicBezTo>
                    <a:pt x="55" y="814"/>
                    <a:pt x="28" y="814"/>
                    <a:pt x="1" y="841"/>
                  </a:cubicBezTo>
                  <a:cubicBezTo>
                    <a:pt x="1" y="841"/>
                    <a:pt x="1" y="868"/>
                    <a:pt x="1" y="86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9" name="Google Shape;1969;p15"/>
            <p:cNvSpPr/>
            <p:nvPr/>
          </p:nvSpPr>
          <p:spPr>
            <a:xfrm>
              <a:off x="1163025" y="1937325"/>
              <a:ext cx="101750" cy="30525"/>
            </a:xfrm>
            <a:custGeom>
              <a:avLst/>
              <a:gdLst/>
              <a:ahLst/>
              <a:cxnLst/>
              <a:rect l="l" t="t" r="r" b="b"/>
              <a:pathLst>
                <a:path w="4070" h="1221" extrusionOk="0">
                  <a:moveTo>
                    <a:pt x="28" y="1193"/>
                  </a:moveTo>
                  <a:cubicBezTo>
                    <a:pt x="55" y="1193"/>
                    <a:pt x="82" y="1193"/>
                    <a:pt x="109" y="1193"/>
                  </a:cubicBezTo>
                  <a:lnTo>
                    <a:pt x="218" y="1139"/>
                  </a:lnTo>
                  <a:cubicBezTo>
                    <a:pt x="815" y="922"/>
                    <a:pt x="1411" y="732"/>
                    <a:pt x="2035" y="542"/>
                  </a:cubicBezTo>
                  <a:cubicBezTo>
                    <a:pt x="2713" y="353"/>
                    <a:pt x="3391" y="190"/>
                    <a:pt x="4070" y="27"/>
                  </a:cubicBezTo>
                  <a:lnTo>
                    <a:pt x="4070" y="0"/>
                  </a:lnTo>
                  <a:cubicBezTo>
                    <a:pt x="3229" y="163"/>
                    <a:pt x="2415" y="353"/>
                    <a:pt x="1601" y="570"/>
                  </a:cubicBezTo>
                  <a:cubicBezTo>
                    <a:pt x="1086" y="705"/>
                    <a:pt x="625" y="895"/>
                    <a:pt x="164" y="1112"/>
                  </a:cubicBezTo>
                  <a:cubicBezTo>
                    <a:pt x="109" y="1112"/>
                    <a:pt x="55" y="1166"/>
                    <a:pt x="1" y="1193"/>
                  </a:cubicBezTo>
                  <a:cubicBezTo>
                    <a:pt x="1" y="1193"/>
                    <a:pt x="1" y="1193"/>
                    <a:pt x="1" y="1221"/>
                  </a:cubicBezTo>
                  <a:cubicBezTo>
                    <a:pt x="28" y="1221"/>
                    <a:pt x="28" y="1193"/>
                    <a:pt x="28" y="119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0" name="Google Shape;1970;p15"/>
            <p:cNvSpPr/>
            <p:nvPr/>
          </p:nvSpPr>
          <p:spPr>
            <a:xfrm>
              <a:off x="1169150" y="1959700"/>
              <a:ext cx="102400" cy="40025"/>
            </a:xfrm>
            <a:custGeom>
              <a:avLst/>
              <a:gdLst/>
              <a:ahLst/>
              <a:cxnLst/>
              <a:rect l="l" t="t" r="r" b="b"/>
              <a:pathLst>
                <a:path w="4096" h="1601" extrusionOk="0">
                  <a:moveTo>
                    <a:pt x="27" y="1546"/>
                  </a:moveTo>
                  <a:cubicBezTo>
                    <a:pt x="109" y="1546"/>
                    <a:pt x="163" y="1546"/>
                    <a:pt x="217" y="1519"/>
                  </a:cubicBezTo>
                  <a:cubicBezTo>
                    <a:pt x="271" y="1492"/>
                    <a:pt x="380" y="1465"/>
                    <a:pt x="461" y="1438"/>
                  </a:cubicBezTo>
                  <a:cubicBezTo>
                    <a:pt x="1058" y="1194"/>
                    <a:pt x="1655" y="949"/>
                    <a:pt x="2278" y="705"/>
                  </a:cubicBezTo>
                  <a:cubicBezTo>
                    <a:pt x="2875" y="488"/>
                    <a:pt x="3499" y="244"/>
                    <a:pt x="4096" y="27"/>
                  </a:cubicBezTo>
                  <a:lnTo>
                    <a:pt x="4096" y="27"/>
                  </a:lnTo>
                  <a:cubicBezTo>
                    <a:pt x="4096" y="0"/>
                    <a:pt x="4096" y="0"/>
                    <a:pt x="4096" y="27"/>
                  </a:cubicBezTo>
                  <a:cubicBezTo>
                    <a:pt x="3580" y="163"/>
                    <a:pt x="3092" y="326"/>
                    <a:pt x="2577" y="488"/>
                  </a:cubicBezTo>
                  <a:cubicBezTo>
                    <a:pt x="2251" y="624"/>
                    <a:pt x="1926" y="732"/>
                    <a:pt x="1600" y="868"/>
                  </a:cubicBezTo>
                  <a:cubicBezTo>
                    <a:pt x="1112" y="1031"/>
                    <a:pt x="624" y="1221"/>
                    <a:pt x="163" y="1465"/>
                  </a:cubicBezTo>
                  <a:cubicBezTo>
                    <a:pt x="109" y="1492"/>
                    <a:pt x="54" y="1519"/>
                    <a:pt x="0" y="1546"/>
                  </a:cubicBezTo>
                  <a:lnTo>
                    <a:pt x="0" y="1573"/>
                  </a:lnTo>
                  <a:cubicBezTo>
                    <a:pt x="0" y="1600"/>
                    <a:pt x="27" y="1573"/>
                    <a:pt x="27" y="154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1" name="Google Shape;1971;p15"/>
            <p:cNvSpPr/>
            <p:nvPr/>
          </p:nvSpPr>
          <p:spPr>
            <a:xfrm>
              <a:off x="1179300" y="1995625"/>
              <a:ext cx="101075" cy="42075"/>
            </a:xfrm>
            <a:custGeom>
              <a:avLst/>
              <a:gdLst/>
              <a:ahLst/>
              <a:cxnLst/>
              <a:rect l="l" t="t" r="r" b="b"/>
              <a:pathLst>
                <a:path w="4043" h="1683" extrusionOk="0">
                  <a:moveTo>
                    <a:pt x="28" y="1682"/>
                  </a:moveTo>
                  <a:cubicBezTo>
                    <a:pt x="272" y="1574"/>
                    <a:pt x="543" y="1465"/>
                    <a:pt x="815" y="1330"/>
                  </a:cubicBezTo>
                  <a:cubicBezTo>
                    <a:pt x="1059" y="1221"/>
                    <a:pt x="1330" y="1113"/>
                    <a:pt x="1601" y="1004"/>
                  </a:cubicBezTo>
                  <a:cubicBezTo>
                    <a:pt x="2252" y="733"/>
                    <a:pt x="2903" y="516"/>
                    <a:pt x="3527" y="272"/>
                  </a:cubicBezTo>
                  <a:cubicBezTo>
                    <a:pt x="3690" y="191"/>
                    <a:pt x="3853" y="136"/>
                    <a:pt x="4015" y="55"/>
                  </a:cubicBezTo>
                  <a:cubicBezTo>
                    <a:pt x="4042" y="82"/>
                    <a:pt x="4042" y="1"/>
                    <a:pt x="4015" y="28"/>
                  </a:cubicBezTo>
                  <a:lnTo>
                    <a:pt x="3446" y="218"/>
                  </a:lnTo>
                  <a:cubicBezTo>
                    <a:pt x="2686" y="462"/>
                    <a:pt x="1900" y="733"/>
                    <a:pt x="1167" y="1058"/>
                  </a:cubicBezTo>
                  <a:cubicBezTo>
                    <a:pt x="1005" y="1113"/>
                    <a:pt x="815" y="1194"/>
                    <a:pt x="679" y="1275"/>
                  </a:cubicBezTo>
                  <a:cubicBezTo>
                    <a:pt x="462" y="1384"/>
                    <a:pt x="245" y="1520"/>
                    <a:pt x="1" y="1682"/>
                  </a:cubicBezTo>
                  <a:lnTo>
                    <a:pt x="1" y="168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2" name="Google Shape;1972;p15"/>
            <p:cNvSpPr/>
            <p:nvPr/>
          </p:nvSpPr>
          <p:spPr>
            <a:xfrm>
              <a:off x="1202375" y="2013950"/>
              <a:ext cx="84100" cy="52900"/>
            </a:xfrm>
            <a:custGeom>
              <a:avLst/>
              <a:gdLst/>
              <a:ahLst/>
              <a:cxnLst/>
              <a:rect l="l" t="t" r="r" b="b"/>
              <a:pathLst>
                <a:path w="3364" h="2116" extrusionOk="0">
                  <a:moveTo>
                    <a:pt x="27" y="2089"/>
                  </a:moveTo>
                  <a:cubicBezTo>
                    <a:pt x="109" y="2034"/>
                    <a:pt x="190" y="2007"/>
                    <a:pt x="299" y="1926"/>
                  </a:cubicBezTo>
                  <a:cubicBezTo>
                    <a:pt x="624" y="1709"/>
                    <a:pt x="977" y="1465"/>
                    <a:pt x="1329" y="1248"/>
                  </a:cubicBezTo>
                  <a:cubicBezTo>
                    <a:pt x="2007" y="841"/>
                    <a:pt x="2685" y="434"/>
                    <a:pt x="3364" y="27"/>
                  </a:cubicBezTo>
                  <a:cubicBezTo>
                    <a:pt x="3364" y="27"/>
                    <a:pt x="3364" y="27"/>
                    <a:pt x="3364" y="0"/>
                  </a:cubicBezTo>
                  <a:cubicBezTo>
                    <a:pt x="3364" y="0"/>
                    <a:pt x="3364" y="0"/>
                    <a:pt x="3336" y="0"/>
                  </a:cubicBezTo>
                  <a:cubicBezTo>
                    <a:pt x="2658" y="407"/>
                    <a:pt x="1953" y="759"/>
                    <a:pt x="1275" y="1166"/>
                  </a:cubicBezTo>
                  <a:cubicBezTo>
                    <a:pt x="922" y="1383"/>
                    <a:pt x="570" y="1627"/>
                    <a:pt x="217" y="1872"/>
                  </a:cubicBezTo>
                  <a:cubicBezTo>
                    <a:pt x="136" y="1953"/>
                    <a:pt x="82" y="2007"/>
                    <a:pt x="0" y="2089"/>
                  </a:cubicBezTo>
                  <a:lnTo>
                    <a:pt x="0" y="2116"/>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3" name="Google Shape;1973;p15"/>
            <p:cNvSpPr/>
            <p:nvPr/>
          </p:nvSpPr>
          <p:spPr>
            <a:xfrm>
              <a:off x="1230175" y="2037675"/>
              <a:ext cx="39350" cy="31225"/>
            </a:xfrm>
            <a:custGeom>
              <a:avLst/>
              <a:gdLst/>
              <a:ahLst/>
              <a:cxnLst/>
              <a:rect l="l" t="t" r="r" b="b"/>
              <a:pathLst>
                <a:path w="1574" h="1249" extrusionOk="0">
                  <a:moveTo>
                    <a:pt x="27" y="1221"/>
                  </a:moveTo>
                  <a:cubicBezTo>
                    <a:pt x="27" y="1221"/>
                    <a:pt x="54" y="1221"/>
                    <a:pt x="54" y="1221"/>
                  </a:cubicBezTo>
                  <a:cubicBezTo>
                    <a:pt x="109" y="1194"/>
                    <a:pt x="136" y="1167"/>
                    <a:pt x="190" y="1140"/>
                  </a:cubicBezTo>
                  <a:cubicBezTo>
                    <a:pt x="651" y="760"/>
                    <a:pt x="1085" y="380"/>
                    <a:pt x="1573" y="55"/>
                  </a:cubicBezTo>
                  <a:cubicBezTo>
                    <a:pt x="1573" y="27"/>
                    <a:pt x="1573" y="0"/>
                    <a:pt x="1573" y="0"/>
                  </a:cubicBezTo>
                  <a:cubicBezTo>
                    <a:pt x="1546" y="0"/>
                    <a:pt x="1546" y="0"/>
                    <a:pt x="1519" y="0"/>
                  </a:cubicBezTo>
                  <a:cubicBezTo>
                    <a:pt x="1139" y="272"/>
                    <a:pt x="787" y="543"/>
                    <a:pt x="434" y="814"/>
                  </a:cubicBezTo>
                  <a:cubicBezTo>
                    <a:pt x="326" y="923"/>
                    <a:pt x="217" y="1004"/>
                    <a:pt x="109" y="1085"/>
                  </a:cubicBezTo>
                  <a:cubicBezTo>
                    <a:pt x="54" y="1112"/>
                    <a:pt x="27" y="1140"/>
                    <a:pt x="0" y="1194"/>
                  </a:cubicBezTo>
                  <a:lnTo>
                    <a:pt x="0" y="1221"/>
                  </a:lnTo>
                  <a:lnTo>
                    <a:pt x="0" y="1248"/>
                  </a:lnTo>
                  <a:cubicBezTo>
                    <a:pt x="0" y="1248"/>
                    <a:pt x="0" y="1221"/>
                    <a:pt x="27" y="122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4" name="Google Shape;1974;p15"/>
            <p:cNvSpPr/>
            <p:nvPr/>
          </p:nvSpPr>
          <p:spPr>
            <a:xfrm>
              <a:off x="1120325" y="1761675"/>
              <a:ext cx="1112775" cy="365525"/>
            </a:xfrm>
            <a:custGeom>
              <a:avLst/>
              <a:gdLst/>
              <a:ahLst/>
              <a:cxnLst/>
              <a:rect l="l" t="t" r="r" b="b"/>
              <a:pathLst>
                <a:path w="44511" h="14621" extrusionOk="0">
                  <a:moveTo>
                    <a:pt x="38842" y="1"/>
                  </a:moveTo>
                  <a:lnTo>
                    <a:pt x="8463" y="3880"/>
                  </a:lnTo>
                  <a:lnTo>
                    <a:pt x="6266" y="11149"/>
                  </a:lnTo>
                  <a:lnTo>
                    <a:pt x="1899" y="12369"/>
                  </a:lnTo>
                  <a:lnTo>
                    <a:pt x="0" y="14621"/>
                  </a:lnTo>
                  <a:lnTo>
                    <a:pt x="44510" y="14621"/>
                  </a:lnTo>
                  <a:lnTo>
                    <a:pt x="44510" y="13861"/>
                  </a:lnTo>
                  <a:lnTo>
                    <a:pt x="41391" y="11420"/>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5" name="Google Shape;1975;p15"/>
            <p:cNvSpPr/>
            <p:nvPr/>
          </p:nvSpPr>
          <p:spPr>
            <a:xfrm>
              <a:off x="1458000" y="1181925"/>
              <a:ext cx="101075" cy="108500"/>
            </a:xfrm>
            <a:custGeom>
              <a:avLst/>
              <a:gdLst/>
              <a:ahLst/>
              <a:cxnLst/>
              <a:rect l="l" t="t" r="r" b="b"/>
              <a:pathLst>
                <a:path w="4043" h="4340" extrusionOk="0">
                  <a:moveTo>
                    <a:pt x="1059" y="3418"/>
                  </a:moveTo>
                  <a:cubicBezTo>
                    <a:pt x="1" y="2089"/>
                    <a:pt x="489" y="841"/>
                    <a:pt x="1330" y="543"/>
                  </a:cubicBezTo>
                  <a:cubicBezTo>
                    <a:pt x="2876" y="0"/>
                    <a:pt x="3608" y="1139"/>
                    <a:pt x="3690" y="1600"/>
                  </a:cubicBezTo>
                  <a:cubicBezTo>
                    <a:pt x="4042" y="3336"/>
                    <a:pt x="3663" y="4069"/>
                    <a:pt x="3473" y="4123"/>
                  </a:cubicBezTo>
                  <a:cubicBezTo>
                    <a:pt x="2605" y="4340"/>
                    <a:pt x="1655" y="4069"/>
                    <a:pt x="1059" y="3418"/>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6" name="Google Shape;1976;p15"/>
            <p:cNvSpPr/>
            <p:nvPr/>
          </p:nvSpPr>
          <p:spPr>
            <a:xfrm>
              <a:off x="1482425" y="1209050"/>
              <a:ext cx="55625" cy="67150"/>
            </a:xfrm>
            <a:custGeom>
              <a:avLst/>
              <a:gdLst/>
              <a:ahLst/>
              <a:cxnLst/>
              <a:rect l="l" t="t" r="r" b="b"/>
              <a:pathLst>
                <a:path w="2225" h="2686" extrusionOk="0">
                  <a:moveTo>
                    <a:pt x="2116" y="2658"/>
                  </a:moveTo>
                  <a:cubicBezTo>
                    <a:pt x="2116" y="2658"/>
                    <a:pt x="2143" y="2631"/>
                    <a:pt x="2143" y="2604"/>
                  </a:cubicBezTo>
                  <a:cubicBezTo>
                    <a:pt x="2143" y="2604"/>
                    <a:pt x="2143" y="2577"/>
                    <a:pt x="2143" y="2550"/>
                  </a:cubicBezTo>
                  <a:cubicBezTo>
                    <a:pt x="2197" y="2224"/>
                    <a:pt x="2224" y="1872"/>
                    <a:pt x="2197" y="1519"/>
                  </a:cubicBezTo>
                  <a:cubicBezTo>
                    <a:pt x="2143" y="1112"/>
                    <a:pt x="1980" y="732"/>
                    <a:pt x="1709" y="461"/>
                  </a:cubicBezTo>
                  <a:cubicBezTo>
                    <a:pt x="1438" y="109"/>
                    <a:pt x="950" y="0"/>
                    <a:pt x="543" y="190"/>
                  </a:cubicBezTo>
                  <a:cubicBezTo>
                    <a:pt x="190" y="434"/>
                    <a:pt x="0" y="841"/>
                    <a:pt x="55" y="1275"/>
                  </a:cubicBezTo>
                  <a:lnTo>
                    <a:pt x="55" y="1275"/>
                  </a:lnTo>
                  <a:cubicBezTo>
                    <a:pt x="27" y="868"/>
                    <a:pt x="244" y="488"/>
                    <a:pt x="597" y="271"/>
                  </a:cubicBezTo>
                  <a:cubicBezTo>
                    <a:pt x="950" y="136"/>
                    <a:pt x="1357" y="217"/>
                    <a:pt x="1601" y="543"/>
                  </a:cubicBezTo>
                  <a:cubicBezTo>
                    <a:pt x="1818" y="732"/>
                    <a:pt x="1953" y="1004"/>
                    <a:pt x="2007" y="1302"/>
                  </a:cubicBezTo>
                  <a:cubicBezTo>
                    <a:pt x="2089" y="1709"/>
                    <a:pt x="2089" y="2116"/>
                    <a:pt x="2007" y="2523"/>
                  </a:cubicBezTo>
                  <a:cubicBezTo>
                    <a:pt x="2007" y="2550"/>
                    <a:pt x="2007" y="2577"/>
                    <a:pt x="2007" y="2604"/>
                  </a:cubicBezTo>
                  <a:cubicBezTo>
                    <a:pt x="2007" y="2604"/>
                    <a:pt x="2007" y="2631"/>
                    <a:pt x="2007" y="2658"/>
                  </a:cubicBezTo>
                  <a:cubicBezTo>
                    <a:pt x="2007" y="2685"/>
                    <a:pt x="2035" y="2685"/>
                    <a:pt x="2035" y="2658"/>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7" name="Google Shape;1977;p15"/>
            <p:cNvSpPr/>
            <p:nvPr/>
          </p:nvSpPr>
          <p:spPr>
            <a:xfrm>
              <a:off x="1501400" y="1222600"/>
              <a:ext cx="26475" cy="44775"/>
            </a:xfrm>
            <a:custGeom>
              <a:avLst/>
              <a:gdLst/>
              <a:ahLst/>
              <a:cxnLst/>
              <a:rect l="l" t="t" r="r" b="b"/>
              <a:pathLst>
                <a:path w="1059" h="1791" extrusionOk="0">
                  <a:moveTo>
                    <a:pt x="1031" y="82"/>
                  </a:moveTo>
                  <a:cubicBezTo>
                    <a:pt x="977" y="55"/>
                    <a:pt x="923" y="55"/>
                    <a:pt x="896" y="55"/>
                  </a:cubicBezTo>
                  <a:cubicBezTo>
                    <a:pt x="435" y="1"/>
                    <a:pt x="136" y="435"/>
                    <a:pt x="82" y="841"/>
                  </a:cubicBezTo>
                  <a:cubicBezTo>
                    <a:pt x="1" y="1275"/>
                    <a:pt x="191" y="1791"/>
                    <a:pt x="787" y="1791"/>
                  </a:cubicBezTo>
                  <a:lnTo>
                    <a:pt x="787" y="1764"/>
                  </a:lnTo>
                  <a:cubicBezTo>
                    <a:pt x="245" y="1736"/>
                    <a:pt x="82" y="1302"/>
                    <a:pt x="164" y="868"/>
                  </a:cubicBezTo>
                  <a:cubicBezTo>
                    <a:pt x="218" y="489"/>
                    <a:pt x="516" y="190"/>
                    <a:pt x="896" y="136"/>
                  </a:cubicBezTo>
                  <a:lnTo>
                    <a:pt x="1031" y="109"/>
                  </a:lnTo>
                  <a:lnTo>
                    <a:pt x="1031" y="109"/>
                  </a:lnTo>
                  <a:cubicBezTo>
                    <a:pt x="1059" y="109"/>
                    <a:pt x="1031" y="82"/>
                    <a:pt x="1031" y="82"/>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8" name="Google Shape;1978;p15"/>
            <p:cNvSpPr/>
            <p:nvPr/>
          </p:nvSpPr>
          <p:spPr>
            <a:xfrm>
              <a:off x="1797725" y="1182600"/>
              <a:ext cx="92925" cy="96975"/>
            </a:xfrm>
            <a:custGeom>
              <a:avLst/>
              <a:gdLst/>
              <a:ahLst/>
              <a:cxnLst/>
              <a:rect l="l" t="t" r="r" b="b"/>
              <a:pathLst>
                <a:path w="3717" h="3879" extrusionOk="0">
                  <a:moveTo>
                    <a:pt x="2415" y="3526"/>
                  </a:moveTo>
                  <a:cubicBezTo>
                    <a:pt x="3717" y="2740"/>
                    <a:pt x="3717" y="1492"/>
                    <a:pt x="3120" y="977"/>
                  </a:cubicBezTo>
                  <a:cubicBezTo>
                    <a:pt x="2035" y="0"/>
                    <a:pt x="1059" y="705"/>
                    <a:pt x="842" y="1058"/>
                  </a:cubicBezTo>
                  <a:cubicBezTo>
                    <a:pt x="1" y="2414"/>
                    <a:pt x="55" y="3201"/>
                    <a:pt x="191" y="3309"/>
                  </a:cubicBezTo>
                  <a:cubicBezTo>
                    <a:pt x="842" y="3798"/>
                    <a:pt x="1710" y="3879"/>
                    <a:pt x="2415" y="352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9" name="Google Shape;1979;p15"/>
            <p:cNvSpPr/>
            <p:nvPr/>
          </p:nvSpPr>
          <p:spPr>
            <a:xfrm>
              <a:off x="1814000" y="1212425"/>
              <a:ext cx="57675" cy="48850"/>
            </a:xfrm>
            <a:custGeom>
              <a:avLst/>
              <a:gdLst/>
              <a:ahLst/>
              <a:cxnLst/>
              <a:rect l="l" t="t" r="r" b="b"/>
              <a:pathLst>
                <a:path w="2307" h="1954" extrusionOk="0">
                  <a:moveTo>
                    <a:pt x="1" y="1926"/>
                  </a:moveTo>
                  <a:cubicBezTo>
                    <a:pt x="1" y="1926"/>
                    <a:pt x="1" y="1899"/>
                    <a:pt x="1" y="1872"/>
                  </a:cubicBezTo>
                  <a:lnTo>
                    <a:pt x="1" y="1818"/>
                  </a:lnTo>
                  <a:cubicBezTo>
                    <a:pt x="55" y="1492"/>
                    <a:pt x="137" y="1194"/>
                    <a:pt x="299" y="923"/>
                  </a:cubicBezTo>
                  <a:cubicBezTo>
                    <a:pt x="462" y="597"/>
                    <a:pt x="733" y="326"/>
                    <a:pt x="1059" y="191"/>
                  </a:cubicBezTo>
                  <a:cubicBezTo>
                    <a:pt x="1384" y="1"/>
                    <a:pt x="1818" y="55"/>
                    <a:pt x="2062" y="353"/>
                  </a:cubicBezTo>
                  <a:cubicBezTo>
                    <a:pt x="2279" y="679"/>
                    <a:pt x="2306" y="1086"/>
                    <a:pt x="2144" y="1438"/>
                  </a:cubicBezTo>
                  <a:cubicBezTo>
                    <a:pt x="2117" y="1438"/>
                    <a:pt x="2117" y="1438"/>
                    <a:pt x="2117" y="1438"/>
                  </a:cubicBezTo>
                  <a:lnTo>
                    <a:pt x="2117" y="1411"/>
                  </a:lnTo>
                  <a:cubicBezTo>
                    <a:pt x="2252" y="1086"/>
                    <a:pt x="2225" y="706"/>
                    <a:pt x="2008" y="408"/>
                  </a:cubicBezTo>
                  <a:cubicBezTo>
                    <a:pt x="1764" y="136"/>
                    <a:pt x="1384" y="82"/>
                    <a:pt x="1086" y="272"/>
                  </a:cubicBezTo>
                  <a:cubicBezTo>
                    <a:pt x="842" y="380"/>
                    <a:pt x="625" y="570"/>
                    <a:pt x="489" y="787"/>
                  </a:cubicBezTo>
                  <a:cubicBezTo>
                    <a:pt x="299" y="1113"/>
                    <a:pt x="164" y="1438"/>
                    <a:pt x="82" y="1818"/>
                  </a:cubicBezTo>
                  <a:cubicBezTo>
                    <a:pt x="82" y="1845"/>
                    <a:pt x="82" y="1845"/>
                    <a:pt x="55" y="1872"/>
                  </a:cubicBezTo>
                  <a:cubicBezTo>
                    <a:pt x="55" y="1899"/>
                    <a:pt x="55" y="1899"/>
                    <a:pt x="28" y="1926"/>
                  </a:cubicBezTo>
                  <a:lnTo>
                    <a:pt x="1" y="1926"/>
                  </a:lnTo>
                  <a:cubicBezTo>
                    <a:pt x="1" y="1926"/>
                    <a:pt x="1" y="1954"/>
                    <a:pt x="1" y="1926"/>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0" name="Google Shape;1980;p15"/>
            <p:cNvSpPr/>
            <p:nvPr/>
          </p:nvSpPr>
          <p:spPr>
            <a:xfrm>
              <a:off x="1827575" y="1219200"/>
              <a:ext cx="24425" cy="44100"/>
            </a:xfrm>
            <a:custGeom>
              <a:avLst/>
              <a:gdLst/>
              <a:ahLst/>
              <a:cxnLst/>
              <a:rect l="l" t="t" r="r" b="b"/>
              <a:pathLst>
                <a:path w="977" h="1764" extrusionOk="0">
                  <a:moveTo>
                    <a:pt x="380" y="28"/>
                  </a:moveTo>
                  <a:cubicBezTo>
                    <a:pt x="407" y="1"/>
                    <a:pt x="461" y="1"/>
                    <a:pt x="489" y="28"/>
                  </a:cubicBezTo>
                  <a:cubicBezTo>
                    <a:pt x="868" y="137"/>
                    <a:pt x="977" y="625"/>
                    <a:pt x="895" y="977"/>
                  </a:cubicBezTo>
                  <a:cubicBezTo>
                    <a:pt x="814" y="1357"/>
                    <a:pt x="489" y="1764"/>
                    <a:pt x="0" y="1547"/>
                  </a:cubicBezTo>
                  <a:cubicBezTo>
                    <a:pt x="461" y="1710"/>
                    <a:pt x="733" y="1384"/>
                    <a:pt x="814" y="1004"/>
                  </a:cubicBezTo>
                  <a:cubicBezTo>
                    <a:pt x="895" y="652"/>
                    <a:pt x="733" y="299"/>
                    <a:pt x="461" y="137"/>
                  </a:cubicBezTo>
                  <a:cubicBezTo>
                    <a:pt x="407" y="109"/>
                    <a:pt x="380" y="82"/>
                    <a:pt x="353" y="55"/>
                  </a:cubicBezTo>
                  <a:cubicBezTo>
                    <a:pt x="326" y="55"/>
                    <a:pt x="353" y="55"/>
                    <a:pt x="353" y="55"/>
                  </a:cubicBezTo>
                  <a:close/>
                </a:path>
              </a:pathLst>
            </a:custGeom>
            <a:solidFill>
              <a:srgbClr val="05050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1" name="Google Shape;1981;p15"/>
            <p:cNvSpPr/>
            <p:nvPr/>
          </p:nvSpPr>
          <p:spPr>
            <a:xfrm>
              <a:off x="1514300" y="963575"/>
              <a:ext cx="347200" cy="423825"/>
            </a:xfrm>
            <a:custGeom>
              <a:avLst/>
              <a:gdLst/>
              <a:ahLst/>
              <a:cxnLst/>
              <a:rect l="l" t="t" r="r" b="b"/>
              <a:pathLst>
                <a:path w="13888" h="16953" extrusionOk="0">
                  <a:moveTo>
                    <a:pt x="7052" y="16763"/>
                  </a:moveTo>
                  <a:cubicBezTo>
                    <a:pt x="5371" y="16953"/>
                    <a:pt x="705" y="15298"/>
                    <a:pt x="353" y="9168"/>
                  </a:cubicBezTo>
                  <a:cubicBezTo>
                    <a:pt x="0" y="2848"/>
                    <a:pt x="3635" y="0"/>
                    <a:pt x="7351" y="326"/>
                  </a:cubicBezTo>
                  <a:cubicBezTo>
                    <a:pt x="12423" y="733"/>
                    <a:pt x="13888" y="6212"/>
                    <a:pt x="13345" y="9195"/>
                  </a:cubicBezTo>
                  <a:cubicBezTo>
                    <a:pt x="12586" y="13345"/>
                    <a:pt x="10090" y="16410"/>
                    <a:pt x="7052" y="1676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2" name="Google Shape;1982;p15"/>
            <p:cNvSpPr/>
            <p:nvPr/>
          </p:nvSpPr>
          <p:spPr>
            <a:xfrm>
              <a:off x="1645850" y="1159550"/>
              <a:ext cx="40025" cy="123425"/>
            </a:xfrm>
            <a:custGeom>
              <a:avLst/>
              <a:gdLst/>
              <a:ahLst/>
              <a:cxnLst/>
              <a:rect l="l" t="t" r="r" b="b"/>
              <a:pathLst>
                <a:path w="1601" h="4937" extrusionOk="0">
                  <a:moveTo>
                    <a:pt x="54" y="81"/>
                  </a:moveTo>
                  <a:cubicBezTo>
                    <a:pt x="54" y="136"/>
                    <a:pt x="0" y="81"/>
                    <a:pt x="54" y="109"/>
                  </a:cubicBezTo>
                  <a:lnTo>
                    <a:pt x="54" y="109"/>
                  </a:lnTo>
                  <a:lnTo>
                    <a:pt x="136" y="136"/>
                  </a:lnTo>
                  <a:cubicBezTo>
                    <a:pt x="190" y="136"/>
                    <a:pt x="271" y="163"/>
                    <a:pt x="326" y="190"/>
                  </a:cubicBezTo>
                  <a:cubicBezTo>
                    <a:pt x="597" y="271"/>
                    <a:pt x="814" y="461"/>
                    <a:pt x="922" y="705"/>
                  </a:cubicBezTo>
                  <a:cubicBezTo>
                    <a:pt x="1004" y="868"/>
                    <a:pt x="1058" y="1031"/>
                    <a:pt x="1085" y="1193"/>
                  </a:cubicBezTo>
                  <a:cubicBezTo>
                    <a:pt x="1166" y="1600"/>
                    <a:pt x="1139" y="2007"/>
                    <a:pt x="1058" y="2414"/>
                  </a:cubicBezTo>
                  <a:cubicBezTo>
                    <a:pt x="1004" y="2658"/>
                    <a:pt x="868" y="2957"/>
                    <a:pt x="760" y="3255"/>
                  </a:cubicBezTo>
                  <a:cubicBezTo>
                    <a:pt x="651" y="3553"/>
                    <a:pt x="597" y="3879"/>
                    <a:pt x="597" y="4177"/>
                  </a:cubicBezTo>
                  <a:cubicBezTo>
                    <a:pt x="624" y="4367"/>
                    <a:pt x="705" y="4530"/>
                    <a:pt x="841" y="4665"/>
                  </a:cubicBezTo>
                  <a:cubicBezTo>
                    <a:pt x="977" y="4774"/>
                    <a:pt x="1112" y="4855"/>
                    <a:pt x="1275" y="4882"/>
                  </a:cubicBezTo>
                  <a:cubicBezTo>
                    <a:pt x="1356" y="4909"/>
                    <a:pt x="1465" y="4909"/>
                    <a:pt x="1546" y="4909"/>
                  </a:cubicBezTo>
                  <a:cubicBezTo>
                    <a:pt x="1573" y="4937"/>
                    <a:pt x="1600" y="4909"/>
                    <a:pt x="1600" y="4882"/>
                  </a:cubicBezTo>
                  <a:cubicBezTo>
                    <a:pt x="1600" y="4855"/>
                    <a:pt x="1600" y="4855"/>
                    <a:pt x="1573" y="4855"/>
                  </a:cubicBezTo>
                  <a:cubicBezTo>
                    <a:pt x="1492" y="4828"/>
                    <a:pt x="1411" y="4801"/>
                    <a:pt x="1356" y="4774"/>
                  </a:cubicBezTo>
                  <a:cubicBezTo>
                    <a:pt x="1275" y="4720"/>
                    <a:pt x="1221" y="4692"/>
                    <a:pt x="1139" y="4665"/>
                  </a:cubicBezTo>
                  <a:cubicBezTo>
                    <a:pt x="1085" y="4611"/>
                    <a:pt x="1004" y="4557"/>
                    <a:pt x="949" y="4503"/>
                  </a:cubicBezTo>
                  <a:cubicBezTo>
                    <a:pt x="868" y="4394"/>
                    <a:pt x="814" y="4286"/>
                    <a:pt x="814" y="4150"/>
                  </a:cubicBezTo>
                  <a:cubicBezTo>
                    <a:pt x="814" y="3879"/>
                    <a:pt x="868" y="3580"/>
                    <a:pt x="977" y="3336"/>
                  </a:cubicBezTo>
                  <a:cubicBezTo>
                    <a:pt x="1085" y="3038"/>
                    <a:pt x="1194" y="2767"/>
                    <a:pt x="1275" y="2468"/>
                  </a:cubicBezTo>
                  <a:cubicBezTo>
                    <a:pt x="1383" y="2034"/>
                    <a:pt x="1383" y="1573"/>
                    <a:pt x="1302" y="1139"/>
                  </a:cubicBezTo>
                  <a:cubicBezTo>
                    <a:pt x="1275" y="949"/>
                    <a:pt x="1194" y="759"/>
                    <a:pt x="1112" y="597"/>
                  </a:cubicBezTo>
                  <a:cubicBezTo>
                    <a:pt x="949" y="271"/>
                    <a:pt x="624" y="54"/>
                    <a:pt x="271" y="0"/>
                  </a:cubicBezTo>
                  <a:lnTo>
                    <a:pt x="163" y="0"/>
                  </a:lnTo>
                  <a:cubicBezTo>
                    <a:pt x="109" y="0"/>
                    <a:pt x="82" y="0"/>
                    <a:pt x="54" y="0"/>
                  </a:cubicBezTo>
                  <a:lnTo>
                    <a:pt x="54" y="0"/>
                  </a:lnTo>
                  <a:cubicBezTo>
                    <a:pt x="27" y="54"/>
                    <a:pt x="54" y="0"/>
                    <a:pt x="27" y="54"/>
                  </a:cubicBezTo>
                  <a:cubicBezTo>
                    <a:pt x="0" y="109"/>
                    <a:pt x="27" y="54"/>
                    <a:pt x="27" y="54"/>
                  </a:cubicBezTo>
                  <a:cubicBezTo>
                    <a:pt x="27" y="54"/>
                    <a:pt x="27" y="81"/>
                    <a:pt x="54" y="8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3" name="Google Shape;1983;p15"/>
            <p:cNvSpPr/>
            <p:nvPr/>
          </p:nvSpPr>
          <p:spPr>
            <a:xfrm>
              <a:off x="1692625" y="1270075"/>
              <a:ext cx="6125" cy="6125"/>
            </a:xfrm>
            <a:custGeom>
              <a:avLst/>
              <a:gdLst/>
              <a:ahLst/>
              <a:cxnLst/>
              <a:rect l="l" t="t" r="r" b="b"/>
              <a:pathLst>
                <a:path w="245" h="245" extrusionOk="0">
                  <a:moveTo>
                    <a:pt x="1" y="27"/>
                  </a:moveTo>
                  <a:lnTo>
                    <a:pt x="1" y="27"/>
                  </a:lnTo>
                  <a:cubicBezTo>
                    <a:pt x="1" y="54"/>
                    <a:pt x="1" y="82"/>
                    <a:pt x="1" y="109"/>
                  </a:cubicBezTo>
                  <a:lnTo>
                    <a:pt x="1" y="109"/>
                  </a:lnTo>
                  <a:lnTo>
                    <a:pt x="1" y="109"/>
                  </a:lnTo>
                  <a:cubicBezTo>
                    <a:pt x="1" y="136"/>
                    <a:pt x="1" y="163"/>
                    <a:pt x="1" y="163"/>
                  </a:cubicBezTo>
                  <a:lnTo>
                    <a:pt x="1" y="190"/>
                  </a:lnTo>
                  <a:lnTo>
                    <a:pt x="1" y="190"/>
                  </a:lnTo>
                  <a:lnTo>
                    <a:pt x="1" y="190"/>
                  </a:lnTo>
                  <a:cubicBezTo>
                    <a:pt x="1" y="190"/>
                    <a:pt x="28" y="217"/>
                    <a:pt x="55" y="217"/>
                  </a:cubicBezTo>
                  <a:cubicBezTo>
                    <a:pt x="82" y="217"/>
                    <a:pt x="82" y="217"/>
                    <a:pt x="109" y="217"/>
                  </a:cubicBezTo>
                  <a:cubicBezTo>
                    <a:pt x="136" y="244"/>
                    <a:pt x="191" y="244"/>
                    <a:pt x="218" y="217"/>
                  </a:cubicBezTo>
                  <a:cubicBezTo>
                    <a:pt x="245" y="190"/>
                    <a:pt x="245" y="136"/>
                    <a:pt x="218" y="109"/>
                  </a:cubicBezTo>
                  <a:cubicBezTo>
                    <a:pt x="218" y="82"/>
                    <a:pt x="191" y="54"/>
                    <a:pt x="191" y="54"/>
                  </a:cubicBezTo>
                  <a:cubicBezTo>
                    <a:pt x="136" y="0"/>
                    <a:pt x="109" y="0"/>
                    <a:pt x="55" y="0"/>
                  </a:cubicBezTo>
                  <a:lnTo>
                    <a:pt x="1"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4" name="Google Shape;1984;p15"/>
            <p:cNvSpPr/>
            <p:nvPr/>
          </p:nvSpPr>
          <p:spPr>
            <a:xfrm>
              <a:off x="1588875" y="1201575"/>
              <a:ext cx="48850" cy="26475"/>
            </a:xfrm>
            <a:custGeom>
              <a:avLst/>
              <a:gdLst/>
              <a:ahLst/>
              <a:cxnLst/>
              <a:rect l="l" t="t" r="r" b="b"/>
              <a:pathLst>
                <a:path w="1954" h="1059" extrusionOk="0">
                  <a:moveTo>
                    <a:pt x="136" y="218"/>
                  </a:moveTo>
                  <a:lnTo>
                    <a:pt x="82" y="218"/>
                  </a:lnTo>
                  <a:lnTo>
                    <a:pt x="82" y="218"/>
                  </a:lnTo>
                  <a:lnTo>
                    <a:pt x="82" y="218"/>
                  </a:lnTo>
                  <a:lnTo>
                    <a:pt x="28" y="245"/>
                  </a:lnTo>
                  <a:lnTo>
                    <a:pt x="1" y="272"/>
                  </a:lnTo>
                  <a:lnTo>
                    <a:pt x="1" y="272"/>
                  </a:lnTo>
                  <a:cubicBezTo>
                    <a:pt x="1" y="299"/>
                    <a:pt x="28" y="353"/>
                    <a:pt x="28" y="380"/>
                  </a:cubicBezTo>
                  <a:cubicBezTo>
                    <a:pt x="82" y="489"/>
                    <a:pt x="163" y="625"/>
                    <a:pt x="245" y="706"/>
                  </a:cubicBezTo>
                  <a:cubicBezTo>
                    <a:pt x="462" y="950"/>
                    <a:pt x="760" y="1059"/>
                    <a:pt x="1059" y="1031"/>
                  </a:cubicBezTo>
                  <a:cubicBezTo>
                    <a:pt x="1411" y="1004"/>
                    <a:pt x="1710" y="814"/>
                    <a:pt x="1872" y="489"/>
                  </a:cubicBezTo>
                  <a:cubicBezTo>
                    <a:pt x="1927" y="353"/>
                    <a:pt x="1954" y="218"/>
                    <a:pt x="1927" y="82"/>
                  </a:cubicBezTo>
                  <a:cubicBezTo>
                    <a:pt x="1927" y="1"/>
                    <a:pt x="1818" y="1"/>
                    <a:pt x="1818" y="82"/>
                  </a:cubicBezTo>
                  <a:cubicBezTo>
                    <a:pt x="1791" y="218"/>
                    <a:pt x="1764" y="326"/>
                    <a:pt x="1682" y="435"/>
                  </a:cubicBezTo>
                  <a:cubicBezTo>
                    <a:pt x="1411" y="896"/>
                    <a:pt x="787" y="950"/>
                    <a:pt x="408" y="570"/>
                  </a:cubicBezTo>
                  <a:cubicBezTo>
                    <a:pt x="326" y="516"/>
                    <a:pt x="272" y="435"/>
                    <a:pt x="245" y="326"/>
                  </a:cubicBezTo>
                  <a:lnTo>
                    <a:pt x="191" y="245"/>
                  </a:lnTo>
                  <a:lnTo>
                    <a:pt x="191" y="245"/>
                  </a:lnTo>
                  <a:lnTo>
                    <a:pt x="191" y="24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5" name="Google Shape;1985;p15"/>
            <p:cNvSpPr/>
            <p:nvPr/>
          </p:nvSpPr>
          <p:spPr>
            <a:xfrm>
              <a:off x="1718400" y="1192075"/>
              <a:ext cx="48850" cy="27150"/>
            </a:xfrm>
            <a:custGeom>
              <a:avLst/>
              <a:gdLst/>
              <a:ahLst/>
              <a:cxnLst/>
              <a:rect l="l" t="t" r="r" b="b"/>
              <a:pathLst>
                <a:path w="1954" h="1086" extrusionOk="0">
                  <a:moveTo>
                    <a:pt x="217" y="326"/>
                  </a:moveTo>
                  <a:cubicBezTo>
                    <a:pt x="190" y="326"/>
                    <a:pt x="163" y="326"/>
                    <a:pt x="136" y="326"/>
                  </a:cubicBezTo>
                  <a:lnTo>
                    <a:pt x="136" y="326"/>
                  </a:lnTo>
                  <a:cubicBezTo>
                    <a:pt x="109" y="326"/>
                    <a:pt x="55" y="326"/>
                    <a:pt x="28" y="326"/>
                  </a:cubicBezTo>
                  <a:lnTo>
                    <a:pt x="28" y="326"/>
                  </a:lnTo>
                  <a:cubicBezTo>
                    <a:pt x="0" y="354"/>
                    <a:pt x="28" y="408"/>
                    <a:pt x="55" y="435"/>
                  </a:cubicBezTo>
                  <a:cubicBezTo>
                    <a:pt x="82" y="516"/>
                    <a:pt x="109" y="598"/>
                    <a:pt x="163" y="679"/>
                  </a:cubicBezTo>
                  <a:cubicBezTo>
                    <a:pt x="407" y="950"/>
                    <a:pt x="760" y="1086"/>
                    <a:pt x="1112" y="1032"/>
                  </a:cubicBezTo>
                  <a:cubicBezTo>
                    <a:pt x="1438" y="977"/>
                    <a:pt x="1736" y="760"/>
                    <a:pt x="1872" y="462"/>
                  </a:cubicBezTo>
                  <a:cubicBezTo>
                    <a:pt x="1926" y="354"/>
                    <a:pt x="1953" y="245"/>
                    <a:pt x="1953" y="137"/>
                  </a:cubicBezTo>
                  <a:lnTo>
                    <a:pt x="1953" y="109"/>
                  </a:lnTo>
                  <a:cubicBezTo>
                    <a:pt x="1953" y="82"/>
                    <a:pt x="1953" y="82"/>
                    <a:pt x="1926" y="55"/>
                  </a:cubicBezTo>
                  <a:cubicBezTo>
                    <a:pt x="1926" y="28"/>
                    <a:pt x="1926" y="1"/>
                    <a:pt x="1899" y="1"/>
                  </a:cubicBezTo>
                  <a:cubicBezTo>
                    <a:pt x="1845" y="1"/>
                    <a:pt x="1818" y="1"/>
                    <a:pt x="1818" y="28"/>
                  </a:cubicBezTo>
                  <a:cubicBezTo>
                    <a:pt x="1818" y="55"/>
                    <a:pt x="1791" y="55"/>
                    <a:pt x="1791" y="82"/>
                  </a:cubicBezTo>
                  <a:cubicBezTo>
                    <a:pt x="1791" y="109"/>
                    <a:pt x="1791" y="82"/>
                    <a:pt x="1791" y="109"/>
                  </a:cubicBezTo>
                  <a:cubicBezTo>
                    <a:pt x="1763" y="191"/>
                    <a:pt x="1736" y="272"/>
                    <a:pt x="1682" y="354"/>
                  </a:cubicBezTo>
                  <a:cubicBezTo>
                    <a:pt x="1546" y="571"/>
                    <a:pt x="1329" y="733"/>
                    <a:pt x="1085" y="760"/>
                  </a:cubicBezTo>
                  <a:cubicBezTo>
                    <a:pt x="814" y="815"/>
                    <a:pt x="570" y="706"/>
                    <a:pt x="407" y="516"/>
                  </a:cubicBezTo>
                  <a:cubicBezTo>
                    <a:pt x="353" y="462"/>
                    <a:pt x="326" y="408"/>
                    <a:pt x="299" y="354"/>
                  </a:cubicBezTo>
                  <a:cubicBezTo>
                    <a:pt x="299" y="326"/>
                    <a:pt x="299" y="272"/>
                    <a:pt x="272" y="27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6" name="Google Shape;1986;p15"/>
            <p:cNvSpPr/>
            <p:nvPr/>
          </p:nvSpPr>
          <p:spPr>
            <a:xfrm>
              <a:off x="1479025" y="950675"/>
              <a:ext cx="427225" cy="316025"/>
            </a:xfrm>
            <a:custGeom>
              <a:avLst/>
              <a:gdLst/>
              <a:ahLst/>
              <a:cxnLst/>
              <a:rect l="l" t="t" r="r" b="b"/>
              <a:pathLst>
                <a:path w="17089" h="12641" extrusionOk="0">
                  <a:moveTo>
                    <a:pt x="1601" y="9386"/>
                  </a:moveTo>
                  <a:lnTo>
                    <a:pt x="2822" y="12641"/>
                  </a:lnTo>
                  <a:lnTo>
                    <a:pt x="3256" y="10091"/>
                  </a:lnTo>
                  <a:cubicBezTo>
                    <a:pt x="3256" y="10091"/>
                    <a:pt x="4232" y="9304"/>
                    <a:pt x="4124" y="8436"/>
                  </a:cubicBezTo>
                  <a:cubicBezTo>
                    <a:pt x="4042" y="7541"/>
                    <a:pt x="4341" y="6917"/>
                    <a:pt x="5371" y="6538"/>
                  </a:cubicBezTo>
                  <a:cubicBezTo>
                    <a:pt x="6402" y="6158"/>
                    <a:pt x="7433" y="5507"/>
                    <a:pt x="7514" y="4829"/>
                  </a:cubicBezTo>
                  <a:cubicBezTo>
                    <a:pt x="7514" y="4829"/>
                    <a:pt x="8897" y="6266"/>
                    <a:pt x="10416" y="6456"/>
                  </a:cubicBezTo>
                  <a:cubicBezTo>
                    <a:pt x="11935" y="6646"/>
                    <a:pt x="11962" y="7568"/>
                    <a:pt x="11989" y="7975"/>
                  </a:cubicBezTo>
                  <a:cubicBezTo>
                    <a:pt x="12017" y="8409"/>
                    <a:pt x="12478" y="9413"/>
                    <a:pt x="13291" y="9630"/>
                  </a:cubicBezTo>
                  <a:lnTo>
                    <a:pt x="13997" y="11800"/>
                  </a:lnTo>
                  <a:lnTo>
                    <a:pt x="14810" y="9793"/>
                  </a:lnTo>
                  <a:cubicBezTo>
                    <a:pt x="14810" y="9793"/>
                    <a:pt x="17089" y="1"/>
                    <a:pt x="8626" y="1"/>
                  </a:cubicBezTo>
                  <a:cubicBezTo>
                    <a:pt x="1" y="1"/>
                    <a:pt x="1601" y="9386"/>
                    <a:pt x="1601" y="938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7" name="Google Shape;1987;p15"/>
            <p:cNvSpPr/>
            <p:nvPr/>
          </p:nvSpPr>
          <p:spPr>
            <a:xfrm>
              <a:off x="1231525" y="1341275"/>
              <a:ext cx="480125" cy="281425"/>
            </a:xfrm>
            <a:custGeom>
              <a:avLst/>
              <a:gdLst/>
              <a:ahLst/>
              <a:cxnLst/>
              <a:rect l="l" t="t" r="r" b="b"/>
              <a:pathLst>
                <a:path w="19205" h="11257" extrusionOk="0">
                  <a:moveTo>
                    <a:pt x="16383" y="9602"/>
                  </a:moveTo>
                  <a:cubicBezTo>
                    <a:pt x="16383" y="9602"/>
                    <a:pt x="19204" y="11257"/>
                    <a:pt x="18662" y="7378"/>
                  </a:cubicBezTo>
                  <a:cubicBezTo>
                    <a:pt x="18662" y="7378"/>
                    <a:pt x="18390" y="5696"/>
                    <a:pt x="13807" y="4421"/>
                  </a:cubicBezTo>
                  <a:cubicBezTo>
                    <a:pt x="11176" y="3689"/>
                    <a:pt x="1628" y="0"/>
                    <a:pt x="1628" y="0"/>
                  </a:cubicBezTo>
                  <a:lnTo>
                    <a:pt x="0" y="461"/>
                  </a:lnTo>
                  <a:lnTo>
                    <a:pt x="16302" y="8029"/>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8" name="Google Shape;1988;p15"/>
            <p:cNvSpPr/>
            <p:nvPr/>
          </p:nvSpPr>
          <p:spPr>
            <a:xfrm>
              <a:off x="1659400" y="1326350"/>
              <a:ext cx="498425" cy="337025"/>
            </a:xfrm>
            <a:custGeom>
              <a:avLst/>
              <a:gdLst/>
              <a:ahLst/>
              <a:cxnLst/>
              <a:rect l="l" t="t" r="r" b="b"/>
              <a:pathLst>
                <a:path w="19937" h="13481" extrusionOk="0">
                  <a:moveTo>
                    <a:pt x="3879" y="10118"/>
                  </a:moveTo>
                  <a:cubicBezTo>
                    <a:pt x="3879" y="10118"/>
                    <a:pt x="1" y="13481"/>
                    <a:pt x="1547" y="8002"/>
                  </a:cubicBezTo>
                  <a:cubicBezTo>
                    <a:pt x="1547" y="8002"/>
                    <a:pt x="1737" y="6293"/>
                    <a:pt x="6293" y="4856"/>
                  </a:cubicBezTo>
                  <a:cubicBezTo>
                    <a:pt x="8897" y="4042"/>
                    <a:pt x="18282" y="0"/>
                    <a:pt x="18282" y="0"/>
                  </a:cubicBezTo>
                  <a:lnTo>
                    <a:pt x="19937" y="434"/>
                  </a:lnTo>
                  <a:lnTo>
                    <a:pt x="3906" y="857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9" name="Google Shape;1989;p15"/>
            <p:cNvSpPr/>
            <p:nvPr/>
          </p:nvSpPr>
          <p:spPr>
            <a:xfrm>
              <a:off x="1722475" y="1322275"/>
              <a:ext cx="455700" cy="210925"/>
            </a:xfrm>
            <a:custGeom>
              <a:avLst/>
              <a:gdLst/>
              <a:ahLst/>
              <a:cxnLst/>
              <a:rect l="l" t="t" r="r" b="b"/>
              <a:pathLst>
                <a:path w="18228" h="8437" extrusionOk="0">
                  <a:moveTo>
                    <a:pt x="54" y="8409"/>
                  </a:moveTo>
                  <a:cubicBezTo>
                    <a:pt x="271" y="8111"/>
                    <a:pt x="543" y="7812"/>
                    <a:pt x="841" y="7541"/>
                  </a:cubicBezTo>
                  <a:cubicBezTo>
                    <a:pt x="1302" y="7161"/>
                    <a:pt x="1763" y="6809"/>
                    <a:pt x="2279" y="6510"/>
                  </a:cubicBezTo>
                  <a:cubicBezTo>
                    <a:pt x="3581" y="5751"/>
                    <a:pt x="5072" y="5236"/>
                    <a:pt x="6347" y="4720"/>
                  </a:cubicBezTo>
                  <a:cubicBezTo>
                    <a:pt x="7541" y="4232"/>
                    <a:pt x="8707" y="3771"/>
                    <a:pt x="9900" y="3310"/>
                  </a:cubicBezTo>
                  <a:cubicBezTo>
                    <a:pt x="12097" y="2442"/>
                    <a:pt x="14322" y="1601"/>
                    <a:pt x="16546" y="733"/>
                  </a:cubicBezTo>
                  <a:lnTo>
                    <a:pt x="18200" y="82"/>
                  </a:lnTo>
                  <a:cubicBezTo>
                    <a:pt x="18227" y="82"/>
                    <a:pt x="18200" y="1"/>
                    <a:pt x="18173" y="28"/>
                  </a:cubicBezTo>
                  <a:lnTo>
                    <a:pt x="16980" y="462"/>
                  </a:lnTo>
                  <a:cubicBezTo>
                    <a:pt x="15379" y="1059"/>
                    <a:pt x="13806" y="1682"/>
                    <a:pt x="12233" y="2279"/>
                  </a:cubicBezTo>
                  <a:cubicBezTo>
                    <a:pt x="10253" y="3066"/>
                    <a:pt x="8273" y="3825"/>
                    <a:pt x="6320" y="4612"/>
                  </a:cubicBezTo>
                  <a:cubicBezTo>
                    <a:pt x="5018" y="5127"/>
                    <a:pt x="3526" y="5670"/>
                    <a:pt x="2224" y="6429"/>
                  </a:cubicBezTo>
                  <a:cubicBezTo>
                    <a:pt x="1709" y="6727"/>
                    <a:pt x="1221" y="7080"/>
                    <a:pt x="787" y="7487"/>
                  </a:cubicBezTo>
                  <a:cubicBezTo>
                    <a:pt x="488" y="7758"/>
                    <a:pt x="217" y="8056"/>
                    <a:pt x="0" y="8382"/>
                  </a:cubicBezTo>
                  <a:lnTo>
                    <a:pt x="0" y="8409"/>
                  </a:lnTo>
                  <a:cubicBezTo>
                    <a:pt x="27" y="8436"/>
                    <a:pt x="27" y="8436"/>
                    <a:pt x="54" y="840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0" name="Google Shape;1990;p15"/>
            <p:cNvSpPr/>
            <p:nvPr/>
          </p:nvSpPr>
          <p:spPr>
            <a:xfrm>
              <a:off x="1756375" y="1378575"/>
              <a:ext cx="345850" cy="149875"/>
            </a:xfrm>
            <a:custGeom>
              <a:avLst/>
              <a:gdLst/>
              <a:ahLst/>
              <a:cxnLst/>
              <a:rect l="l" t="t" r="r" b="b"/>
              <a:pathLst>
                <a:path w="13834" h="5995" extrusionOk="0">
                  <a:moveTo>
                    <a:pt x="0" y="5994"/>
                  </a:moveTo>
                  <a:cubicBezTo>
                    <a:pt x="217" y="5777"/>
                    <a:pt x="407" y="5588"/>
                    <a:pt x="651" y="5398"/>
                  </a:cubicBezTo>
                  <a:cubicBezTo>
                    <a:pt x="1140" y="4964"/>
                    <a:pt x="1682" y="4584"/>
                    <a:pt x="2279" y="4286"/>
                  </a:cubicBezTo>
                  <a:cubicBezTo>
                    <a:pt x="3554" y="3635"/>
                    <a:pt x="4883" y="3092"/>
                    <a:pt x="6239" y="2658"/>
                  </a:cubicBezTo>
                  <a:cubicBezTo>
                    <a:pt x="7487" y="2197"/>
                    <a:pt x="8734" y="1736"/>
                    <a:pt x="10009" y="1275"/>
                  </a:cubicBezTo>
                  <a:cubicBezTo>
                    <a:pt x="11284" y="841"/>
                    <a:pt x="12532" y="407"/>
                    <a:pt x="13834" y="0"/>
                  </a:cubicBezTo>
                  <a:lnTo>
                    <a:pt x="13834" y="0"/>
                  </a:lnTo>
                  <a:lnTo>
                    <a:pt x="13834" y="0"/>
                  </a:lnTo>
                  <a:cubicBezTo>
                    <a:pt x="12803" y="298"/>
                    <a:pt x="11772" y="624"/>
                    <a:pt x="10741" y="976"/>
                  </a:cubicBezTo>
                  <a:cubicBezTo>
                    <a:pt x="9222" y="1492"/>
                    <a:pt x="7704" y="2034"/>
                    <a:pt x="6212" y="2604"/>
                  </a:cubicBezTo>
                  <a:cubicBezTo>
                    <a:pt x="4856" y="3038"/>
                    <a:pt x="3526" y="3580"/>
                    <a:pt x="2225" y="4204"/>
                  </a:cubicBezTo>
                  <a:cubicBezTo>
                    <a:pt x="1655" y="4530"/>
                    <a:pt x="1085" y="4909"/>
                    <a:pt x="597" y="5371"/>
                  </a:cubicBezTo>
                  <a:cubicBezTo>
                    <a:pt x="380" y="5560"/>
                    <a:pt x="190" y="5750"/>
                    <a:pt x="0" y="5994"/>
                  </a:cubicBezTo>
                  <a:lnTo>
                    <a:pt x="0" y="599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1" name="Google Shape;1991;p15"/>
            <p:cNvSpPr/>
            <p:nvPr/>
          </p:nvSpPr>
          <p:spPr>
            <a:xfrm>
              <a:off x="1264750" y="1356175"/>
              <a:ext cx="369600" cy="177025"/>
            </a:xfrm>
            <a:custGeom>
              <a:avLst/>
              <a:gdLst/>
              <a:ahLst/>
              <a:cxnLst/>
              <a:rect l="l" t="t" r="r" b="b"/>
              <a:pathLst>
                <a:path w="14784" h="7081" extrusionOk="0">
                  <a:moveTo>
                    <a:pt x="14756" y="7053"/>
                  </a:moveTo>
                  <a:cubicBezTo>
                    <a:pt x="14756" y="7026"/>
                    <a:pt x="14756" y="6999"/>
                    <a:pt x="14756" y="6972"/>
                  </a:cubicBezTo>
                  <a:cubicBezTo>
                    <a:pt x="14729" y="6917"/>
                    <a:pt x="14702" y="6890"/>
                    <a:pt x="14675" y="6863"/>
                  </a:cubicBezTo>
                  <a:cubicBezTo>
                    <a:pt x="14268" y="6294"/>
                    <a:pt x="13752" y="5833"/>
                    <a:pt x="13156" y="5480"/>
                  </a:cubicBezTo>
                  <a:cubicBezTo>
                    <a:pt x="12152" y="4883"/>
                    <a:pt x="11121" y="4395"/>
                    <a:pt x="10064" y="3988"/>
                  </a:cubicBezTo>
                  <a:cubicBezTo>
                    <a:pt x="8517" y="3310"/>
                    <a:pt x="6971" y="2632"/>
                    <a:pt x="5398" y="1954"/>
                  </a:cubicBezTo>
                  <a:cubicBezTo>
                    <a:pt x="4720" y="1655"/>
                    <a:pt x="4042" y="1384"/>
                    <a:pt x="3364" y="1140"/>
                  </a:cubicBezTo>
                  <a:cubicBezTo>
                    <a:pt x="2604" y="842"/>
                    <a:pt x="1791" y="625"/>
                    <a:pt x="1031" y="354"/>
                  </a:cubicBezTo>
                  <a:cubicBezTo>
                    <a:pt x="679" y="245"/>
                    <a:pt x="353" y="137"/>
                    <a:pt x="28" y="1"/>
                  </a:cubicBezTo>
                  <a:lnTo>
                    <a:pt x="1" y="1"/>
                  </a:lnTo>
                  <a:cubicBezTo>
                    <a:pt x="326" y="164"/>
                    <a:pt x="652" y="299"/>
                    <a:pt x="1004" y="408"/>
                  </a:cubicBezTo>
                  <a:cubicBezTo>
                    <a:pt x="1764" y="679"/>
                    <a:pt x="2550" y="923"/>
                    <a:pt x="3310" y="1221"/>
                  </a:cubicBezTo>
                  <a:cubicBezTo>
                    <a:pt x="3988" y="1493"/>
                    <a:pt x="4666" y="1764"/>
                    <a:pt x="5317" y="2062"/>
                  </a:cubicBezTo>
                  <a:cubicBezTo>
                    <a:pt x="6890" y="2740"/>
                    <a:pt x="8436" y="3419"/>
                    <a:pt x="9982" y="4097"/>
                  </a:cubicBezTo>
                  <a:cubicBezTo>
                    <a:pt x="11040" y="4503"/>
                    <a:pt x="12071" y="4992"/>
                    <a:pt x="13074" y="5534"/>
                  </a:cubicBezTo>
                  <a:cubicBezTo>
                    <a:pt x="13644" y="5887"/>
                    <a:pt x="14159" y="6348"/>
                    <a:pt x="14566" y="6890"/>
                  </a:cubicBezTo>
                  <a:cubicBezTo>
                    <a:pt x="14593" y="6945"/>
                    <a:pt x="14620" y="6972"/>
                    <a:pt x="14647" y="7026"/>
                  </a:cubicBezTo>
                  <a:cubicBezTo>
                    <a:pt x="14675" y="7053"/>
                    <a:pt x="14675" y="7053"/>
                    <a:pt x="14702" y="7080"/>
                  </a:cubicBezTo>
                  <a:lnTo>
                    <a:pt x="14729" y="7080"/>
                  </a:lnTo>
                  <a:cubicBezTo>
                    <a:pt x="14729" y="7080"/>
                    <a:pt x="14783" y="7080"/>
                    <a:pt x="14756" y="705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2" name="Google Shape;1992;p15"/>
            <p:cNvSpPr/>
            <p:nvPr/>
          </p:nvSpPr>
          <p:spPr>
            <a:xfrm>
              <a:off x="1456650" y="1418575"/>
              <a:ext cx="192600" cy="112575"/>
            </a:xfrm>
            <a:custGeom>
              <a:avLst/>
              <a:gdLst/>
              <a:ahLst/>
              <a:cxnLst/>
              <a:rect l="l" t="t" r="r" b="b"/>
              <a:pathLst>
                <a:path w="7704" h="4503" extrusionOk="0">
                  <a:moveTo>
                    <a:pt x="7704" y="4476"/>
                  </a:moveTo>
                  <a:cubicBezTo>
                    <a:pt x="7704" y="4449"/>
                    <a:pt x="7704" y="4394"/>
                    <a:pt x="7704" y="4367"/>
                  </a:cubicBezTo>
                  <a:cubicBezTo>
                    <a:pt x="7677" y="4313"/>
                    <a:pt x="7650" y="4259"/>
                    <a:pt x="7622" y="4204"/>
                  </a:cubicBezTo>
                  <a:cubicBezTo>
                    <a:pt x="7378" y="3554"/>
                    <a:pt x="6727" y="2984"/>
                    <a:pt x="5914" y="2469"/>
                  </a:cubicBezTo>
                  <a:cubicBezTo>
                    <a:pt x="4015" y="1275"/>
                    <a:pt x="1194" y="461"/>
                    <a:pt x="1" y="0"/>
                  </a:cubicBezTo>
                  <a:cubicBezTo>
                    <a:pt x="1194" y="461"/>
                    <a:pt x="3988" y="1357"/>
                    <a:pt x="5859" y="2523"/>
                  </a:cubicBezTo>
                  <a:cubicBezTo>
                    <a:pt x="6673" y="3038"/>
                    <a:pt x="7297" y="3608"/>
                    <a:pt x="7541" y="4232"/>
                  </a:cubicBezTo>
                  <a:cubicBezTo>
                    <a:pt x="7568" y="4259"/>
                    <a:pt x="7595" y="4313"/>
                    <a:pt x="7622" y="4367"/>
                  </a:cubicBezTo>
                  <a:cubicBezTo>
                    <a:pt x="7622" y="4394"/>
                    <a:pt x="7650" y="4449"/>
                    <a:pt x="7650" y="4476"/>
                  </a:cubicBezTo>
                  <a:lnTo>
                    <a:pt x="7677" y="4476"/>
                  </a:lnTo>
                  <a:cubicBezTo>
                    <a:pt x="7677" y="4476"/>
                    <a:pt x="7704" y="4503"/>
                    <a:pt x="7704" y="447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3" name="Google Shape;1993;p15"/>
            <p:cNvSpPr/>
            <p:nvPr/>
          </p:nvSpPr>
          <p:spPr>
            <a:xfrm>
              <a:off x="1624825" y="1476875"/>
              <a:ext cx="48175" cy="50900"/>
            </a:xfrm>
            <a:custGeom>
              <a:avLst/>
              <a:gdLst/>
              <a:ahLst/>
              <a:cxnLst/>
              <a:rect l="l" t="t" r="r" b="b"/>
              <a:pathLst>
                <a:path w="1927" h="2036" extrusionOk="0">
                  <a:moveTo>
                    <a:pt x="1926" y="2008"/>
                  </a:moveTo>
                  <a:cubicBezTo>
                    <a:pt x="1899" y="1954"/>
                    <a:pt x="1872" y="1872"/>
                    <a:pt x="1845" y="1818"/>
                  </a:cubicBezTo>
                  <a:cubicBezTo>
                    <a:pt x="1682" y="1574"/>
                    <a:pt x="1492" y="1330"/>
                    <a:pt x="1302" y="1140"/>
                  </a:cubicBezTo>
                  <a:cubicBezTo>
                    <a:pt x="923" y="733"/>
                    <a:pt x="516" y="381"/>
                    <a:pt x="82" y="28"/>
                  </a:cubicBezTo>
                  <a:cubicBezTo>
                    <a:pt x="55" y="1"/>
                    <a:pt x="27" y="1"/>
                    <a:pt x="27" y="28"/>
                  </a:cubicBezTo>
                  <a:cubicBezTo>
                    <a:pt x="0" y="55"/>
                    <a:pt x="0" y="82"/>
                    <a:pt x="27" y="109"/>
                  </a:cubicBezTo>
                  <a:cubicBezTo>
                    <a:pt x="353" y="408"/>
                    <a:pt x="706" y="706"/>
                    <a:pt x="1004" y="1032"/>
                  </a:cubicBezTo>
                  <a:cubicBezTo>
                    <a:pt x="1275" y="1276"/>
                    <a:pt x="1492" y="1547"/>
                    <a:pt x="1709" y="1845"/>
                  </a:cubicBezTo>
                  <a:cubicBezTo>
                    <a:pt x="1736" y="1872"/>
                    <a:pt x="1763" y="1900"/>
                    <a:pt x="1763" y="1927"/>
                  </a:cubicBezTo>
                  <a:cubicBezTo>
                    <a:pt x="1818" y="1954"/>
                    <a:pt x="1872" y="2008"/>
                    <a:pt x="1899" y="2035"/>
                  </a:cubicBezTo>
                  <a:lnTo>
                    <a:pt x="1926" y="2035"/>
                  </a:lnTo>
                  <a:cubicBezTo>
                    <a:pt x="1926" y="2035"/>
                    <a:pt x="1926" y="2035"/>
                    <a:pt x="1926" y="200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4" name="Google Shape;1994;p15"/>
            <p:cNvSpPr/>
            <p:nvPr/>
          </p:nvSpPr>
          <p:spPr>
            <a:xfrm>
              <a:off x="1213900" y="1343300"/>
              <a:ext cx="457050" cy="777125"/>
            </a:xfrm>
            <a:custGeom>
              <a:avLst/>
              <a:gdLst/>
              <a:ahLst/>
              <a:cxnLst/>
              <a:rect l="l" t="t" r="r" b="b"/>
              <a:pathLst>
                <a:path w="18282" h="31085" extrusionOk="0">
                  <a:moveTo>
                    <a:pt x="0" y="1"/>
                  </a:moveTo>
                  <a:lnTo>
                    <a:pt x="2903" y="25090"/>
                  </a:lnTo>
                  <a:lnTo>
                    <a:pt x="18282" y="31084"/>
                  </a:lnTo>
                  <a:lnTo>
                    <a:pt x="17034" y="716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5" name="Google Shape;1995;p15"/>
            <p:cNvSpPr/>
            <p:nvPr/>
          </p:nvSpPr>
          <p:spPr>
            <a:xfrm>
              <a:off x="1746200" y="1327025"/>
              <a:ext cx="429250" cy="792725"/>
            </a:xfrm>
            <a:custGeom>
              <a:avLst/>
              <a:gdLst/>
              <a:ahLst/>
              <a:cxnLst/>
              <a:rect l="l" t="t" r="r" b="b"/>
              <a:pathLst>
                <a:path w="17170" h="31709" extrusionOk="0">
                  <a:moveTo>
                    <a:pt x="17170" y="1"/>
                  </a:moveTo>
                  <a:lnTo>
                    <a:pt x="15136" y="25199"/>
                  </a:lnTo>
                  <a:lnTo>
                    <a:pt x="0" y="31708"/>
                  </a:lnTo>
                  <a:lnTo>
                    <a:pt x="407" y="773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6" name="Google Shape;1996;p15"/>
            <p:cNvSpPr/>
            <p:nvPr/>
          </p:nvSpPr>
          <p:spPr>
            <a:xfrm>
              <a:off x="1628900" y="1518250"/>
              <a:ext cx="143775" cy="602850"/>
            </a:xfrm>
            <a:custGeom>
              <a:avLst/>
              <a:gdLst/>
              <a:ahLst/>
              <a:cxnLst/>
              <a:rect l="l" t="t" r="r" b="b"/>
              <a:pathLst>
                <a:path w="5751" h="24114" extrusionOk="0">
                  <a:moveTo>
                    <a:pt x="0" y="82"/>
                  </a:moveTo>
                  <a:lnTo>
                    <a:pt x="434" y="24114"/>
                  </a:lnTo>
                  <a:lnTo>
                    <a:pt x="5750" y="24032"/>
                  </a:lnTo>
                  <a:lnTo>
                    <a:pt x="553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7" name="Google Shape;1997;p15"/>
            <p:cNvSpPr/>
            <p:nvPr/>
          </p:nvSpPr>
          <p:spPr>
            <a:xfrm>
              <a:off x="1670250" y="1563675"/>
              <a:ext cx="63775" cy="70550"/>
            </a:xfrm>
            <a:custGeom>
              <a:avLst/>
              <a:gdLst/>
              <a:ahLst/>
              <a:cxnLst/>
              <a:rect l="l" t="t" r="r" b="b"/>
              <a:pathLst>
                <a:path w="2551" h="2822" extrusionOk="0">
                  <a:moveTo>
                    <a:pt x="977" y="136"/>
                  </a:moveTo>
                  <a:lnTo>
                    <a:pt x="950" y="136"/>
                  </a:lnTo>
                  <a:cubicBezTo>
                    <a:pt x="923" y="136"/>
                    <a:pt x="869" y="136"/>
                    <a:pt x="841" y="164"/>
                  </a:cubicBezTo>
                  <a:cubicBezTo>
                    <a:pt x="299" y="435"/>
                    <a:pt x="1" y="1004"/>
                    <a:pt x="55" y="1601"/>
                  </a:cubicBezTo>
                  <a:cubicBezTo>
                    <a:pt x="109" y="2279"/>
                    <a:pt x="570" y="2822"/>
                    <a:pt x="1465" y="2578"/>
                  </a:cubicBezTo>
                  <a:cubicBezTo>
                    <a:pt x="2143" y="2388"/>
                    <a:pt x="2550" y="1655"/>
                    <a:pt x="2360" y="977"/>
                  </a:cubicBezTo>
                  <a:cubicBezTo>
                    <a:pt x="2279" y="408"/>
                    <a:pt x="1737" y="1"/>
                    <a:pt x="1167" y="82"/>
                  </a:cubicBezTo>
                  <a:cubicBezTo>
                    <a:pt x="1113" y="82"/>
                    <a:pt x="1031" y="109"/>
                    <a:pt x="977" y="136"/>
                  </a:cubicBezTo>
                  <a:close/>
                  <a:moveTo>
                    <a:pt x="869" y="299"/>
                  </a:moveTo>
                  <a:cubicBezTo>
                    <a:pt x="435" y="570"/>
                    <a:pt x="218" y="1059"/>
                    <a:pt x="299" y="1574"/>
                  </a:cubicBezTo>
                  <a:cubicBezTo>
                    <a:pt x="353" y="2089"/>
                    <a:pt x="706" y="2550"/>
                    <a:pt x="1384" y="2333"/>
                  </a:cubicBezTo>
                  <a:cubicBezTo>
                    <a:pt x="1981" y="2198"/>
                    <a:pt x="2306" y="1601"/>
                    <a:pt x="2143" y="1004"/>
                  </a:cubicBezTo>
                  <a:cubicBezTo>
                    <a:pt x="2062" y="543"/>
                    <a:pt x="1655" y="218"/>
                    <a:pt x="1194" y="272"/>
                  </a:cubicBezTo>
                  <a:cubicBezTo>
                    <a:pt x="1086" y="272"/>
                    <a:pt x="977" y="272"/>
                    <a:pt x="869" y="29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8" name="Google Shape;1998;p15"/>
            <p:cNvSpPr/>
            <p:nvPr/>
          </p:nvSpPr>
          <p:spPr>
            <a:xfrm>
              <a:off x="1671600" y="1668775"/>
              <a:ext cx="73275" cy="404175"/>
            </a:xfrm>
            <a:custGeom>
              <a:avLst/>
              <a:gdLst/>
              <a:ahLst/>
              <a:cxnLst/>
              <a:rect l="l" t="t" r="r" b="b"/>
              <a:pathLst>
                <a:path w="2931" h="16167" extrusionOk="0">
                  <a:moveTo>
                    <a:pt x="2632" y="543"/>
                  </a:moveTo>
                  <a:cubicBezTo>
                    <a:pt x="2686" y="516"/>
                    <a:pt x="2686" y="543"/>
                    <a:pt x="2686" y="516"/>
                  </a:cubicBezTo>
                  <a:cubicBezTo>
                    <a:pt x="2713" y="462"/>
                    <a:pt x="2686" y="516"/>
                    <a:pt x="2686" y="489"/>
                  </a:cubicBezTo>
                  <a:cubicBezTo>
                    <a:pt x="2659" y="299"/>
                    <a:pt x="2523" y="164"/>
                    <a:pt x="2361" y="109"/>
                  </a:cubicBezTo>
                  <a:cubicBezTo>
                    <a:pt x="1981" y="28"/>
                    <a:pt x="1574" y="1"/>
                    <a:pt x="1194" y="28"/>
                  </a:cubicBezTo>
                  <a:cubicBezTo>
                    <a:pt x="869" y="1"/>
                    <a:pt x="516" y="55"/>
                    <a:pt x="218" y="164"/>
                  </a:cubicBezTo>
                  <a:cubicBezTo>
                    <a:pt x="82" y="272"/>
                    <a:pt x="1" y="435"/>
                    <a:pt x="1" y="625"/>
                  </a:cubicBezTo>
                  <a:cubicBezTo>
                    <a:pt x="1" y="2686"/>
                    <a:pt x="55" y="5914"/>
                    <a:pt x="55" y="8708"/>
                  </a:cubicBezTo>
                  <a:lnTo>
                    <a:pt x="55" y="12180"/>
                  </a:lnTo>
                  <a:cubicBezTo>
                    <a:pt x="55" y="12532"/>
                    <a:pt x="55" y="13536"/>
                    <a:pt x="136" y="14458"/>
                  </a:cubicBezTo>
                  <a:cubicBezTo>
                    <a:pt x="164" y="14973"/>
                    <a:pt x="245" y="15462"/>
                    <a:pt x="408" y="15950"/>
                  </a:cubicBezTo>
                  <a:cubicBezTo>
                    <a:pt x="462" y="16031"/>
                    <a:pt x="516" y="16058"/>
                    <a:pt x="598" y="16085"/>
                  </a:cubicBezTo>
                  <a:cubicBezTo>
                    <a:pt x="1086" y="16167"/>
                    <a:pt x="1601" y="16167"/>
                    <a:pt x="2117" y="16085"/>
                  </a:cubicBezTo>
                  <a:cubicBezTo>
                    <a:pt x="2578" y="15977"/>
                    <a:pt x="2930" y="15733"/>
                    <a:pt x="2930" y="15353"/>
                  </a:cubicBezTo>
                  <a:cubicBezTo>
                    <a:pt x="2822" y="11827"/>
                    <a:pt x="2795" y="5778"/>
                    <a:pt x="2768" y="2008"/>
                  </a:cubicBezTo>
                  <a:lnTo>
                    <a:pt x="2768" y="815"/>
                  </a:lnTo>
                  <a:cubicBezTo>
                    <a:pt x="2768" y="706"/>
                    <a:pt x="2740" y="625"/>
                    <a:pt x="2713" y="516"/>
                  </a:cubicBezTo>
                  <a:close/>
                  <a:moveTo>
                    <a:pt x="543" y="15868"/>
                  </a:moveTo>
                  <a:cubicBezTo>
                    <a:pt x="381" y="15407"/>
                    <a:pt x="299" y="14919"/>
                    <a:pt x="299" y="14431"/>
                  </a:cubicBezTo>
                  <a:cubicBezTo>
                    <a:pt x="218" y="13536"/>
                    <a:pt x="218" y="12532"/>
                    <a:pt x="245" y="12180"/>
                  </a:cubicBezTo>
                  <a:cubicBezTo>
                    <a:pt x="272" y="11230"/>
                    <a:pt x="272" y="10010"/>
                    <a:pt x="272" y="8708"/>
                  </a:cubicBezTo>
                  <a:cubicBezTo>
                    <a:pt x="272" y="5914"/>
                    <a:pt x="245" y="2686"/>
                    <a:pt x="245" y="625"/>
                  </a:cubicBezTo>
                  <a:cubicBezTo>
                    <a:pt x="245" y="489"/>
                    <a:pt x="326" y="354"/>
                    <a:pt x="435" y="326"/>
                  </a:cubicBezTo>
                  <a:cubicBezTo>
                    <a:pt x="679" y="272"/>
                    <a:pt x="950" y="245"/>
                    <a:pt x="1194" y="245"/>
                  </a:cubicBezTo>
                  <a:cubicBezTo>
                    <a:pt x="1520" y="191"/>
                    <a:pt x="1845" y="191"/>
                    <a:pt x="2171" y="218"/>
                  </a:cubicBezTo>
                  <a:cubicBezTo>
                    <a:pt x="2361" y="245"/>
                    <a:pt x="2496" y="326"/>
                    <a:pt x="2551" y="489"/>
                  </a:cubicBezTo>
                  <a:cubicBezTo>
                    <a:pt x="2551" y="489"/>
                    <a:pt x="2551" y="516"/>
                    <a:pt x="2551" y="516"/>
                  </a:cubicBezTo>
                  <a:cubicBezTo>
                    <a:pt x="2578" y="543"/>
                    <a:pt x="2551" y="516"/>
                    <a:pt x="2605" y="543"/>
                  </a:cubicBezTo>
                  <a:lnTo>
                    <a:pt x="2578" y="543"/>
                  </a:lnTo>
                  <a:cubicBezTo>
                    <a:pt x="2578" y="625"/>
                    <a:pt x="2551" y="733"/>
                    <a:pt x="2523" y="842"/>
                  </a:cubicBezTo>
                  <a:cubicBezTo>
                    <a:pt x="2523" y="950"/>
                    <a:pt x="2523" y="1113"/>
                    <a:pt x="2523" y="1276"/>
                  </a:cubicBezTo>
                  <a:cubicBezTo>
                    <a:pt x="2551" y="3039"/>
                    <a:pt x="2578" y="5480"/>
                    <a:pt x="2605" y="7948"/>
                  </a:cubicBezTo>
                  <a:cubicBezTo>
                    <a:pt x="2659" y="10661"/>
                    <a:pt x="2686" y="13400"/>
                    <a:pt x="2740" y="15353"/>
                  </a:cubicBezTo>
                  <a:cubicBezTo>
                    <a:pt x="2740" y="15706"/>
                    <a:pt x="2442" y="15868"/>
                    <a:pt x="2062" y="15950"/>
                  </a:cubicBezTo>
                  <a:cubicBezTo>
                    <a:pt x="1574" y="16031"/>
                    <a:pt x="1086" y="16004"/>
                    <a:pt x="625" y="1592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9" name="Google Shape;1999;p15"/>
            <p:cNvSpPr/>
            <p:nvPr/>
          </p:nvSpPr>
          <p:spPr>
            <a:xfrm>
              <a:off x="1260000" y="1427375"/>
              <a:ext cx="355350" cy="640150"/>
            </a:xfrm>
            <a:custGeom>
              <a:avLst/>
              <a:gdLst/>
              <a:ahLst/>
              <a:cxnLst/>
              <a:rect l="l" t="t" r="r" b="b"/>
              <a:pathLst>
                <a:path w="14214" h="25606" extrusionOk="0">
                  <a:moveTo>
                    <a:pt x="55" y="28"/>
                  </a:moveTo>
                  <a:cubicBezTo>
                    <a:pt x="55" y="1"/>
                    <a:pt x="28" y="1"/>
                    <a:pt x="28" y="28"/>
                  </a:cubicBezTo>
                  <a:cubicBezTo>
                    <a:pt x="1" y="28"/>
                    <a:pt x="1" y="28"/>
                    <a:pt x="1" y="55"/>
                  </a:cubicBezTo>
                  <a:lnTo>
                    <a:pt x="2279" y="20073"/>
                  </a:lnTo>
                  <a:cubicBezTo>
                    <a:pt x="2279" y="20073"/>
                    <a:pt x="2279" y="20100"/>
                    <a:pt x="2279" y="20100"/>
                  </a:cubicBezTo>
                  <a:lnTo>
                    <a:pt x="14159" y="25606"/>
                  </a:lnTo>
                  <a:cubicBezTo>
                    <a:pt x="14186" y="25606"/>
                    <a:pt x="14186" y="25606"/>
                    <a:pt x="14214" y="25606"/>
                  </a:cubicBezTo>
                  <a:cubicBezTo>
                    <a:pt x="14214" y="25579"/>
                    <a:pt x="14214" y="25579"/>
                    <a:pt x="14214" y="25552"/>
                  </a:cubicBezTo>
                  <a:lnTo>
                    <a:pt x="13644" y="5887"/>
                  </a:lnTo>
                  <a:cubicBezTo>
                    <a:pt x="13644" y="5860"/>
                    <a:pt x="13617" y="5860"/>
                    <a:pt x="13617" y="5860"/>
                  </a:cubicBezTo>
                  <a:close/>
                  <a:moveTo>
                    <a:pt x="82" y="137"/>
                  </a:moveTo>
                  <a:lnTo>
                    <a:pt x="13535" y="5914"/>
                  </a:lnTo>
                  <a:lnTo>
                    <a:pt x="14105" y="25497"/>
                  </a:lnTo>
                  <a:lnTo>
                    <a:pt x="2360" y="2001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15"/>
            <p:cNvSpPr/>
            <p:nvPr/>
          </p:nvSpPr>
          <p:spPr>
            <a:xfrm>
              <a:off x="1795700" y="1394150"/>
              <a:ext cx="343825" cy="670000"/>
            </a:xfrm>
            <a:custGeom>
              <a:avLst/>
              <a:gdLst/>
              <a:ahLst/>
              <a:cxnLst/>
              <a:rect l="l" t="t" r="r" b="b"/>
              <a:pathLst>
                <a:path w="13753" h="26800" extrusionOk="0">
                  <a:moveTo>
                    <a:pt x="13752" y="55"/>
                  </a:moveTo>
                  <a:cubicBezTo>
                    <a:pt x="13752" y="55"/>
                    <a:pt x="13752" y="28"/>
                    <a:pt x="13752" y="28"/>
                  </a:cubicBezTo>
                  <a:cubicBezTo>
                    <a:pt x="13725" y="1"/>
                    <a:pt x="13698" y="1"/>
                    <a:pt x="13698" y="28"/>
                  </a:cubicBezTo>
                  <a:lnTo>
                    <a:pt x="82" y="6375"/>
                  </a:lnTo>
                  <a:cubicBezTo>
                    <a:pt x="55" y="6375"/>
                    <a:pt x="55" y="6402"/>
                    <a:pt x="55" y="6402"/>
                  </a:cubicBezTo>
                  <a:lnTo>
                    <a:pt x="1" y="26745"/>
                  </a:lnTo>
                  <a:cubicBezTo>
                    <a:pt x="1" y="26772"/>
                    <a:pt x="1" y="26772"/>
                    <a:pt x="1" y="26799"/>
                  </a:cubicBezTo>
                  <a:cubicBezTo>
                    <a:pt x="28" y="26799"/>
                    <a:pt x="28" y="26799"/>
                    <a:pt x="55" y="26799"/>
                  </a:cubicBezTo>
                  <a:lnTo>
                    <a:pt x="12152" y="21917"/>
                  </a:lnTo>
                  <a:cubicBezTo>
                    <a:pt x="12179" y="21917"/>
                    <a:pt x="12179" y="21917"/>
                    <a:pt x="12179" y="21890"/>
                  </a:cubicBezTo>
                  <a:close/>
                  <a:moveTo>
                    <a:pt x="13644" y="136"/>
                  </a:moveTo>
                  <a:lnTo>
                    <a:pt x="12098" y="21836"/>
                  </a:lnTo>
                  <a:cubicBezTo>
                    <a:pt x="12098" y="21836"/>
                    <a:pt x="1031" y="26311"/>
                    <a:pt x="82" y="26664"/>
                  </a:cubicBezTo>
                  <a:lnTo>
                    <a:pt x="136" y="6456"/>
                  </a:lnTo>
                  <a:lnTo>
                    <a:pt x="13644"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1" name="Google Shape;2001;p15"/>
            <p:cNvSpPr/>
            <p:nvPr/>
          </p:nvSpPr>
          <p:spPr>
            <a:xfrm>
              <a:off x="1235600" y="1630825"/>
              <a:ext cx="327550" cy="423825"/>
            </a:xfrm>
            <a:custGeom>
              <a:avLst/>
              <a:gdLst/>
              <a:ahLst/>
              <a:cxnLst/>
              <a:rect l="l" t="t" r="r" b="b"/>
              <a:pathLst>
                <a:path w="13102" h="16953" extrusionOk="0">
                  <a:moveTo>
                    <a:pt x="8870" y="9493"/>
                  </a:moveTo>
                  <a:cubicBezTo>
                    <a:pt x="8815" y="9575"/>
                    <a:pt x="8734" y="9656"/>
                    <a:pt x="8680" y="9710"/>
                  </a:cubicBezTo>
                  <a:cubicBezTo>
                    <a:pt x="7785" y="10605"/>
                    <a:pt x="6374" y="11962"/>
                    <a:pt x="5452" y="12721"/>
                  </a:cubicBezTo>
                  <a:cubicBezTo>
                    <a:pt x="3526" y="14267"/>
                    <a:pt x="895" y="16952"/>
                    <a:pt x="895" y="16952"/>
                  </a:cubicBezTo>
                  <a:lnTo>
                    <a:pt x="0" y="11338"/>
                  </a:lnTo>
                  <a:cubicBezTo>
                    <a:pt x="0" y="11338"/>
                    <a:pt x="407" y="8788"/>
                    <a:pt x="705" y="8327"/>
                  </a:cubicBezTo>
                  <a:cubicBezTo>
                    <a:pt x="705" y="8327"/>
                    <a:pt x="2197" y="5045"/>
                    <a:pt x="2658" y="4096"/>
                  </a:cubicBezTo>
                  <a:cubicBezTo>
                    <a:pt x="3228" y="3174"/>
                    <a:pt x="3852" y="2251"/>
                    <a:pt x="4503" y="1383"/>
                  </a:cubicBezTo>
                  <a:cubicBezTo>
                    <a:pt x="5127" y="1980"/>
                    <a:pt x="5100" y="2550"/>
                    <a:pt x="4584" y="3526"/>
                  </a:cubicBezTo>
                  <a:cubicBezTo>
                    <a:pt x="4421" y="4014"/>
                    <a:pt x="4313" y="4475"/>
                    <a:pt x="4232" y="4964"/>
                  </a:cubicBezTo>
                  <a:lnTo>
                    <a:pt x="5154" y="4394"/>
                  </a:lnTo>
                  <a:lnTo>
                    <a:pt x="5235" y="4367"/>
                  </a:lnTo>
                  <a:lnTo>
                    <a:pt x="9982" y="407"/>
                  </a:lnTo>
                  <a:cubicBezTo>
                    <a:pt x="10226" y="190"/>
                    <a:pt x="10660" y="0"/>
                    <a:pt x="10850" y="298"/>
                  </a:cubicBezTo>
                  <a:cubicBezTo>
                    <a:pt x="11067" y="624"/>
                    <a:pt x="10796" y="1031"/>
                    <a:pt x="10551" y="1275"/>
                  </a:cubicBezTo>
                  <a:lnTo>
                    <a:pt x="6808" y="4991"/>
                  </a:lnTo>
                  <a:lnTo>
                    <a:pt x="6835" y="5045"/>
                  </a:lnTo>
                  <a:lnTo>
                    <a:pt x="11392" y="1248"/>
                  </a:lnTo>
                  <a:cubicBezTo>
                    <a:pt x="11636" y="1004"/>
                    <a:pt x="12070" y="814"/>
                    <a:pt x="12287" y="1139"/>
                  </a:cubicBezTo>
                  <a:cubicBezTo>
                    <a:pt x="12504" y="1438"/>
                    <a:pt x="12233" y="1872"/>
                    <a:pt x="11989" y="2089"/>
                  </a:cubicBezTo>
                  <a:lnTo>
                    <a:pt x="7731" y="6320"/>
                  </a:lnTo>
                  <a:lnTo>
                    <a:pt x="7758" y="6374"/>
                  </a:lnTo>
                  <a:lnTo>
                    <a:pt x="12016" y="2821"/>
                  </a:lnTo>
                  <a:cubicBezTo>
                    <a:pt x="12260" y="2604"/>
                    <a:pt x="12694" y="2414"/>
                    <a:pt x="12911" y="2712"/>
                  </a:cubicBezTo>
                  <a:cubicBezTo>
                    <a:pt x="13101" y="3038"/>
                    <a:pt x="12857" y="3445"/>
                    <a:pt x="12613" y="3689"/>
                  </a:cubicBezTo>
                  <a:lnTo>
                    <a:pt x="8761" y="7513"/>
                  </a:lnTo>
                  <a:lnTo>
                    <a:pt x="11989" y="5072"/>
                  </a:lnTo>
                  <a:cubicBezTo>
                    <a:pt x="12179" y="4882"/>
                    <a:pt x="12586" y="4747"/>
                    <a:pt x="12748" y="5018"/>
                  </a:cubicBezTo>
                  <a:cubicBezTo>
                    <a:pt x="12938" y="5316"/>
                    <a:pt x="12694" y="5669"/>
                    <a:pt x="12477" y="5859"/>
                  </a:cubicBezTo>
                  <a:cubicBezTo>
                    <a:pt x="12477" y="5859"/>
                    <a:pt x="10009" y="8436"/>
                    <a:pt x="8924" y="946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2" name="Google Shape;2002;p15"/>
            <p:cNvSpPr/>
            <p:nvPr/>
          </p:nvSpPr>
          <p:spPr>
            <a:xfrm>
              <a:off x="1316975" y="1698625"/>
              <a:ext cx="11550" cy="8850"/>
            </a:xfrm>
            <a:custGeom>
              <a:avLst/>
              <a:gdLst/>
              <a:ahLst/>
              <a:cxnLst/>
              <a:rect l="l" t="t" r="r" b="b"/>
              <a:pathLst>
                <a:path w="462" h="354" extrusionOk="0">
                  <a:moveTo>
                    <a:pt x="54" y="109"/>
                  </a:moveTo>
                  <a:lnTo>
                    <a:pt x="326" y="299"/>
                  </a:lnTo>
                  <a:cubicBezTo>
                    <a:pt x="380" y="353"/>
                    <a:pt x="461" y="245"/>
                    <a:pt x="407" y="190"/>
                  </a:cubicBezTo>
                  <a:cubicBezTo>
                    <a:pt x="326" y="136"/>
                    <a:pt x="244" y="55"/>
                    <a:pt x="163" y="28"/>
                  </a:cubicBezTo>
                  <a:lnTo>
                    <a:pt x="109" y="28"/>
                  </a:lnTo>
                  <a:cubicBezTo>
                    <a:pt x="54" y="0"/>
                    <a:pt x="0" y="55"/>
                    <a:pt x="54" y="10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3" name="Google Shape;2003;p15"/>
            <p:cNvSpPr/>
            <p:nvPr/>
          </p:nvSpPr>
          <p:spPr>
            <a:xfrm>
              <a:off x="1506825" y="1676925"/>
              <a:ext cx="10875" cy="13575"/>
            </a:xfrm>
            <a:custGeom>
              <a:avLst/>
              <a:gdLst/>
              <a:ahLst/>
              <a:cxnLst/>
              <a:rect l="l" t="t" r="r" b="b"/>
              <a:pathLst>
                <a:path w="435" h="543" extrusionOk="0">
                  <a:moveTo>
                    <a:pt x="28" y="82"/>
                  </a:moveTo>
                  <a:lnTo>
                    <a:pt x="28" y="109"/>
                  </a:lnTo>
                  <a:cubicBezTo>
                    <a:pt x="28" y="136"/>
                    <a:pt x="28" y="136"/>
                    <a:pt x="28" y="163"/>
                  </a:cubicBezTo>
                  <a:cubicBezTo>
                    <a:pt x="109" y="272"/>
                    <a:pt x="218" y="407"/>
                    <a:pt x="326" y="516"/>
                  </a:cubicBezTo>
                  <a:cubicBezTo>
                    <a:pt x="326" y="543"/>
                    <a:pt x="381" y="543"/>
                    <a:pt x="408" y="516"/>
                  </a:cubicBezTo>
                  <a:cubicBezTo>
                    <a:pt x="435" y="489"/>
                    <a:pt x="435" y="462"/>
                    <a:pt x="408" y="434"/>
                  </a:cubicBezTo>
                  <a:cubicBezTo>
                    <a:pt x="326" y="299"/>
                    <a:pt x="245" y="163"/>
                    <a:pt x="136" y="55"/>
                  </a:cubicBezTo>
                  <a:cubicBezTo>
                    <a:pt x="109" y="55"/>
                    <a:pt x="109" y="28"/>
                    <a:pt x="82" y="28"/>
                  </a:cubicBezTo>
                  <a:lnTo>
                    <a:pt x="55" y="28"/>
                  </a:lnTo>
                  <a:cubicBezTo>
                    <a:pt x="55" y="0"/>
                    <a:pt x="1" y="28"/>
                    <a:pt x="28"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4" name="Google Shape;2004;p15"/>
            <p:cNvSpPr/>
            <p:nvPr/>
          </p:nvSpPr>
          <p:spPr>
            <a:xfrm>
              <a:off x="1528525" y="1714900"/>
              <a:ext cx="4775" cy="7475"/>
            </a:xfrm>
            <a:custGeom>
              <a:avLst/>
              <a:gdLst/>
              <a:ahLst/>
              <a:cxnLst/>
              <a:rect l="l" t="t" r="r" b="b"/>
              <a:pathLst>
                <a:path w="191" h="299" extrusionOk="0">
                  <a:moveTo>
                    <a:pt x="1" y="82"/>
                  </a:moveTo>
                  <a:lnTo>
                    <a:pt x="1" y="109"/>
                  </a:lnTo>
                  <a:cubicBezTo>
                    <a:pt x="28" y="190"/>
                    <a:pt x="82" y="217"/>
                    <a:pt x="136" y="272"/>
                  </a:cubicBezTo>
                  <a:cubicBezTo>
                    <a:pt x="136" y="299"/>
                    <a:pt x="163" y="299"/>
                    <a:pt x="163" y="272"/>
                  </a:cubicBezTo>
                  <a:cubicBezTo>
                    <a:pt x="191" y="272"/>
                    <a:pt x="191" y="245"/>
                    <a:pt x="163" y="245"/>
                  </a:cubicBezTo>
                  <a:cubicBezTo>
                    <a:pt x="136" y="190"/>
                    <a:pt x="136" y="109"/>
                    <a:pt x="82" y="55"/>
                  </a:cubicBezTo>
                  <a:cubicBezTo>
                    <a:pt x="1" y="0"/>
                    <a:pt x="82" y="55"/>
                    <a:pt x="28" y="55"/>
                  </a:cubicBezTo>
                  <a:cubicBezTo>
                    <a:pt x="28" y="55"/>
                    <a:pt x="28" y="55"/>
                    <a:pt x="1" y="55"/>
                  </a:cubicBezTo>
                  <a:cubicBezTo>
                    <a:pt x="1" y="55"/>
                    <a:pt x="1" y="82"/>
                    <a:pt x="1" y="8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5" name="Google Shape;2005;p15"/>
            <p:cNvSpPr/>
            <p:nvPr/>
          </p:nvSpPr>
          <p:spPr>
            <a:xfrm>
              <a:off x="1529875" y="1769150"/>
              <a:ext cx="5450" cy="7475"/>
            </a:xfrm>
            <a:custGeom>
              <a:avLst/>
              <a:gdLst/>
              <a:ahLst/>
              <a:cxnLst/>
              <a:rect l="l" t="t" r="r" b="b"/>
              <a:pathLst>
                <a:path w="218" h="299" extrusionOk="0">
                  <a:moveTo>
                    <a:pt x="28" y="27"/>
                  </a:moveTo>
                  <a:cubicBezTo>
                    <a:pt x="28" y="55"/>
                    <a:pt x="28" y="82"/>
                    <a:pt x="28" y="136"/>
                  </a:cubicBezTo>
                  <a:cubicBezTo>
                    <a:pt x="55" y="190"/>
                    <a:pt x="55" y="190"/>
                    <a:pt x="109" y="272"/>
                  </a:cubicBezTo>
                  <a:cubicBezTo>
                    <a:pt x="137" y="299"/>
                    <a:pt x="164" y="299"/>
                    <a:pt x="191" y="272"/>
                  </a:cubicBezTo>
                  <a:cubicBezTo>
                    <a:pt x="191" y="272"/>
                    <a:pt x="218" y="244"/>
                    <a:pt x="191" y="217"/>
                  </a:cubicBezTo>
                  <a:cubicBezTo>
                    <a:pt x="191" y="163"/>
                    <a:pt x="164" y="109"/>
                    <a:pt x="137" y="55"/>
                  </a:cubicBezTo>
                  <a:cubicBezTo>
                    <a:pt x="109" y="27"/>
                    <a:pt x="82" y="27"/>
                    <a:pt x="55" y="0"/>
                  </a:cubicBezTo>
                  <a:cubicBezTo>
                    <a:pt x="55" y="0"/>
                    <a:pt x="28" y="0"/>
                    <a:pt x="28" y="0"/>
                  </a:cubicBezTo>
                  <a:cubicBezTo>
                    <a:pt x="28" y="0"/>
                    <a:pt x="1" y="27"/>
                    <a:pt x="28"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6" name="Google Shape;2006;p15"/>
            <p:cNvSpPr/>
            <p:nvPr/>
          </p:nvSpPr>
          <p:spPr>
            <a:xfrm>
              <a:off x="1431575" y="1699300"/>
              <a:ext cx="6125" cy="6800"/>
            </a:xfrm>
            <a:custGeom>
              <a:avLst/>
              <a:gdLst/>
              <a:ahLst/>
              <a:cxnLst/>
              <a:rect l="l" t="t" r="r" b="b"/>
              <a:pathLst>
                <a:path w="245" h="272" extrusionOk="0">
                  <a:moveTo>
                    <a:pt x="0" y="28"/>
                  </a:moveTo>
                  <a:lnTo>
                    <a:pt x="217" y="272"/>
                  </a:lnTo>
                  <a:cubicBezTo>
                    <a:pt x="217" y="272"/>
                    <a:pt x="244" y="272"/>
                    <a:pt x="244" y="272"/>
                  </a:cubicBezTo>
                  <a:cubicBezTo>
                    <a:pt x="244" y="272"/>
                    <a:pt x="244" y="245"/>
                    <a:pt x="244" y="245"/>
                  </a:cubicBezTo>
                  <a:lnTo>
                    <a:pt x="54" y="1"/>
                  </a:lnTo>
                  <a:cubicBezTo>
                    <a:pt x="27" y="1"/>
                    <a:pt x="27" y="1"/>
                    <a:pt x="0" y="1"/>
                  </a:cubicBezTo>
                  <a:cubicBezTo>
                    <a:pt x="0" y="1"/>
                    <a:pt x="0" y="28"/>
                    <a:pt x="0"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7" name="Google Shape;2007;p15"/>
            <p:cNvSpPr/>
            <p:nvPr/>
          </p:nvSpPr>
          <p:spPr>
            <a:xfrm>
              <a:off x="1428850" y="1702025"/>
              <a:ext cx="8850" cy="10175"/>
            </a:xfrm>
            <a:custGeom>
              <a:avLst/>
              <a:gdLst/>
              <a:ahLst/>
              <a:cxnLst/>
              <a:rect l="l" t="t" r="r" b="b"/>
              <a:pathLst>
                <a:path w="354" h="407" extrusionOk="0">
                  <a:moveTo>
                    <a:pt x="1" y="27"/>
                  </a:moveTo>
                  <a:lnTo>
                    <a:pt x="82" y="163"/>
                  </a:lnTo>
                  <a:cubicBezTo>
                    <a:pt x="163" y="244"/>
                    <a:pt x="218" y="326"/>
                    <a:pt x="299" y="380"/>
                  </a:cubicBezTo>
                  <a:cubicBezTo>
                    <a:pt x="326" y="407"/>
                    <a:pt x="326" y="407"/>
                    <a:pt x="353" y="380"/>
                  </a:cubicBezTo>
                  <a:cubicBezTo>
                    <a:pt x="353" y="380"/>
                    <a:pt x="353" y="380"/>
                    <a:pt x="353" y="353"/>
                  </a:cubicBezTo>
                  <a:lnTo>
                    <a:pt x="28" y="27"/>
                  </a:lnTo>
                  <a:cubicBezTo>
                    <a:pt x="28" y="0"/>
                    <a:pt x="1" y="0"/>
                    <a:pt x="1" y="27"/>
                  </a:cubicBezTo>
                  <a:cubicBezTo>
                    <a:pt x="1" y="27"/>
                    <a:pt x="1" y="27"/>
                    <a:pt x="1"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8" name="Google Shape;2008;p15"/>
            <p:cNvSpPr/>
            <p:nvPr/>
          </p:nvSpPr>
          <p:spPr>
            <a:xfrm>
              <a:off x="1458675" y="1724400"/>
              <a:ext cx="6150" cy="8825"/>
            </a:xfrm>
            <a:custGeom>
              <a:avLst/>
              <a:gdLst/>
              <a:ahLst/>
              <a:cxnLst/>
              <a:rect l="l" t="t" r="r" b="b"/>
              <a:pathLst>
                <a:path w="246" h="353" extrusionOk="0">
                  <a:moveTo>
                    <a:pt x="28" y="82"/>
                  </a:moveTo>
                  <a:cubicBezTo>
                    <a:pt x="28" y="82"/>
                    <a:pt x="28" y="109"/>
                    <a:pt x="28" y="136"/>
                  </a:cubicBezTo>
                  <a:cubicBezTo>
                    <a:pt x="55" y="217"/>
                    <a:pt x="137" y="271"/>
                    <a:pt x="191" y="326"/>
                  </a:cubicBezTo>
                  <a:cubicBezTo>
                    <a:pt x="191" y="353"/>
                    <a:pt x="218" y="353"/>
                    <a:pt x="245" y="326"/>
                  </a:cubicBezTo>
                  <a:cubicBezTo>
                    <a:pt x="245" y="326"/>
                    <a:pt x="245" y="299"/>
                    <a:pt x="245" y="271"/>
                  </a:cubicBezTo>
                  <a:cubicBezTo>
                    <a:pt x="218" y="217"/>
                    <a:pt x="164" y="136"/>
                    <a:pt x="109" y="82"/>
                  </a:cubicBezTo>
                  <a:cubicBezTo>
                    <a:pt x="109" y="54"/>
                    <a:pt x="82" y="54"/>
                    <a:pt x="55" y="27"/>
                  </a:cubicBezTo>
                  <a:cubicBezTo>
                    <a:pt x="28" y="0"/>
                    <a:pt x="1" y="27"/>
                    <a:pt x="1" y="5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9" name="Google Shape;2009;p15"/>
            <p:cNvSpPr/>
            <p:nvPr/>
          </p:nvSpPr>
          <p:spPr>
            <a:xfrm>
              <a:off x="1455975" y="1729825"/>
              <a:ext cx="6800" cy="8150"/>
            </a:xfrm>
            <a:custGeom>
              <a:avLst/>
              <a:gdLst/>
              <a:ahLst/>
              <a:cxnLst/>
              <a:rect l="l" t="t" r="r" b="b"/>
              <a:pathLst>
                <a:path w="272" h="326" extrusionOk="0">
                  <a:moveTo>
                    <a:pt x="0" y="54"/>
                  </a:moveTo>
                  <a:cubicBezTo>
                    <a:pt x="0" y="82"/>
                    <a:pt x="28" y="82"/>
                    <a:pt x="28" y="109"/>
                  </a:cubicBezTo>
                  <a:cubicBezTo>
                    <a:pt x="82" y="190"/>
                    <a:pt x="136" y="244"/>
                    <a:pt x="190" y="298"/>
                  </a:cubicBezTo>
                  <a:cubicBezTo>
                    <a:pt x="217" y="326"/>
                    <a:pt x="245" y="326"/>
                    <a:pt x="245" y="298"/>
                  </a:cubicBezTo>
                  <a:cubicBezTo>
                    <a:pt x="272" y="298"/>
                    <a:pt x="272" y="271"/>
                    <a:pt x="245" y="244"/>
                  </a:cubicBezTo>
                  <a:cubicBezTo>
                    <a:pt x="190" y="190"/>
                    <a:pt x="163" y="109"/>
                    <a:pt x="82" y="54"/>
                  </a:cubicBezTo>
                  <a:cubicBezTo>
                    <a:pt x="82" y="27"/>
                    <a:pt x="55" y="27"/>
                    <a:pt x="28" y="27"/>
                  </a:cubicBezTo>
                  <a:cubicBezTo>
                    <a:pt x="28" y="0"/>
                    <a:pt x="0" y="0"/>
                    <a:pt x="0" y="27"/>
                  </a:cubicBezTo>
                  <a:cubicBezTo>
                    <a:pt x="0" y="27"/>
                    <a:pt x="0" y="27"/>
                    <a:pt x="0" y="5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0" name="Google Shape;2010;p15"/>
            <p:cNvSpPr/>
            <p:nvPr/>
          </p:nvSpPr>
          <p:spPr>
            <a:xfrm>
              <a:off x="1482425" y="1753550"/>
              <a:ext cx="8150" cy="11550"/>
            </a:xfrm>
            <a:custGeom>
              <a:avLst/>
              <a:gdLst/>
              <a:ahLst/>
              <a:cxnLst/>
              <a:rect l="l" t="t" r="r" b="b"/>
              <a:pathLst>
                <a:path w="326" h="462" extrusionOk="0">
                  <a:moveTo>
                    <a:pt x="27" y="55"/>
                  </a:moveTo>
                  <a:cubicBezTo>
                    <a:pt x="27" y="82"/>
                    <a:pt x="27" y="82"/>
                    <a:pt x="27" y="109"/>
                  </a:cubicBezTo>
                  <a:cubicBezTo>
                    <a:pt x="109" y="217"/>
                    <a:pt x="190" y="353"/>
                    <a:pt x="272" y="434"/>
                  </a:cubicBezTo>
                  <a:cubicBezTo>
                    <a:pt x="299" y="462"/>
                    <a:pt x="299" y="462"/>
                    <a:pt x="326" y="434"/>
                  </a:cubicBezTo>
                  <a:cubicBezTo>
                    <a:pt x="326" y="434"/>
                    <a:pt x="326" y="407"/>
                    <a:pt x="326" y="407"/>
                  </a:cubicBezTo>
                  <a:lnTo>
                    <a:pt x="55" y="0"/>
                  </a:lnTo>
                  <a:cubicBezTo>
                    <a:pt x="55" y="0"/>
                    <a:pt x="27" y="0"/>
                    <a:pt x="27" y="0"/>
                  </a:cubicBezTo>
                  <a:cubicBezTo>
                    <a:pt x="0" y="28"/>
                    <a:pt x="0" y="55"/>
                    <a:pt x="27"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1" name="Google Shape;2011;p15"/>
            <p:cNvSpPr/>
            <p:nvPr/>
          </p:nvSpPr>
          <p:spPr>
            <a:xfrm>
              <a:off x="1479700" y="1761675"/>
              <a:ext cx="6125" cy="6150"/>
            </a:xfrm>
            <a:custGeom>
              <a:avLst/>
              <a:gdLst/>
              <a:ahLst/>
              <a:cxnLst/>
              <a:rect l="l" t="t" r="r" b="b"/>
              <a:pathLst>
                <a:path w="245" h="246" extrusionOk="0">
                  <a:moveTo>
                    <a:pt x="28" y="55"/>
                  </a:moveTo>
                  <a:lnTo>
                    <a:pt x="28" y="109"/>
                  </a:lnTo>
                  <a:cubicBezTo>
                    <a:pt x="55" y="191"/>
                    <a:pt x="82" y="164"/>
                    <a:pt x="164" y="245"/>
                  </a:cubicBezTo>
                  <a:cubicBezTo>
                    <a:pt x="191" y="245"/>
                    <a:pt x="191" y="245"/>
                    <a:pt x="218" y="245"/>
                  </a:cubicBezTo>
                  <a:cubicBezTo>
                    <a:pt x="245" y="218"/>
                    <a:pt x="245" y="191"/>
                    <a:pt x="218" y="191"/>
                  </a:cubicBezTo>
                  <a:cubicBezTo>
                    <a:pt x="164" y="109"/>
                    <a:pt x="164" y="82"/>
                    <a:pt x="82" y="28"/>
                  </a:cubicBezTo>
                  <a:lnTo>
                    <a:pt x="55" y="28"/>
                  </a:lnTo>
                  <a:cubicBezTo>
                    <a:pt x="28" y="1"/>
                    <a:pt x="1" y="28"/>
                    <a:pt x="28"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15"/>
            <p:cNvSpPr/>
            <p:nvPr/>
          </p:nvSpPr>
          <p:spPr>
            <a:xfrm>
              <a:off x="1501400" y="1792875"/>
              <a:ext cx="6825" cy="10200"/>
            </a:xfrm>
            <a:custGeom>
              <a:avLst/>
              <a:gdLst/>
              <a:ahLst/>
              <a:cxnLst/>
              <a:rect l="l" t="t" r="r" b="b"/>
              <a:pathLst>
                <a:path w="273" h="408" extrusionOk="0">
                  <a:moveTo>
                    <a:pt x="1" y="28"/>
                  </a:moveTo>
                  <a:cubicBezTo>
                    <a:pt x="28" y="82"/>
                    <a:pt x="55" y="109"/>
                    <a:pt x="55" y="163"/>
                  </a:cubicBezTo>
                  <a:cubicBezTo>
                    <a:pt x="82" y="191"/>
                    <a:pt x="191" y="299"/>
                    <a:pt x="245" y="380"/>
                  </a:cubicBezTo>
                  <a:cubicBezTo>
                    <a:pt x="245" y="408"/>
                    <a:pt x="272" y="408"/>
                    <a:pt x="272" y="380"/>
                  </a:cubicBezTo>
                  <a:cubicBezTo>
                    <a:pt x="272" y="380"/>
                    <a:pt x="272" y="353"/>
                    <a:pt x="272" y="353"/>
                  </a:cubicBezTo>
                  <a:cubicBezTo>
                    <a:pt x="245" y="272"/>
                    <a:pt x="191" y="191"/>
                    <a:pt x="136" y="109"/>
                  </a:cubicBezTo>
                  <a:cubicBezTo>
                    <a:pt x="109" y="55"/>
                    <a:pt x="82" y="28"/>
                    <a:pt x="28" y="1"/>
                  </a:cubicBezTo>
                  <a:cubicBezTo>
                    <a:pt x="28" y="1"/>
                    <a:pt x="1" y="1"/>
                    <a:pt x="1" y="1"/>
                  </a:cubicBezTo>
                  <a:cubicBezTo>
                    <a:pt x="1" y="28"/>
                    <a:pt x="1" y="28"/>
                    <a:pt x="1"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15"/>
            <p:cNvSpPr/>
            <p:nvPr/>
          </p:nvSpPr>
          <p:spPr>
            <a:xfrm>
              <a:off x="1382750" y="1742025"/>
              <a:ext cx="36625" cy="35275"/>
            </a:xfrm>
            <a:custGeom>
              <a:avLst/>
              <a:gdLst/>
              <a:ahLst/>
              <a:cxnLst/>
              <a:rect l="l" t="t" r="r" b="b"/>
              <a:pathLst>
                <a:path w="1465" h="1411" extrusionOk="0">
                  <a:moveTo>
                    <a:pt x="1411" y="27"/>
                  </a:moveTo>
                  <a:cubicBezTo>
                    <a:pt x="1248" y="136"/>
                    <a:pt x="1112" y="244"/>
                    <a:pt x="949" y="380"/>
                  </a:cubicBezTo>
                  <a:cubicBezTo>
                    <a:pt x="624" y="706"/>
                    <a:pt x="353" y="1058"/>
                    <a:pt x="27" y="1357"/>
                  </a:cubicBezTo>
                  <a:cubicBezTo>
                    <a:pt x="0" y="1384"/>
                    <a:pt x="0" y="1384"/>
                    <a:pt x="27" y="1411"/>
                  </a:cubicBezTo>
                  <a:cubicBezTo>
                    <a:pt x="27" y="1411"/>
                    <a:pt x="54" y="1411"/>
                    <a:pt x="54" y="1411"/>
                  </a:cubicBezTo>
                  <a:cubicBezTo>
                    <a:pt x="217" y="1275"/>
                    <a:pt x="380" y="1167"/>
                    <a:pt x="515" y="1031"/>
                  </a:cubicBezTo>
                  <a:cubicBezTo>
                    <a:pt x="732" y="814"/>
                    <a:pt x="949" y="570"/>
                    <a:pt x="1166" y="353"/>
                  </a:cubicBezTo>
                  <a:cubicBezTo>
                    <a:pt x="1275" y="244"/>
                    <a:pt x="1356" y="136"/>
                    <a:pt x="1438" y="55"/>
                  </a:cubicBezTo>
                  <a:cubicBezTo>
                    <a:pt x="1465" y="27"/>
                    <a:pt x="1465" y="27"/>
                    <a:pt x="1438" y="0"/>
                  </a:cubicBezTo>
                  <a:cubicBezTo>
                    <a:pt x="1438" y="0"/>
                    <a:pt x="1411" y="0"/>
                    <a:pt x="1411"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15"/>
            <p:cNvSpPr/>
            <p:nvPr/>
          </p:nvSpPr>
          <p:spPr>
            <a:xfrm>
              <a:off x="1407150" y="1778650"/>
              <a:ext cx="31900" cy="31200"/>
            </a:xfrm>
            <a:custGeom>
              <a:avLst/>
              <a:gdLst/>
              <a:ahLst/>
              <a:cxnLst/>
              <a:rect l="l" t="t" r="r" b="b"/>
              <a:pathLst>
                <a:path w="1276" h="1248" extrusionOk="0">
                  <a:moveTo>
                    <a:pt x="1221" y="27"/>
                  </a:moveTo>
                  <a:cubicBezTo>
                    <a:pt x="1086" y="136"/>
                    <a:pt x="977" y="244"/>
                    <a:pt x="841" y="353"/>
                  </a:cubicBezTo>
                  <a:cubicBezTo>
                    <a:pt x="570" y="624"/>
                    <a:pt x="299" y="895"/>
                    <a:pt x="28" y="1166"/>
                  </a:cubicBezTo>
                  <a:cubicBezTo>
                    <a:pt x="1" y="1193"/>
                    <a:pt x="1" y="1221"/>
                    <a:pt x="28" y="1248"/>
                  </a:cubicBezTo>
                  <a:cubicBezTo>
                    <a:pt x="55" y="1248"/>
                    <a:pt x="82" y="1248"/>
                    <a:pt x="109" y="1248"/>
                  </a:cubicBezTo>
                  <a:cubicBezTo>
                    <a:pt x="380" y="977"/>
                    <a:pt x="679" y="732"/>
                    <a:pt x="923" y="434"/>
                  </a:cubicBezTo>
                  <a:cubicBezTo>
                    <a:pt x="1031" y="326"/>
                    <a:pt x="1140" y="190"/>
                    <a:pt x="1248" y="54"/>
                  </a:cubicBezTo>
                  <a:cubicBezTo>
                    <a:pt x="1275" y="27"/>
                    <a:pt x="1221" y="0"/>
                    <a:pt x="1221"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15"/>
            <p:cNvSpPr/>
            <p:nvPr/>
          </p:nvSpPr>
          <p:spPr>
            <a:xfrm>
              <a:off x="1431575" y="1808475"/>
              <a:ext cx="33250" cy="30550"/>
            </a:xfrm>
            <a:custGeom>
              <a:avLst/>
              <a:gdLst/>
              <a:ahLst/>
              <a:cxnLst/>
              <a:rect l="l" t="t" r="r" b="b"/>
              <a:pathLst>
                <a:path w="1330" h="1222" extrusionOk="0">
                  <a:moveTo>
                    <a:pt x="1275" y="0"/>
                  </a:moveTo>
                  <a:cubicBezTo>
                    <a:pt x="1248" y="0"/>
                    <a:pt x="1221" y="28"/>
                    <a:pt x="1221" y="28"/>
                  </a:cubicBezTo>
                  <a:cubicBezTo>
                    <a:pt x="1139" y="82"/>
                    <a:pt x="1058" y="136"/>
                    <a:pt x="1004" y="190"/>
                  </a:cubicBezTo>
                  <a:cubicBezTo>
                    <a:pt x="895" y="299"/>
                    <a:pt x="787" y="380"/>
                    <a:pt x="705" y="489"/>
                  </a:cubicBezTo>
                  <a:cubicBezTo>
                    <a:pt x="488" y="706"/>
                    <a:pt x="271" y="923"/>
                    <a:pt x="27" y="1140"/>
                  </a:cubicBezTo>
                  <a:cubicBezTo>
                    <a:pt x="0" y="1167"/>
                    <a:pt x="27" y="1221"/>
                    <a:pt x="81" y="1194"/>
                  </a:cubicBezTo>
                  <a:cubicBezTo>
                    <a:pt x="298" y="1031"/>
                    <a:pt x="542" y="868"/>
                    <a:pt x="732" y="651"/>
                  </a:cubicBezTo>
                  <a:cubicBezTo>
                    <a:pt x="895" y="516"/>
                    <a:pt x="1085" y="353"/>
                    <a:pt x="1221" y="190"/>
                  </a:cubicBezTo>
                  <a:cubicBezTo>
                    <a:pt x="1248" y="136"/>
                    <a:pt x="1275" y="82"/>
                    <a:pt x="1302" y="55"/>
                  </a:cubicBezTo>
                  <a:cubicBezTo>
                    <a:pt x="1329" y="28"/>
                    <a:pt x="1329" y="28"/>
                    <a:pt x="1302" y="0"/>
                  </a:cubicBezTo>
                  <a:cubicBezTo>
                    <a:pt x="1302" y="0"/>
                    <a:pt x="1302" y="0"/>
                    <a:pt x="1275"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15"/>
            <p:cNvSpPr/>
            <p:nvPr/>
          </p:nvSpPr>
          <p:spPr>
            <a:xfrm>
              <a:off x="1329175" y="1742025"/>
              <a:ext cx="25800" cy="27150"/>
            </a:xfrm>
            <a:custGeom>
              <a:avLst/>
              <a:gdLst/>
              <a:ahLst/>
              <a:cxnLst/>
              <a:rect l="l" t="t" r="r" b="b"/>
              <a:pathLst>
                <a:path w="1032" h="1086" extrusionOk="0">
                  <a:moveTo>
                    <a:pt x="977" y="27"/>
                  </a:moveTo>
                  <a:lnTo>
                    <a:pt x="868" y="109"/>
                  </a:lnTo>
                  <a:cubicBezTo>
                    <a:pt x="570" y="380"/>
                    <a:pt x="326" y="678"/>
                    <a:pt x="27" y="950"/>
                  </a:cubicBezTo>
                  <a:cubicBezTo>
                    <a:pt x="0" y="977"/>
                    <a:pt x="0" y="1031"/>
                    <a:pt x="27" y="1058"/>
                  </a:cubicBezTo>
                  <a:cubicBezTo>
                    <a:pt x="55" y="1085"/>
                    <a:pt x="109" y="1085"/>
                    <a:pt x="136" y="1058"/>
                  </a:cubicBezTo>
                  <a:cubicBezTo>
                    <a:pt x="353" y="841"/>
                    <a:pt x="570" y="624"/>
                    <a:pt x="787" y="380"/>
                  </a:cubicBezTo>
                  <a:cubicBezTo>
                    <a:pt x="841" y="299"/>
                    <a:pt x="923" y="217"/>
                    <a:pt x="977" y="136"/>
                  </a:cubicBezTo>
                  <a:cubicBezTo>
                    <a:pt x="1004" y="109"/>
                    <a:pt x="1004" y="82"/>
                    <a:pt x="1031" y="55"/>
                  </a:cubicBezTo>
                  <a:cubicBezTo>
                    <a:pt x="1031" y="27"/>
                    <a:pt x="1031" y="27"/>
                    <a:pt x="1031" y="0"/>
                  </a:cubicBezTo>
                  <a:cubicBezTo>
                    <a:pt x="1004" y="0"/>
                    <a:pt x="977" y="0"/>
                    <a:pt x="977"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7" name="Google Shape;2017;p15"/>
            <p:cNvSpPr/>
            <p:nvPr/>
          </p:nvSpPr>
          <p:spPr>
            <a:xfrm>
              <a:off x="1854025" y="1640300"/>
              <a:ext cx="363475" cy="432650"/>
            </a:xfrm>
            <a:custGeom>
              <a:avLst/>
              <a:gdLst/>
              <a:ahLst/>
              <a:cxnLst/>
              <a:rect l="l" t="t" r="r" b="b"/>
              <a:pathLst>
                <a:path w="14539" h="17306" extrusionOk="0">
                  <a:moveTo>
                    <a:pt x="4665" y="9765"/>
                  </a:moveTo>
                  <a:cubicBezTo>
                    <a:pt x="4720" y="9847"/>
                    <a:pt x="4801" y="9928"/>
                    <a:pt x="4882" y="10009"/>
                  </a:cubicBezTo>
                  <a:cubicBezTo>
                    <a:pt x="5859" y="10905"/>
                    <a:pt x="7378" y="12288"/>
                    <a:pt x="8354" y="13020"/>
                  </a:cubicBezTo>
                  <a:cubicBezTo>
                    <a:pt x="10470" y="14593"/>
                    <a:pt x="13318" y="17306"/>
                    <a:pt x="13318" y="17306"/>
                  </a:cubicBezTo>
                  <a:lnTo>
                    <a:pt x="14539" y="11284"/>
                  </a:lnTo>
                  <a:cubicBezTo>
                    <a:pt x="14539" y="11284"/>
                    <a:pt x="13725" y="8870"/>
                    <a:pt x="13399" y="8382"/>
                  </a:cubicBezTo>
                  <a:cubicBezTo>
                    <a:pt x="13399" y="8382"/>
                    <a:pt x="11745" y="5046"/>
                    <a:pt x="11229" y="4069"/>
                  </a:cubicBezTo>
                  <a:cubicBezTo>
                    <a:pt x="10606" y="3120"/>
                    <a:pt x="9928" y="2198"/>
                    <a:pt x="9222" y="1303"/>
                  </a:cubicBezTo>
                  <a:cubicBezTo>
                    <a:pt x="8544" y="1927"/>
                    <a:pt x="8598" y="2523"/>
                    <a:pt x="9168" y="3527"/>
                  </a:cubicBezTo>
                  <a:cubicBezTo>
                    <a:pt x="9331" y="4015"/>
                    <a:pt x="9466" y="4503"/>
                    <a:pt x="9575" y="5019"/>
                  </a:cubicBezTo>
                  <a:lnTo>
                    <a:pt x="8598" y="4422"/>
                  </a:lnTo>
                  <a:lnTo>
                    <a:pt x="8517" y="4368"/>
                  </a:lnTo>
                  <a:lnTo>
                    <a:pt x="3364" y="408"/>
                  </a:lnTo>
                  <a:cubicBezTo>
                    <a:pt x="3092" y="191"/>
                    <a:pt x="2631" y="1"/>
                    <a:pt x="2414" y="326"/>
                  </a:cubicBezTo>
                  <a:cubicBezTo>
                    <a:pt x="2197" y="652"/>
                    <a:pt x="2496" y="1086"/>
                    <a:pt x="2767" y="1303"/>
                  </a:cubicBezTo>
                  <a:lnTo>
                    <a:pt x="6835" y="5100"/>
                  </a:lnTo>
                  <a:lnTo>
                    <a:pt x="6781" y="5127"/>
                  </a:lnTo>
                  <a:lnTo>
                    <a:pt x="1817" y="1303"/>
                  </a:lnTo>
                  <a:cubicBezTo>
                    <a:pt x="1546" y="1086"/>
                    <a:pt x="1085" y="896"/>
                    <a:pt x="868" y="1221"/>
                  </a:cubicBezTo>
                  <a:cubicBezTo>
                    <a:pt x="651" y="1547"/>
                    <a:pt x="950" y="1981"/>
                    <a:pt x="1221" y="2198"/>
                  </a:cubicBezTo>
                  <a:lnTo>
                    <a:pt x="5832" y="6456"/>
                  </a:lnTo>
                  <a:lnTo>
                    <a:pt x="5805" y="6511"/>
                  </a:lnTo>
                  <a:lnTo>
                    <a:pt x="1194" y="2957"/>
                  </a:lnTo>
                  <a:cubicBezTo>
                    <a:pt x="922" y="2740"/>
                    <a:pt x="461" y="2550"/>
                    <a:pt x="244" y="2876"/>
                  </a:cubicBezTo>
                  <a:cubicBezTo>
                    <a:pt x="0" y="3201"/>
                    <a:pt x="326" y="3635"/>
                    <a:pt x="570" y="3852"/>
                  </a:cubicBezTo>
                  <a:lnTo>
                    <a:pt x="4747" y="7704"/>
                  </a:lnTo>
                  <a:lnTo>
                    <a:pt x="1275" y="5263"/>
                  </a:lnTo>
                  <a:cubicBezTo>
                    <a:pt x="1031" y="5073"/>
                    <a:pt x="624" y="4937"/>
                    <a:pt x="434" y="5236"/>
                  </a:cubicBezTo>
                  <a:cubicBezTo>
                    <a:pt x="244" y="5534"/>
                    <a:pt x="516" y="5887"/>
                    <a:pt x="760" y="6077"/>
                  </a:cubicBezTo>
                  <a:cubicBezTo>
                    <a:pt x="760" y="6077"/>
                    <a:pt x="3418" y="8708"/>
                    <a:pt x="4611" y="971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8" name="Google Shape;2018;p15"/>
            <p:cNvSpPr/>
            <p:nvPr/>
          </p:nvSpPr>
          <p:spPr>
            <a:xfrm>
              <a:off x="2106950" y="1704725"/>
              <a:ext cx="11550" cy="9525"/>
            </a:xfrm>
            <a:custGeom>
              <a:avLst/>
              <a:gdLst/>
              <a:ahLst/>
              <a:cxnLst/>
              <a:rect l="l" t="t" r="r" b="b"/>
              <a:pathLst>
                <a:path w="462" h="381" extrusionOk="0">
                  <a:moveTo>
                    <a:pt x="326" y="55"/>
                  </a:moveTo>
                  <a:lnTo>
                    <a:pt x="28" y="245"/>
                  </a:lnTo>
                  <a:cubicBezTo>
                    <a:pt x="0" y="272"/>
                    <a:pt x="0" y="326"/>
                    <a:pt x="28" y="353"/>
                  </a:cubicBezTo>
                  <a:cubicBezTo>
                    <a:pt x="55" y="380"/>
                    <a:pt x="109" y="380"/>
                    <a:pt x="136" y="353"/>
                  </a:cubicBezTo>
                  <a:lnTo>
                    <a:pt x="407" y="163"/>
                  </a:lnTo>
                  <a:cubicBezTo>
                    <a:pt x="462" y="109"/>
                    <a:pt x="407" y="1"/>
                    <a:pt x="353"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9" name="Google Shape;2019;p15"/>
            <p:cNvSpPr/>
            <p:nvPr/>
          </p:nvSpPr>
          <p:spPr>
            <a:xfrm>
              <a:off x="1939450" y="1667425"/>
              <a:ext cx="8175" cy="8175"/>
            </a:xfrm>
            <a:custGeom>
              <a:avLst/>
              <a:gdLst/>
              <a:ahLst/>
              <a:cxnLst/>
              <a:rect l="l" t="t" r="r" b="b"/>
              <a:pathLst>
                <a:path w="327" h="327" extrusionOk="0">
                  <a:moveTo>
                    <a:pt x="272" y="1"/>
                  </a:moveTo>
                  <a:lnTo>
                    <a:pt x="1" y="299"/>
                  </a:lnTo>
                  <a:cubicBezTo>
                    <a:pt x="1" y="299"/>
                    <a:pt x="1" y="299"/>
                    <a:pt x="1" y="326"/>
                  </a:cubicBezTo>
                  <a:cubicBezTo>
                    <a:pt x="1" y="326"/>
                    <a:pt x="28" y="326"/>
                    <a:pt x="55" y="326"/>
                  </a:cubicBezTo>
                  <a:lnTo>
                    <a:pt x="326" y="55"/>
                  </a:lnTo>
                  <a:cubicBezTo>
                    <a:pt x="326" y="28"/>
                    <a:pt x="326" y="28"/>
                    <a:pt x="326" y="1"/>
                  </a:cubicBezTo>
                  <a:cubicBezTo>
                    <a:pt x="326" y="1"/>
                    <a:pt x="299" y="1"/>
                    <a:pt x="272"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0" name="Google Shape;2020;p15"/>
            <p:cNvSpPr/>
            <p:nvPr/>
          </p:nvSpPr>
          <p:spPr>
            <a:xfrm>
              <a:off x="1902150" y="1689125"/>
              <a:ext cx="12250" cy="14950"/>
            </a:xfrm>
            <a:custGeom>
              <a:avLst/>
              <a:gdLst/>
              <a:ahLst/>
              <a:cxnLst/>
              <a:rect l="l" t="t" r="r" b="b"/>
              <a:pathLst>
                <a:path w="490" h="598" extrusionOk="0">
                  <a:moveTo>
                    <a:pt x="435" y="28"/>
                  </a:moveTo>
                  <a:cubicBezTo>
                    <a:pt x="381" y="28"/>
                    <a:pt x="435" y="1"/>
                    <a:pt x="381" y="28"/>
                  </a:cubicBezTo>
                  <a:cubicBezTo>
                    <a:pt x="354" y="28"/>
                    <a:pt x="354" y="28"/>
                    <a:pt x="354" y="55"/>
                  </a:cubicBezTo>
                  <a:cubicBezTo>
                    <a:pt x="245" y="163"/>
                    <a:pt x="137" y="299"/>
                    <a:pt x="55" y="435"/>
                  </a:cubicBezTo>
                  <a:cubicBezTo>
                    <a:pt x="1" y="516"/>
                    <a:pt x="137" y="597"/>
                    <a:pt x="164" y="516"/>
                  </a:cubicBezTo>
                  <a:cubicBezTo>
                    <a:pt x="272" y="408"/>
                    <a:pt x="381" y="272"/>
                    <a:pt x="462" y="136"/>
                  </a:cubicBezTo>
                  <a:cubicBezTo>
                    <a:pt x="462" y="136"/>
                    <a:pt x="489" y="109"/>
                    <a:pt x="462" y="82"/>
                  </a:cubicBezTo>
                  <a:cubicBezTo>
                    <a:pt x="462" y="82"/>
                    <a:pt x="462" y="82"/>
                    <a:pt x="462" y="55"/>
                  </a:cubicBezTo>
                  <a:cubicBezTo>
                    <a:pt x="462" y="55"/>
                    <a:pt x="462" y="28"/>
                    <a:pt x="462" y="28"/>
                  </a:cubicBezTo>
                  <a:cubicBezTo>
                    <a:pt x="435" y="28"/>
                    <a:pt x="435" y="1"/>
                    <a:pt x="435"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1" name="Google Shape;2021;p15"/>
            <p:cNvSpPr/>
            <p:nvPr/>
          </p:nvSpPr>
          <p:spPr>
            <a:xfrm>
              <a:off x="1886575" y="1728450"/>
              <a:ext cx="6125" cy="7500"/>
            </a:xfrm>
            <a:custGeom>
              <a:avLst/>
              <a:gdLst/>
              <a:ahLst/>
              <a:cxnLst/>
              <a:rect l="l" t="t" r="r" b="b"/>
              <a:pathLst>
                <a:path w="245" h="300" extrusionOk="0">
                  <a:moveTo>
                    <a:pt x="190" y="28"/>
                  </a:moveTo>
                  <a:lnTo>
                    <a:pt x="136" y="28"/>
                  </a:lnTo>
                  <a:cubicBezTo>
                    <a:pt x="109" y="28"/>
                    <a:pt x="82" y="164"/>
                    <a:pt x="54" y="218"/>
                  </a:cubicBezTo>
                  <a:cubicBezTo>
                    <a:pt x="0" y="245"/>
                    <a:pt x="82" y="299"/>
                    <a:pt x="109" y="245"/>
                  </a:cubicBezTo>
                  <a:cubicBezTo>
                    <a:pt x="136" y="191"/>
                    <a:pt x="217" y="137"/>
                    <a:pt x="244" y="82"/>
                  </a:cubicBezTo>
                  <a:lnTo>
                    <a:pt x="244" y="55"/>
                  </a:lnTo>
                  <a:cubicBezTo>
                    <a:pt x="244" y="28"/>
                    <a:pt x="244" y="28"/>
                    <a:pt x="244" y="1"/>
                  </a:cubicBezTo>
                  <a:cubicBezTo>
                    <a:pt x="217" y="1"/>
                    <a:pt x="190" y="1"/>
                    <a:pt x="190"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15"/>
            <p:cNvSpPr/>
            <p:nvPr/>
          </p:nvSpPr>
          <p:spPr>
            <a:xfrm>
              <a:off x="1885200" y="1784075"/>
              <a:ext cx="6125" cy="9500"/>
            </a:xfrm>
            <a:custGeom>
              <a:avLst/>
              <a:gdLst/>
              <a:ahLst/>
              <a:cxnLst/>
              <a:rect l="l" t="t" r="r" b="b"/>
              <a:pathLst>
                <a:path w="245" h="380" extrusionOk="0">
                  <a:moveTo>
                    <a:pt x="164" y="27"/>
                  </a:moveTo>
                  <a:cubicBezTo>
                    <a:pt x="137" y="54"/>
                    <a:pt x="137" y="54"/>
                    <a:pt x="109" y="81"/>
                  </a:cubicBezTo>
                  <a:cubicBezTo>
                    <a:pt x="82" y="136"/>
                    <a:pt x="55" y="190"/>
                    <a:pt x="28" y="271"/>
                  </a:cubicBezTo>
                  <a:cubicBezTo>
                    <a:pt x="1" y="326"/>
                    <a:pt x="82" y="380"/>
                    <a:pt x="137" y="298"/>
                  </a:cubicBezTo>
                  <a:cubicBezTo>
                    <a:pt x="164" y="271"/>
                    <a:pt x="191" y="190"/>
                    <a:pt x="218" y="136"/>
                  </a:cubicBezTo>
                  <a:cubicBezTo>
                    <a:pt x="218" y="109"/>
                    <a:pt x="218" y="81"/>
                    <a:pt x="218" y="54"/>
                  </a:cubicBezTo>
                  <a:cubicBezTo>
                    <a:pt x="245" y="54"/>
                    <a:pt x="245" y="27"/>
                    <a:pt x="218" y="0"/>
                  </a:cubicBezTo>
                  <a:cubicBezTo>
                    <a:pt x="218" y="0"/>
                    <a:pt x="164" y="0"/>
                    <a:pt x="164"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3" name="Google Shape;2023;p15"/>
            <p:cNvSpPr/>
            <p:nvPr/>
          </p:nvSpPr>
          <p:spPr>
            <a:xfrm>
              <a:off x="1988950" y="1708800"/>
              <a:ext cx="6825" cy="8150"/>
            </a:xfrm>
            <a:custGeom>
              <a:avLst/>
              <a:gdLst/>
              <a:ahLst/>
              <a:cxnLst/>
              <a:rect l="l" t="t" r="r" b="b"/>
              <a:pathLst>
                <a:path w="273" h="326" extrusionOk="0">
                  <a:moveTo>
                    <a:pt x="218" y="27"/>
                  </a:moveTo>
                  <a:lnTo>
                    <a:pt x="1" y="272"/>
                  </a:lnTo>
                  <a:cubicBezTo>
                    <a:pt x="1" y="272"/>
                    <a:pt x="1" y="299"/>
                    <a:pt x="1" y="326"/>
                  </a:cubicBezTo>
                  <a:cubicBezTo>
                    <a:pt x="28" y="326"/>
                    <a:pt x="28" y="326"/>
                    <a:pt x="55" y="326"/>
                  </a:cubicBezTo>
                  <a:lnTo>
                    <a:pt x="272" y="55"/>
                  </a:lnTo>
                  <a:cubicBezTo>
                    <a:pt x="272" y="55"/>
                    <a:pt x="272" y="27"/>
                    <a:pt x="272" y="27"/>
                  </a:cubicBezTo>
                  <a:cubicBezTo>
                    <a:pt x="245" y="0"/>
                    <a:pt x="218" y="0"/>
                    <a:pt x="218"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4" name="Google Shape;2024;p15"/>
            <p:cNvSpPr/>
            <p:nvPr/>
          </p:nvSpPr>
          <p:spPr>
            <a:xfrm>
              <a:off x="1989625" y="1712175"/>
              <a:ext cx="9525" cy="10875"/>
            </a:xfrm>
            <a:custGeom>
              <a:avLst/>
              <a:gdLst/>
              <a:ahLst/>
              <a:cxnLst/>
              <a:rect l="l" t="t" r="r" b="b"/>
              <a:pathLst>
                <a:path w="381" h="435" extrusionOk="0">
                  <a:moveTo>
                    <a:pt x="326" y="1"/>
                  </a:moveTo>
                  <a:lnTo>
                    <a:pt x="1" y="381"/>
                  </a:lnTo>
                  <a:cubicBezTo>
                    <a:pt x="1" y="381"/>
                    <a:pt x="1" y="408"/>
                    <a:pt x="1" y="408"/>
                  </a:cubicBezTo>
                  <a:cubicBezTo>
                    <a:pt x="1" y="435"/>
                    <a:pt x="28" y="435"/>
                    <a:pt x="28" y="408"/>
                  </a:cubicBezTo>
                  <a:cubicBezTo>
                    <a:pt x="109" y="326"/>
                    <a:pt x="191" y="245"/>
                    <a:pt x="272" y="164"/>
                  </a:cubicBezTo>
                  <a:cubicBezTo>
                    <a:pt x="299" y="137"/>
                    <a:pt x="326" y="82"/>
                    <a:pt x="354" y="55"/>
                  </a:cubicBezTo>
                  <a:cubicBezTo>
                    <a:pt x="381" y="28"/>
                    <a:pt x="381" y="28"/>
                    <a:pt x="354" y="1"/>
                  </a:cubicBezTo>
                  <a:cubicBezTo>
                    <a:pt x="354" y="1"/>
                    <a:pt x="326" y="1"/>
                    <a:pt x="326"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15"/>
            <p:cNvSpPr/>
            <p:nvPr/>
          </p:nvSpPr>
          <p:spPr>
            <a:xfrm>
              <a:off x="1959800" y="1737275"/>
              <a:ext cx="6800" cy="8150"/>
            </a:xfrm>
            <a:custGeom>
              <a:avLst/>
              <a:gdLst/>
              <a:ahLst/>
              <a:cxnLst/>
              <a:rect l="l" t="t" r="r" b="b"/>
              <a:pathLst>
                <a:path w="272" h="326" extrusionOk="0">
                  <a:moveTo>
                    <a:pt x="218" y="0"/>
                  </a:moveTo>
                  <a:cubicBezTo>
                    <a:pt x="190" y="0"/>
                    <a:pt x="163" y="0"/>
                    <a:pt x="163" y="28"/>
                  </a:cubicBezTo>
                  <a:cubicBezTo>
                    <a:pt x="109" y="109"/>
                    <a:pt x="55" y="163"/>
                    <a:pt x="28" y="245"/>
                  </a:cubicBezTo>
                  <a:cubicBezTo>
                    <a:pt x="1" y="272"/>
                    <a:pt x="1" y="299"/>
                    <a:pt x="28" y="326"/>
                  </a:cubicBezTo>
                  <a:cubicBezTo>
                    <a:pt x="55" y="326"/>
                    <a:pt x="82" y="326"/>
                    <a:pt x="82" y="326"/>
                  </a:cubicBezTo>
                  <a:cubicBezTo>
                    <a:pt x="136" y="245"/>
                    <a:pt x="218" y="190"/>
                    <a:pt x="245" y="109"/>
                  </a:cubicBezTo>
                  <a:lnTo>
                    <a:pt x="245" y="28"/>
                  </a:lnTo>
                  <a:cubicBezTo>
                    <a:pt x="272" y="28"/>
                    <a:pt x="272" y="0"/>
                    <a:pt x="245" y="0"/>
                  </a:cubicBezTo>
                  <a:cubicBezTo>
                    <a:pt x="245" y="0"/>
                    <a:pt x="218" y="0"/>
                    <a:pt x="21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6" name="Google Shape;2026;p15"/>
            <p:cNvSpPr/>
            <p:nvPr/>
          </p:nvSpPr>
          <p:spPr>
            <a:xfrm>
              <a:off x="1962525" y="1741350"/>
              <a:ext cx="8150" cy="9500"/>
            </a:xfrm>
            <a:custGeom>
              <a:avLst/>
              <a:gdLst/>
              <a:ahLst/>
              <a:cxnLst/>
              <a:rect l="l" t="t" r="r" b="b"/>
              <a:pathLst>
                <a:path w="326" h="380" extrusionOk="0">
                  <a:moveTo>
                    <a:pt x="244" y="54"/>
                  </a:moveTo>
                  <a:cubicBezTo>
                    <a:pt x="244" y="54"/>
                    <a:pt x="217" y="54"/>
                    <a:pt x="190" y="82"/>
                  </a:cubicBezTo>
                  <a:cubicBezTo>
                    <a:pt x="136" y="136"/>
                    <a:pt x="81" y="217"/>
                    <a:pt x="27" y="299"/>
                  </a:cubicBezTo>
                  <a:cubicBezTo>
                    <a:pt x="0" y="299"/>
                    <a:pt x="0" y="326"/>
                    <a:pt x="27" y="353"/>
                  </a:cubicBezTo>
                  <a:cubicBezTo>
                    <a:pt x="54" y="380"/>
                    <a:pt x="81" y="380"/>
                    <a:pt x="81" y="353"/>
                  </a:cubicBezTo>
                  <a:cubicBezTo>
                    <a:pt x="163" y="299"/>
                    <a:pt x="217" y="217"/>
                    <a:pt x="271" y="163"/>
                  </a:cubicBezTo>
                  <a:cubicBezTo>
                    <a:pt x="271" y="136"/>
                    <a:pt x="298" y="109"/>
                    <a:pt x="298" y="82"/>
                  </a:cubicBezTo>
                  <a:cubicBezTo>
                    <a:pt x="325" y="54"/>
                    <a:pt x="271" y="0"/>
                    <a:pt x="244" y="5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7" name="Google Shape;2027;p15"/>
            <p:cNvSpPr/>
            <p:nvPr/>
          </p:nvSpPr>
          <p:spPr>
            <a:xfrm>
              <a:off x="1933350" y="1767100"/>
              <a:ext cx="8175" cy="12250"/>
            </a:xfrm>
            <a:custGeom>
              <a:avLst/>
              <a:gdLst/>
              <a:ahLst/>
              <a:cxnLst/>
              <a:rect l="l" t="t" r="r" b="b"/>
              <a:pathLst>
                <a:path w="327" h="490" extrusionOk="0">
                  <a:moveTo>
                    <a:pt x="272" y="28"/>
                  </a:moveTo>
                  <a:lnTo>
                    <a:pt x="1" y="435"/>
                  </a:lnTo>
                  <a:cubicBezTo>
                    <a:pt x="1" y="435"/>
                    <a:pt x="1" y="462"/>
                    <a:pt x="1" y="489"/>
                  </a:cubicBezTo>
                  <a:cubicBezTo>
                    <a:pt x="1" y="489"/>
                    <a:pt x="28" y="489"/>
                    <a:pt x="55" y="489"/>
                  </a:cubicBezTo>
                  <a:cubicBezTo>
                    <a:pt x="136" y="381"/>
                    <a:pt x="245" y="245"/>
                    <a:pt x="299" y="109"/>
                  </a:cubicBezTo>
                  <a:cubicBezTo>
                    <a:pt x="299" y="82"/>
                    <a:pt x="299" y="82"/>
                    <a:pt x="299" y="55"/>
                  </a:cubicBezTo>
                  <a:cubicBezTo>
                    <a:pt x="326" y="28"/>
                    <a:pt x="272" y="1"/>
                    <a:pt x="272"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8" name="Google Shape;2028;p15"/>
            <p:cNvSpPr/>
            <p:nvPr/>
          </p:nvSpPr>
          <p:spPr>
            <a:xfrm>
              <a:off x="1938775" y="1775925"/>
              <a:ext cx="6125" cy="6800"/>
            </a:xfrm>
            <a:custGeom>
              <a:avLst/>
              <a:gdLst/>
              <a:ahLst/>
              <a:cxnLst/>
              <a:rect l="l" t="t" r="r" b="b"/>
              <a:pathLst>
                <a:path w="245" h="272" extrusionOk="0">
                  <a:moveTo>
                    <a:pt x="191" y="28"/>
                  </a:moveTo>
                  <a:lnTo>
                    <a:pt x="163" y="28"/>
                  </a:lnTo>
                  <a:cubicBezTo>
                    <a:pt x="55" y="55"/>
                    <a:pt x="82" y="82"/>
                    <a:pt x="28" y="190"/>
                  </a:cubicBezTo>
                  <a:cubicBezTo>
                    <a:pt x="1" y="190"/>
                    <a:pt x="1" y="218"/>
                    <a:pt x="28" y="245"/>
                  </a:cubicBezTo>
                  <a:cubicBezTo>
                    <a:pt x="28" y="272"/>
                    <a:pt x="55" y="272"/>
                    <a:pt x="82" y="245"/>
                  </a:cubicBezTo>
                  <a:cubicBezTo>
                    <a:pt x="163" y="163"/>
                    <a:pt x="191" y="190"/>
                    <a:pt x="218" y="82"/>
                  </a:cubicBezTo>
                  <a:lnTo>
                    <a:pt x="218" y="55"/>
                  </a:lnTo>
                  <a:cubicBezTo>
                    <a:pt x="245" y="28"/>
                    <a:pt x="218" y="1"/>
                    <a:pt x="191" y="2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9" name="Google Shape;2029;p15"/>
            <p:cNvSpPr/>
            <p:nvPr/>
          </p:nvSpPr>
          <p:spPr>
            <a:xfrm>
              <a:off x="1914375" y="1807800"/>
              <a:ext cx="7475" cy="10875"/>
            </a:xfrm>
            <a:custGeom>
              <a:avLst/>
              <a:gdLst/>
              <a:ahLst/>
              <a:cxnLst/>
              <a:rect l="l" t="t" r="r" b="b"/>
              <a:pathLst>
                <a:path w="299" h="435" extrusionOk="0">
                  <a:moveTo>
                    <a:pt x="271" y="27"/>
                  </a:moveTo>
                  <a:cubicBezTo>
                    <a:pt x="217" y="55"/>
                    <a:pt x="190" y="82"/>
                    <a:pt x="163" y="109"/>
                  </a:cubicBezTo>
                  <a:cubicBezTo>
                    <a:pt x="109" y="190"/>
                    <a:pt x="54" y="299"/>
                    <a:pt x="27" y="380"/>
                  </a:cubicBezTo>
                  <a:cubicBezTo>
                    <a:pt x="0" y="407"/>
                    <a:pt x="0" y="407"/>
                    <a:pt x="27" y="434"/>
                  </a:cubicBezTo>
                  <a:cubicBezTo>
                    <a:pt x="27" y="434"/>
                    <a:pt x="54" y="434"/>
                    <a:pt x="54" y="434"/>
                  </a:cubicBezTo>
                  <a:cubicBezTo>
                    <a:pt x="109" y="353"/>
                    <a:pt x="190" y="272"/>
                    <a:pt x="244" y="190"/>
                  </a:cubicBezTo>
                  <a:cubicBezTo>
                    <a:pt x="271" y="136"/>
                    <a:pt x="271" y="109"/>
                    <a:pt x="299" y="55"/>
                  </a:cubicBezTo>
                  <a:cubicBezTo>
                    <a:pt x="299" y="55"/>
                    <a:pt x="299" y="27"/>
                    <a:pt x="299" y="27"/>
                  </a:cubicBezTo>
                  <a:cubicBezTo>
                    <a:pt x="299" y="0"/>
                    <a:pt x="271" y="0"/>
                    <a:pt x="271"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0" name="Google Shape;2030;p15"/>
            <p:cNvSpPr/>
            <p:nvPr/>
          </p:nvSpPr>
          <p:spPr>
            <a:xfrm>
              <a:off x="2009300" y="1753550"/>
              <a:ext cx="39350" cy="35975"/>
            </a:xfrm>
            <a:custGeom>
              <a:avLst/>
              <a:gdLst/>
              <a:ahLst/>
              <a:cxnLst/>
              <a:rect l="l" t="t" r="r" b="b"/>
              <a:pathLst>
                <a:path w="1574" h="1439" extrusionOk="0">
                  <a:moveTo>
                    <a:pt x="28" y="55"/>
                  </a:moveTo>
                  <a:cubicBezTo>
                    <a:pt x="109" y="163"/>
                    <a:pt x="218" y="272"/>
                    <a:pt x="326" y="353"/>
                  </a:cubicBezTo>
                  <a:cubicBezTo>
                    <a:pt x="543" y="597"/>
                    <a:pt x="787" y="841"/>
                    <a:pt x="1031" y="1031"/>
                  </a:cubicBezTo>
                  <a:cubicBezTo>
                    <a:pt x="1194" y="1167"/>
                    <a:pt x="1357" y="1302"/>
                    <a:pt x="1519" y="1438"/>
                  </a:cubicBezTo>
                  <a:cubicBezTo>
                    <a:pt x="1519" y="1438"/>
                    <a:pt x="1547" y="1438"/>
                    <a:pt x="1547" y="1438"/>
                  </a:cubicBezTo>
                  <a:cubicBezTo>
                    <a:pt x="1574" y="1411"/>
                    <a:pt x="1574" y="1384"/>
                    <a:pt x="1547" y="1384"/>
                  </a:cubicBezTo>
                  <a:cubicBezTo>
                    <a:pt x="1194" y="1085"/>
                    <a:pt x="869" y="706"/>
                    <a:pt x="543" y="380"/>
                  </a:cubicBezTo>
                  <a:cubicBezTo>
                    <a:pt x="380" y="245"/>
                    <a:pt x="218" y="136"/>
                    <a:pt x="55" y="28"/>
                  </a:cubicBezTo>
                  <a:cubicBezTo>
                    <a:pt x="28" y="0"/>
                    <a:pt x="28" y="0"/>
                    <a:pt x="1" y="28"/>
                  </a:cubicBezTo>
                  <a:cubicBezTo>
                    <a:pt x="1" y="28"/>
                    <a:pt x="1" y="55"/>
                    <a:pt x="28"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1" name="Google Shape;2031;p15"/>
            <p:cNvSpPr/>
            <p:nvPr/>
          </p:nvSpPr>
          <p:spPr>
            <a:xfrm>
              <a:off x="1988950" y="1791525"/>
              <a:ext cx="33950" cy="32575"/>
            </a:xfrm>
            <a:custGeom>
              <a:avLst/>
              <a:gdLst/>
              <a:ahLst/>
              <a:cxnLst/>
              <a:rect l="l" t="t" r="r" b="b"/>
              <a:pathLst>
                <a:path w="1358" h="1303" extrusionOk="0">
                  <a:moveTo>
                    <a:pt x="28" y="82"/>
                  </a:moveTo>
                  <a:cubicBezTo>
                    <a:pt x="136" y="190"/>
                    <a:pt x="245" y="326"/>
                    <a:pt x="381" y="462"/>
                  </a:cubicBezTo>
                  <a:cubicBezTo>
                    <a:pt x="652" y="760"/>
                    <a:pt x="950" y="1004"/>
                    <a:pt x="1276" y="1275"/>
                  </a:cubicBezTo>
                  <a:cubicBezTo>
                    <a:pt x="1276" y="1302"/>
                    <a:pt x="1330" y="1302"/>
                    <a:pt x="1357" y="1275"/>
                  </a:cubicBezTo>
                  <a:cubicBezTo>
                    <a:pt x="1357" y="1248"/>
                    <a:pt x="1357" y="1194"/>
                    <a:pt x="1357" y="1194"/>
                  </a:cubicBezTo>
                  <a:cubicBezTo>
                    <a:pt x="1059" y="923"/>
                    <a:pt x="760" y="624"/>
                    <a:pt x="462" y="353"/>
                  </a:cubicBezTo>
                  <a:cubicBezTo>
                    <a:pt x="326" y="245"/>
                    <a:pt x="191" y="136"/>
                    <a:pt x="82" y="28"/>
                  </a:cubicBezTo>
                  <a:cubicBezTo>
                    <a:pt x="55" y="0"/>
                    <a:pt x="28" y="0"/>
                    <a:pt x="28" y="28"/>
                  </a:cubicBezTo>
                  <a:cubicBezTo>
                    <a:pt x="1" y="28"/>
                    <a:pt x="1" y="55"/>
                    <a:pt x="28" y="8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15"/>
            <p:cNvSpPr/>
            <p:nvPr/>
          </p:nvSpPr>
          <p:spPr>
            <a:xfrm>
              <a:off x="1961825" y="1822725"/>
              <a:ext cx="36650" cy="31875"/>
            </a:xfrm>
            <a:custGeom>
              <a:avLst/>
              <a:gdLst/>
              <a:ahLst/>
              <a:cxnLst/>
              <a:rect l="l" t="t" r="r" b="b"/>
              <a:pathLst>
                <a:path w="1466" h="1275" extrusionOk="0">
                  <a:moveTo>
                    <a:pt x="1" y="81"/>
                  </a:moveTo>
                  <a:cubicBezTo>
                    <a:pt x="55" y="109"/>
                    <a:pt x="82" y="163"/>
                    <a:pt x="109" y="217"/>
                  </a:cubicBezTo>
                  <a:cubicBezTo>
                    <a:pt x="272" y="380"/>
                    <a:pt x="462" y="543"/>
                    <a:pt x="625" y="705"/>
                  </a:cubicBezTo>
                  <a:cubicBezTo>
                    <a:pt x="869" y="895"/>
                    <a:pt x="1113" y="1085"/>
                    <a:pt x="1357" y="1221"/>
                  </a:cubicBezTo>
                  <a:cubicBezTo>
                    <a:pt x="1411" y="1275"/>
                    <a:pt x="1466" y="1194"/>
                    <a:pt x="1411" y="1166"/>
                  </a:cubicBezTo>
                  <a:cubicBezTo>
                    <a:pt x="1140" y="949"/>
                    <a:pt x="923" y="732"/>
                    <a:pt x="679" y="488"/>
                  </a:cubicBezTo>
                  <a:cubicBezTo>
                    <a:pt x="570" y="407"/>
                    <a:pt x="462" y="298"/>
                    <a:pt x="353" y="217"/>
                  </a:cubicBezTo>
                  <a:cubicBezTo>
                    <a:pt x="272" y="163"/>
                    <a:pt x="218" y="81"/>
                    <a:pt x="137" y="54"/>
                  </a:cubicBezTo>
                  <a:cubicBezTo>
                    <a:pt x="109" y="27"/>
                    <a:pt x="82" y="27"/>
                    <a:pt x="55" y="27"/>
                  </a:cubicBezTo>
                  <a:cubicBezTo>
                    <a:pt x="28" y="0"/>
                    <a:pt x="28" y="0"/>
                    <a:pt x="1" y="27"/>
                  </a:cubicBezTo>
                  <a:cubicBezTo>
                    <a:pt x="1" y="27"/>
                    <a:pt x="1" y="54"/>
                    <a:pt x="1" y="8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15"/>
            <p:cNvSpPr/>
            <p:nvPr/>
          </p:nvSpPr>
          <p:spPr>
            <a:xfrm>
              <a:off x="2078475" y="1751525"/>
              <a:ext cx="29175" cy="28500"/>
            </a:xfrm>
            <a:custGeom>
              <a:avLst/>
              <a:gdLst/>
              <a:ahLst/>
              <a:cxnLst/>
              <a:rect l="l" t="t" r="r" b="b"/>
              <a:pathLst>
                <a:path w="1167" h="1140" extrusionOk="0">
                  <a:moveTo>
                    <a:pt x="0" y="54"/>
                  </a:moveTo>
                  <a:cubicBezTo>
                    <a:pt x="27" y="81"/>
                    <a:pt x="27" y="109"/>
                    <a:pt x="54" y="136"/>
                  </a:cubicBezTo>
                  <a:cubicBezTo>
                    <a:pt x="109" y="217"/>
                    <a:pt x="190" y="298"/>
                    <a:pt x="271" y="380"/>
                  </a:cubicBezTo>
                  <a:cubicBezTo>
                    <a:pt x="516" y="624"/>
                    <a:pt x="733" y="841"/>
                    <a:pt x="977" y="1058"/>
                  </a:cubicBezTo>
                  <a:cubicBezTo>
                    <a:pt x="1058" y="1139"/>
                    <a:pt x="1167" y="1031"/>
                    <a:pt x="1085" y="949"/>
                  </a:cubicBezTo>
                  <a:cubicBezTo>
                    <a:pt x="787" y="678"/>
                    <a:pt x="516" y="353"/>
                    <a:pt x="190" y="81"/>
                  </a:cubicBezTo>
                  <a:cubicBezTo>
                    <a:pt x="136" y="54"/>
                    <a:pt x="109" y="27"/>
                    <a:pt x="54" y="0"/>
                  </a:cubicBezTo>
                  <a:cubicBezTo>
                    <a:pt x="54" y="0"/>
                    <a:pt x="27" y="0"/>
                    <a:pt x="27" y="0"/>
                  </a:cubicBezTo>
                  <a:cubicBezTo>
                    <a:pt x="0" y="27"/>
                    <a:pt x="0" y="27"/>
                    <a:pt x="0" y="5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4" name="Google Shape;2034;p15"/>
            <p:cNvSpPr/>
            <p:nvPr/>
          </p:nvSpPr>
          <p:spPr>
            <a:xfrm>
              <a:off x="1163725" y="1864750"/>
              <a:ext cx="93600" cy="230575"/>
            </a:xfrm>
            <a:custGeom>
              <a:avLst/>
              <a:gdLst/>
              <a:ahLst/>
              <a:cxnLst/>
              <a:rect l="l" t="t" r="r" b="b"/>
              <a:pathLst>
                <a:path w="3744" h="9223" extrusionOk="0">
                  <a:moveTo>
                    <a:pt x="3553" y="82"/>
                  </a:moveTo>
                  <a:cubicBezTo>
                    <a:pt x="3526" y="82"/>
                    <a:pt x="3499" y="55"/>
                    <a:pt x="3472" y="55"/>
                  </a:cubicBezTo>
                  <a:lnTo>
                    <a:pt x="3445" y="55"/>
                  </a:lnTo>
                  <a:cubicBezTo>
                    <a:pt x="3255" y="28"/>
                    <a:pt x="3092" y="1"/>
                    <a:pt x="2902" y="28"/>
                  </a:cubicBezTo>
                  <a:cubicBezTo>
                    <a:pt x="868" y="109"/>
                    <a:pt x="0" y="2361"/>
                    <a:pt x="81" y="4558"/>
                  </a:cubicBezTo>
                  <a:cubicBezTo>
                    <a:pt x="81" y="5426"/>
                    <a:pt x="271" y="6293"/>
                    <a:pt x="624" y="7107"/>
                  </a:cubicBezTo>
                  <a:cubicBezTo>
                    <a:pt x="1221" y="8463"/>
                    <a:pt x="2333" y="9223"/>
                    <a:pt x="3743" y="8246"/>
                  </a:cubicBezTo>
                  <a:lnTo>
                    <a:pt x="3743" y="8246"/>
                  </a:lnTo>
                  <a:lnTo>
                    <a:pt x="3743" y="8246"/>
                  </a:lnTo>
                  <a:cubicBezTo>
                    <a:pt x="2360" y="9141"/>
                    <a:pt x="1329" y="8409"/>
                    <a:pt x="732" y="7053"/>
                  </a:cubicBezTo>
                  <a:cubicBezTo>
                    <a:pt x="407" y="6266"/>
                    <a:pt x="244" y="5426"/>
                    <a:pt x="217" y="4558"/>
                  </a:cubicBezTo>
                  <a:cubicBezTo>
                    <a:pt x="163" y="2442"/>
                    <a:pt x="949" y="272"/>
                    <a:pt x="2902" y="164"/>
                  </a:cubicBezTo>
                  <a:cubicBezTo>
                    <a:pt x="3092" y="136"/>
                    <a:pt x="3255" y="136"/>
                    <a:pt x="3418" y="164"/>
                  </a:cubicBezTo>
                  <a:lnTo>
                    <a:pt x="3472" y="164"/>
                  </a:lnTo>
                  <a:cubicBezTo>
                    <a:pt x="3499" y="164"/>
                    <a:pt x="3526" y="136"/>
                    <a:pt x="3553" y="13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5" name="Google Shape;2035;p15"/>
            <p:cNvSpPr/>
            <p:nvPr/>
          </p:nvSpPr>
          <p:spPr>
            <a:xfrm>
              <a:off x="1060650" y="1380600"/>
              <a:ext cx="115300" cy="118000"/>
            </a:xfrm>
            <a:custGeom>
              <a:avLst/>
              <a:gdLst/>
              <a:ahLst/>
              <a:cxnLst/>
              <a:rect l="l" t="t" r="r" b="b"/>
              <a:pathLst>
                <a:path w="4612" h="4720" extrusionOk="0">
                  <a:moveTo>
                    <a:pt x="2279" y="0"/>
                  </a:moveTo>
                  <a:lnTo>
                    <a:pt x="2903" y="1736"/>
                  </a:lnTo>
                  <a:lnTo>
                    <a:pt x="4611" y="2360"/>
                  </a:lnTo>
                  <a:lnTo>
                    <a:pt x="2903" y="3011"/>
                  </a:lnTo>
                  <a:lnTo>
                    <a:pt x="2279" y="4720"/>
                  </a:lnTo>
                  <a:lnTo>
                    <a:pt x="1682" y="3011"/>
                  </a:lnTo>
                  <a:lnTo>
                    <a:pt x="0" y="2360"/>
                  </a:lnTo>
                  <a:lnTo>
                    <a:pt x="1682" y="1736"/>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6" name="Google Shape;2036;p15"/>
            <p:cNvSpPr/>
            <p:nvPr/>
          </p:nvSpPr>
          <p:spPr>
            <a:xfrm>
              <a:off x="2216800" y="1321600"/>
              <a:ext cx="115300" cy="118025"/>
            </a:xfrm>
            <a:custGeom>
              <a:avLst/>
              <a:gdLst/>
              <a:ahLst/>
              <a:cxnLst/>
              <a:rect l="l" t="t" r="r" b="b"/>
              <a:pathLst>
                <a:path w="4612" h="4721" extrusionOk="0">
                  <a:moveTo>
                    <a:pt x="2306" y="1"/>
                  </a:moveTo>
                  <a:lnTo>
                    <a:pt x="2930" y="1737"/>
                  </a:lnTo>
                  <a:lnTo>
                    <a:pt x="4612" y="2360"/>
                  </a:lnTo>
                  <a:lnTo>
                    <a:pt x="2930" y="3011"/>
                  </a:lnTo>
                  <a:lnTo>
                    <a:pt x="2306" y="4720"/>
                  </a:lnTo>
                  <a:lnTo>
                    <a:pt x="1682" y="3011"/>
                  </a:lnTo>
                  <a:lnTo>
                    <a:pt x="0" y="2360"/>
                  </a:lnTo>
                  <a:lnTo>
                    <a:pt x="1682" y="1737"/>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7" name="Google Shape;2037;p15"/>
            <p:cNvSpPr/>
            <p:nvPr/>
          </p:nvSpPr>
          <p:spPr>
            <a:xfrm>
              <a:off x="1089125" y="1221925"/>
              <a:ext cx="57650" cy="59700"/>
            </a:xfrm>
            <a:custGeom>
              <a:avLst/>
              <a:gdLst/>
              <a:ahLst/>
              <a:cxnLst/>
              <a:rect l="l" t="t" r="r" b="b"/>
              <a:pathLst>
                <a:path w="2306" h="2388" extrusionOk="0">
                  <a:moveTo>
                    <a:pt x="1140" y="0"/>
                  </a:moveTo>
                  <a:lnTo>
                    <a:pt x="1465" y="868"/>
                  </a:lnTo>
                  <a:lnTo>
                    <a:pt x="2306" y="1221"/>
                  </a:lnTo>
                  <a:lnTo>
                    <a:pt x="1465" y="1519"/>
                  </a:lnTo>
                  <a:lnTo>
                    <a:pt x="1140" y="2387"/>
                  </a:lnTo>
                  <a:lnTo>
                    <a:pt x="841" y="1519"/>
                  </a:lnTo>
                  <a:lnTo>
                    <a:pt x="0" y="1221"/>
                  </a:lnTo>
                  <a:lnTo>
                    <a:pt x="841" y="868"/>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8" name="Google Shape;2038;p15"/>
            <p:cNvSpPr/>
            <p:nvPr/>
          </p:nvSpPr>
          <p:spPr>
            <a:xfrm>
              <a:off x="2104225" y="1192775"/>
              <a:ext cx="57675" cy="59000"/>
            </a:xfrm>
            <a:custGeom>
              <a:avLst/>
              <a:gdLst/>
              <a:ahLst/>
              <a:cxnLst/>
              <a:rect l="l" t="t" r="r" b="b"/>
              <a:pathLst>
                <a:path w="2307" h="2360" extrusionOk="0">
                  <a:moveTo>
                    <a:pt x="1140" y="0"/>
                  </a:moveTo>
                  <a:lnTo>
                    <a:pt x="1466" y="868"/>
                  </a:lnTo>
                  <a:lnTo>
                    <a:pt x="2306" y="1166"/>
                  </a:lnTo>
                  <a:lnTo>
                    <a:pt x="1466" y="1492"/>
                  </a:lnTo>
                  <a:lnTo>
                    <a:pt x="1140" y="2360"/>
                  </a:lnTo>
                  <a:lnTo>
                    <a:pt x="842" y="1492"/>
                  </a:lnTo>
                  <a:lnTo>
                    <a:pt x="1" y="1166"/>
                  </a:lnTo>
                  <a:lnTo>
                    <a:pt x="842" y="868"/>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9" name="Google Shape;2039;p15"/>
            <p:cNvSpPr/>
            <p:nvPr/>
          </p:nvSpPr>
          <p:spPr>
            <a:xfrm>
              <a:off x="953500" y="1410425"/>
              <a:ext cx="29200" cy="29200"/>
            </a:xfrm>
            <a:custGeom>
              <a:avLst/>
              <a:gdLst/>
              <a:ahLst/>
              <a:cxnLst/>
              <a:rect l="l" t="t" r="r" b="b"/>
              <a:pathLst>
                <a:path w="1168" h="1168" extrusionOk="0">
                  <a:moveTo>
                    <a:pt x="570" y="1"/>
                  </a:moveTo>
                  <a:lnTo>
                    <a:pt x="733" y="408"/>
                  </a:lnTo>
                  <a:lnTo>
                    <a:pt x="1167" y="570"/>
                  </a:lnTo>
                  <a:lnTo>
                    <a:pt x="733" y="733"/>
                  </a:lnTo>
                  <a:lnTo>
                    <a:pt x="570" y="1167"/>
                  </a:lnTo>
                  <a:lnTo>
                    <a:pt x="435" y="733"/>
                  </a:lnTo>
                  <a:lnTo>
                    <a:pt x="1" y="570"/>
                  </a:lnTo>
                  <a:lnTo>
                    <a:pt x="435" y="408"/>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15"/>
            <p:cNvSpPr/>
            <p:nvPr/>
          </p:nvSpPr>
          <p:spPr>
            <a:xfrm>
              <a:off x="2274425" y="1192775"/>
              <a:ext cx="28525" cy="29175"/>
            </a:xfrm>
            <a:custGeom>
              <a:avLst/>
              <a:gdLst/>
              <a:ahLst/>
              <a:cxnLst/>
              <a:rect l="l" t="t" r="r" b="b"/>
              <a:pathLst>
                <a:path w="1141" h="1167" extrusionOk="0">
                  <a:moveTo>
                    <a:pt x="571" y="0"/>
                  </a:moveTo>
                  <a:lnTo>
                    <a:pt x="733" y="434"/>
                  </a:lnTo>
                  <a:lnTo>
                    <a:pt x="1140" y="597"/>
                  </a:lnTo>
                  <a:lnTo>
                    <a:pt x="733" y="760"/>
                  </a:lnTo>
                  <a:lnTo>
                    <a:pt x="571" y="1166"/>
                  </a:lnTo>
                  <a:lnTo>
                    <a:pt x="408" y="760"/>
                  </a:lnTo>
                  <a:lnTo>
                    <a:pt x="1" y="597"/>
                  </a:lnTo>
                  <a:lnTo>
                    <a:pt x="408" y="43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126" name="Google Shape;1126;p4"/>
          <p:cNvSpPr txBox="1">
            <a:spLocks noGrp="1"/>
          </p:cNvSpPr>
          <p:nvPr>
            <p:ph type="title"/>
          </p:nvPr>
        </p:nvSpPr>
        <p:spPr>
          <a:xfrm>
            <a:off x="713224" y="2971954"/>
            <a:ext cx="5382183" cy="841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600" b="1">
                <a:latin typeface="Montserrat"/>
                <a:ea typeface="Montserrat"/>
                <a:cs typeface="Montserrat"/>
                <a:sym typeface="Montserrat"/>
              </a:rPr>
              <a:t>GIỚI THIỆU ĐỀ TÀI</a:t>
            </a:r>
            <a:endParaRPr/>
          </a:p>
        </p:txBody>
      </p:sp>
      <p:sp>
        <p:nvSpPr>
          <p:cNvPr id="1127" name="Google Shape;1127;p4"/>
          <p:cNvSpPr txBox="1">
            <a:spLocks noGrp="1"/>
          </p:cNvSpPr>
          <p:nvPr>
            <p:ph type="title" idx="2"/>
          </p:nvPr>
        </p:nvSpPr>
        <p:spPr>
          <a:xfrm>
            <a:off x="827979" y="1739429"/>
            <a:ext cx="1666800" cy="1207500"/>
          </a:xfrm>
          <a:prstGeom prst="rect">
            <a:avLst/>
          </a:prstGeom>
          <a:solidFill>
            <a:srgbClr val="FFC800"/>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
              <a:t>01</a:t>
            </a:r>
            <a:endParaRPr/>
          </a:p>
        </p:txBody>
      </p:sp>
      <p:grpSp>
        <p:nvGrpSpPr>
          <p:cNvPr id="1128" name="Google Shape;1128;p4"/>
          <p:cNvGrpSpPr/>
          <p:nvPr/>
        </p:nvGrpSpPr>
        <p:grpSpPr>
          <a:xfrm>
            <a:off x="5267824" y="1503848"/>
            <a:ext cx="3162952" cy="2364886"/>
            <a:chOff x="2523975" y="3961425"/>
            <a:chExt cx="1394875" cy="1042925"/>
          </a:xfrm>
        </p:grpSpPr>
        <p:sp>
          <p:nvSpPr>
            <p:cNvPr id="1129" name="Google Shape;1129;p4"/>
            <p:cNvSpPr/>
            <p:nvPr/>
          </p:nvSpPr>
          <p:spPr>
            <a:xfrm>
              <a:off x="2849475" y="4730375"/>
              <a:ext cx="815075" cy="273975"/>
            </a:xfrm>
            <a:custGeom>
              <a:avLst/>
              <a:gdLst/>
              <a:ahLst/>
              <a:cxnLst/>
              <a:rect l="l" t="t" r="r" b="b"/>
              <a:pathLst>
                <a:path w="32603" h="10959" extrusionOk="0">
                  <a:moveTo>
                    <a:pt x="16329" y="1"/>
                  </a:moveTo>
                  <a:cubicBezTo>
                    <a:pt x="11012" y="1"/>
                    <a:pt x="6320" y="869"/>
                    <a:pt x="3418" y="2225"/>
                  </a:cubicBezTo>
                  <a:cubicBezTo>
                    <a:pt x="2577" y="2578"/>
                    <a:pt x="1790" y="3093"/>
                    <a:pt x="1139" y="3717"/>
                  </a:cubicBezTo>
                  <a:cubicBezTo>
                    <a:pt x="0" y="4639"/>
                    <a:pt x="0" y="6348"/>
                    <a:pt x="1139" y="7243"/>
                  </a:cubicBezTo>
                  <a:cubicBezTo>
                    <a:pt x="1790" y="7867"/>
                    <a:pt x="2577" y="8382"/>
                    <a:pt x="3418" y="8735"/>
                  </a:cubicBezTo>
                  <a:cubicBezTo>
                    <a:pt x="6320" y="10091"/>
                    <a:pt x="11012" y="10959"/>
                    <a:pt x="16329" y="10959"/>
                  </a:cubicBezTo>
                  <a:cubicBezTo>
                    <a:pt x="21618" y="10959"/>
                    <a:pt x="26310" y="10091"/>
                    <a:pt x="29212" y="8735"/>
                  </a:cubicBezTo>
                  <a:cubicBezTo>
                    <a:pt x="30053" y="8382"/>
                    <a:pt x="30813" y="7867"/>
                    <a:pt x="31491" y="7243"/>
                  </a:cubicBezTo>
                  <a:cubicBezTo>
                    <a:pt x="32603" y="6321"/>
                    <a:pt x="32603" y="4639"/>
                    <a:pt x="31491" y="3717"/>
                  </a:cubicBezTo>
                  <a:cubicBezTo>
                    <a:pt x="30813" y="3093"/>
                    <a:pt x="30053" y="2578"/>
                    <a:pt x="29212" y="2225"/>
                  </a:cubicBezTo>
                  <a:cubicBezTo>
                    <a:pt x="26310" y="869"/>
                    <a:pt x="21618" y="1"/>
                    <a:pt x="16329" y="1"/>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0" name="Google Shape;1130;p4"/>
            <p:cNvSpPr/>
            <p:nvPr/>
          </p:nvSpPr>
          <p:spPr>
            <a:xfrm>
              <a:off x="2523975" y="4432025"/>
              <a:ext cx="480800" cy="511975"/>
            </a:xfrm>
            <a:custGeom>
              <a:avLst/>
              <a:gdLst/>
              <a:ahLst/>
              <a:cxnLst/>
              <a:rect l="l" t="t" r="r" b="b"/>
              <a:pathLst>
                <a:path w="19232" h="20479" extrusionOk="0">
                  <a:moveTo>
                    <a:pt x="17794" y="13915"/>
                  </a:moveTo>
                  <a:cubicBezTo>
                    <a:pt x="17794" y="13915"/>
                    <a:pt x="10145" y="20479"/>
                    <a:pt x="7378" y="16899"/>
                  </a:cubicBezTo>
                  <a:cubicBezTo>
                    <a:pt x="5615" y="14620"/>
                    <a:pt x="8843" y="13508"/>
                    <a:pt x="8734" y="12993"/>
                  </a:cubicBezTo>
                  <a:cubicBezTo>
                    <a:pt x="8653" y="12477"/>
                    <a:pt x="4422" y="14430"/>
                    <a:pt x="2686" y="12206"/>
                  </a:cubicBezTo>
                  <a:cubicBezTo>
                    <a:pt x="652" y="9629"/>
                    <a:pt x="6809" y="8110"/>
                    <a:pt x="5046" y="7921"/>
                  </a:cubicBezTo>
                  <a:cubicBezTo>
                    <a:pt x="1791" y="7568"/>
                    <a:pt x="1" y="4964"/>
                    <a:pt x="1248" y="3499"/>
                  </a:cubicBezTo>
                  <a:cubicBezTo>
                    <a:pt x="3418" y="977"/>
                    <a:pt x="7080" y="6320"/>
                    <a:pt x="6863" y="5425"/>
                  </a:cubicBezTo>
                  <a:cubicBezTo>
                    <a:pt x="5751" y="1031"/>
                    <a:pt x="9033" y="0"/>
                    <a:pt x="10823" y="3689"/>
                  </a:cubicBezTo>
                  <a:cubicBezTo>
                    <a:pt x="11148" y="4313"/>
                    <a:pt x="11528" y="6130"/>
                    <a:pt x="12369" y="5724"/>
                  </a:cubicBezTo>
                  <a:cubicBezTo>
                    <a:pt x="13535" y="5127"/>
                    <a:pt x="12044" y="3255"/>
                    <a:pt x="13183" y="2523"/>
                  </a:cubicBezTo>
                  <a:cubicBezTo>
                    <a:pt x="15543" y="923"/>
                    <a:pt x="19231" y="6266"/>
                    <a:pt x="17794" y="13915"/>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1" name="Google Shape;1131;p4"/>
            <p:cNvSpPr/>
            <p:nvPr/>
          </p:nvSpPr>
          <p:spPr>
            <a:xfrm>
              <a:off x="2575500" y="4550000"/>
              <a:ext cx="402153" cy="239398"/>
            </a:xfrm>
            <a:custGeom>
              <a:avLst/>
              <a:gdLst/>
              <a:ahLst/>
              <a:cxnLst/>
              <a:rect l="l" t="t" r="r" b="b"/>
              <a:pathLst>
                <a:path w="19205" h="12071" extrusionOk="0">
                  <a:moveTo>
                    <a:pt x="19177" y="11962"/>
                  </a:moveTo>
                  <a:cubicBezTo>
                    <a:pt x="19177" y="11908"/>
                    <a:pt x="19204" y="11935"/>
                    <a:pt x="19177" y="11881"/>
                  </a:cubicBezTo>
                  <a:lnTo>
                    <a:pt x="19177" y="11881"/>
                  </a:lnTo>
                  <a:cubicBezTo>
                    <a:pt x="19123" y="11854"/>
                    <a:pt x="19042" y="11799"/>
                    <a:pt x="18987" y="11772"/>
                  </a:cubicBezTo>
                  <a:lnTo>
                    <a:pt x="16845" y="10633"/>
                  </a:lnTo>
                  <a:lnTo>
                    <a:pt x="14919" y="9630"/>
                  </a:lnTo>
                  <a:cubicBezTo>
                    <a:pt x="12396" y="8246"/>
                    <a:pt x="9901" y="6836"/>
                    <a:pt x="7460" y="5263"/>
                  </a:cubicBezTo>
                  <a:cubicBezTo>
                    <a:pt x="6212" y="4476"/>
                    <a:pt x="4964" y="3635"/>
                    <a:pt x="3744" y="2740"/>
                  </a:cubicBezTo>
                  <a:cubicBezTo>
                    <a:pt x="3011" y="2225"/>
                    <a:pt x="2279" y="1682"/>
                    <a:pt x="1574" y="1140"/>
                  </a:cubicBezTo>
                  <a:cubicBezTo>
                    <a:pt x="1086" y="787"/>
                    <a:pt x="625" y="435"/>
                    <a:pt x="136" y="55"/>
                  </a:cubicBezTo>
                  <a:cubicBezTo>
                    <a:pt x="109" y="1"/>
                    <a:pt x="1" y="109"/>
                    <a:pt x="82" y="136"/>
                  </a:cubicBezTo>
                  <a:cubicBezTo>
                    <a:pt x="516" y="543"/>
                    <a:pt x="977" y="923"/>
                    <a:pt x="1438" y="1303"/>
                  </a:cubicBezTo>
                  <a:cubicBezTo>
                    <a:pt x="2116" y="1899"/>
                    <a:pt x="2822" y="2442"/>
                    <a:pt x="3554" y="2984"/>
                  </a:cubicBezTo>
                  <a:cubicBezTo>
                    <a:pt x="5371" y="4340"/>
                    <a:pt x="7270" y="5561"/>
                    <a:pt x="9196" y="6727"/>
                  </a:cubicBezTo>
                  <a:cubicBezTo>
                    <a:pt x="10932" y="7785"/>
                    <a:pt x="12695" y="8789"/>
                    <a:pt x="14485" y="9738"/>
                  </a:cubicBezTo>
                  <a:cubicBezTo>
                    <a:pt x="15678" y="10389"/>
                    <a:pt x="16872" y="10986"/>
                    <a:pt x="18092" y="11582"/>
                  </a:cubicBezTo>
                  <a:cubicBezTo>
                    <a:pt x="18391" y="11745"/>
                    <a:pt x="18689" y="11881"/>
                    <a:pt x="18987" y="12044"/>
                  </a:cubicBezTo>
                  <a:cubicBezTo>
                    <a:pt x="19015" y="12044"/>
                    <a:pt x="19042" y="12071"/>
                    <a:pt x="19069" y="12071"/>
                  </a:cubicBezTo>
                  <a:cubicBezTo>
                    <a:pt x="19069" y="12071"/>
                    <a:pt x="19096" y="12071"/>
                    <a:pt x="19150" y="12016"/>
                  </a:cubicBezTo>
                  <a:lnTo>
                    <a:pt x="19150" y="11989"/>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2" name="Google Shape;1132;p4"/>
            <p:cNvSpPr/>
            <p:nvPr/>
          </p:nvSpPr>
          <p:spPr>
            <a:xfrm>
              <a:off x="2860325" y="4476100"/>
              <a:ext cx="112575" cy="307200"/>
            </a:xfrm>
            <a:custGeom>
              <a:avLst/>
              <a:gdLst/>
              <a:ahLst/>
              <a:cxnLst/>
              <a:rect l="l" t="t" r="r" b="b"/>
              <a:pathLst>
                <a:path w="4503" h="12288" extrusionOk="0">
                  <a:moveTo>
                    <a:pt x="4503" y="12288"/>
                  </a:moveTo>
                  <a:cubicBezTo>
                    <a:pt x="4421" y="12179"/>
                    <a:pt x="4367" y="12043"/>
                    <a:pt x="4258" y="11935"/>
                  </a:cubicBezTo>
                  <a:cubicBezTo>
                    <a:pt x="3879" y="11528"/>
                    <a:pt x="3499" y="11067"/>
                    <a:pt x="3174" y="10579"/>
                  </a:cubicBezTo>
                  <a:cubicBezTo>
                    <a:pt x="2848" y="10091"/>
                    <a:pt x="2604" y="9548"/>
                    <a:pt x="2414" y="9006"/>
                  </a:cubicBezTo>
                  <a:cubicBezTo>
                    <a:pt x="1817" y="7324"/>
                    <a:pt x="1655" y="5398"/>
                    <a:pt x="1302" y="3581"/>
                  </a:cubicBezTo>
                  <a:cubicBezTo>
                    <a:pt x="1085" y="2360"/>
                    <a:pt x="705" y="1167"/>
                    <a:pt x="136" y="55"/>
                  </a:cubicBezTo>
                  <a:cubicBezTo>
                    <a:pt x="81" y="1"/>
                    <a:pt x="0" y="28"/>
                    <a:pt x="27" y="109"/>
                  </a:cubicBezTo>
                  <a:cubicBezTo>
                    <a:pt x="542" y="1221"/>
                    <a:pt x="868" y="2415"/>
                    <a:pt x="1031" y="3635"/>
                  </a:cubicBezTo>
                  <a:cubicBezTo>
                    <a:pt x="1329" y="5480"/>
                    <a:pt x="1519" y="7405"/>
                    <a:pt x="2116" y="9114"/>
                  </a:cubicBezTo>
                  <a:cubicBezTo>
                    <a:pt x="2306" y="9684"/>
                    <a:pt x="2577" y="10226"/>
                    <a:pt x="2902" y="10742"/>
                  </a:cubicBezTo>
                  <a:cubicBezTo>
                    <a:pt x="3174" y="11284"/>
                    <a:pt x="3607" y="11745"/>
                    <a:pt x="4096" y="12125"/>
                  </a:cubicBezTo>
                  <a:cubicBezTo>
                    <a:pt x="4204" y="12179"/>
                    <a:pt x="4340" y="12233"/>
                    <a:pt x="4475" y="12288"/>
                  </a:cubicBezTo>
                  <a:lnTo>
                    <a:pt x="4503" y="12288"/>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3" name="Google Shape;1133;p4"/>
            <p:cNvSpPr/>
            <p:nvPr/>
          </p:nvSpPr>
          <p:spPr>
            <a:xfrm rot="255669">
              <a:off x="2690799" y="4499824"/>
              <a:ext cx="142420" cy="212273"/>
            </a:xfrm>
            <a:custGeom>
              <a:avLst/>
              <a:gdLst/>
              <a:ahLst/>
              <a:cxnLst/>
              <a:rect l="l" t="t" r="r" b="b"/>
              <a:pathLst>
                <a:path w="5697" h="11230" extrusionOk="0">
                  <a:moveTo>
                    <a:pt x="5642" y="11148"/>
                  </a:moveTo>
                  <a:cubicBezTo>
                    <a:pt x="5696" y="11067"/>
                    <a:pt x="5696" y="11175"/>
                    <a:pt x="5696" y="11094"/>
                  </a:cubicBezTo>
                  <a:cubicBezTo>
                    <a:pt x="5669" y="11013"/>
                    <a:pt x="5615" y="10985"/>
                    <a:pt x="5560" y="10931"/>
                  </a:cubicBezTo>
                  <a:cubicBezTo>
                    <a:pt x="5181" y="10416"/>
                    <a:pt x="4855" y="9846"/>
                    <a:pt x="4611" y="9277"/>
                  </a:cubicBezTo>
                  <a:cubicBezTo>
                    <a:pt x="4286" y="8490"/>
                    <a:pt x="4014" y="7703"/>
                    <a:pt x="3770" y="6890"/>
                  </a:cubicBezTo>
                  <a:cubicBezTo>
                    <a:pt x="3526" y="6076"/>
                    <a:pt x="3255" y="5289"/>
                    <a:pt x="2902" y="4530"/>
                  </a:cubicBezTo>
                  <a:cubicBezTo>
                    <a:pt x="2604" y="3879"/>
                    <a:pt x="2251" y="3255"/>
                    <a:pt x="1872" y="2658"/>
                  </a:cubicBezTo>
                  <a:cubicBezTo>
                    <a:pt x="1302" y="1763"/>
                    <a:pt x="651" y="895"/>
                    <a:pt x="109" y="27"/>
                  </a:cubicBezTo>
                  <a:cubicBezTo>
                    <a:pt x="81" y="0"/>
                    <a:pt x="54" y="0"/>
                    <a:pt x="27" y="27"/>
                  </a:cubicBezTo>
                  <a:cubicBezTo>
                    <a:pt x="0" y="27"/>
                    <a:pt x="0" y="55"/>
                    <a:pt x="27" y="82"/>
                  </a:cubicBezTo>
                  <a:cubicBezTo>
                    <a:pt x="624" y="1140"/>
                    <a:pt x="1302" y="2197"/>
                    <a:pt x="1899" y="3255"/>
                  </a:cubicBezTo>
                  <a:cubicBezTo>
                    <a:pt x="2170" y="3716"/>
                    <a:pt x="2414" y="4177"/>
                    <a:pt x="2631" y="4666"/>
                  </a:cubicBezTo>
                  <a:cubicBezTo>
                    <a:pt x="2957" y="5425"/>
                    <a:pt x="3228" y="6212"/>
                    <a:pt x="3472" y="7025"/>
                  </a:cubicBezTo>
                  <a:cubicBezTo>
                    <a:pt x="3716" y="7812"/>
                    <a:pt x="4014" y="8626"/>
                    <a:pt x="4367" y="9385"/>
                  </a:cubicBezTo>
                  <a:cubicBezTo>
                    <a:pt x="4665" y="9982"/>
                    <a:pt x="5018" y="10551"/>
                    <a:pt x="5425" y="11067"/>
                  </a:cubicBezTo>
                  <a:cubicBezTo>
                    <a:pt x="5452" y="11094"/>
                    <a:pt x="5479" y="11202"/>
                    <a:pt x="5560" y="11202"/>
                  </a:cubicBezTo>
                  <a:cubicBezTo>
                    <a:pt x="5615" y="11230"/>
                    <a:pt x="5560" y="11202"/>
                    <a:pt x="5615" y="11175"/>
                  </a:cubicBezTo>
                  <a:lnTo>
                    <a:pt x="5642" y="11175"/>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4" name="Google Shape;1134;p4"/>
            <p:cNvSpPr/>
            <p:nvPr/>
          </p:nvSpPr>
          <p:spPr>
            <a:xfrm>
              <a:off x="2745050" y="4767000"/>
              <a:ext cx="197356" cy="82075"/>
            </a:xfrm>
            <a:custGeom>
              <a:avLst/>
              <a:gdLst/>
              <a:ahLst/>
              <a:cxnLst/>
              <a:rect l="l" t="t" r="r" b="b"/>
              <a:pathLst>
                <a:path w="9685" h="3283" extrusionOk="0">
                  <a:moveTo>
                    <a:pt x="9684" y="136"/>
                  </a:moveTo>
                  <a:cubicBezTo>
                    <a:pt x="9657" y="82"/>
                    <a:pt x="9684" y="109"/>
                    <a:pt x="9630" y="55"/>
                  </a:cubicBezTo>
                  <a:cubicBezTo>
                    <a:pt x="9603" y="28"/>
                    <a:pt x="9548" y="55"/>
                    <a:pt x="9521" y="55"/>
                  </a:cubicBezTo>
                  <a:cubicBezTo>
                    <a:pt x="9033" y="1"/>
                    <a:pt x="8545" y="28"/>
                    <a:pt x="8084" y="136"/>
                  </a:cubicBezTo>
                  <a:cubicBezTo>
                    <a:pt x="7867" y="190"/>
                    <a:pt x="7623" y="272"/>
                    <a:pt x="7406" y="353"/>
                  </a:cubicBezTo>
                  <a:cubicBezTo>
                    <a:pt x="6890" y="543"/>
                    <a:pt x="6402" y="787"/>
                    <a:pt x="5914" y="1004"/>
                  </a:cubicBezTo>
                  <a:cubicBezTo>
                    <a:pt x="4802" y="1465"/>
                    <a:pt x="3663" y="2062"/>
                    <a:pt x="2469" y="2469"/>
                  </a:cubicBezTo>
                  <a:cubicBezTo>
                    <a:pt x="2171" y="2604"/>
                    <a:pt x="1845" y="2686"/>
                    <a:pt x="1547" y="2767"/>
                  </a:cubicBezTo>
                  <a:cubicBezTo>
                    <a:pt x="1059" y="2930"/>
                    <a:pt x="598" y="3011"/>
                    <a:pt x="109" y="3093"/>
                  </a:cubicBezTo>
                  <a:cubicBezTo>
                    <a:pt x="55" y="3093"/>
                    <a:pt x="1" y="3147"/>
                    <a:pt x="1" y="3174"/>
                  </a:cubicBezTo>
                  <a:cubicBezTo>
                    <a:pt x="28" y="3228"/>
                    <a:pt x="55" y="3283"/>
                    <a:pt x="109" y="3283"/>
                  </a:cubicBezTo>
                  <a:cubicBezTo>
                    <a:pt x="625" y="3255"/>
                    <a:pt x="1113" y="3174"/>
                    <a:pt x="1628" y="3066"/>
                  </a:cubicBezTo>
                  <a:cubicBezTo>
                    <a:pt x="1927" y="2984"/>
                    <a:pt x="2252" y="2876"/>
                    <a:pt x="2550" y="2767"/>
                  </a:cubicBezTo>
                  <a:cubicBezTo>
                    <a:pt x="3744" y="2360"/>
                    <a:pt x="4910" y="1791"/>
                    <a:pt x="6022" y="1303"/>
                  </a:cubicBezTo>
                  <a:cubicBezTo>
                    <a:pt x="6483" y="1086"/>
                    <a:pt x="6972" y="869"/>
                    <a:pt x="7487" y="652"/>
                  </a:cubicBezTo>
                  <a:cubicBezTo>
                    <a:pt x="7704" y="570"/>
                    <a:pt x="7921" y="489"/>
                    <a:pt x="8138" y="435"/>
                  </a:cubicBezTo>
                  <a:cubicBezTo>
                    <a:pt x="8572" y="299"/>
                    <a:pt x="9033" y="218"/>
                    <a:pt x="9467" y="245"/>
                  </a:cubicBezTo>
                  <a:cubicBezTo>
                    <a:pt x="9521" y="245"/>
                    <a:pt x="9548" y="245"/>
                    <a:pt x="9576" y="245"/>
                  </a:cubicBezTo>
                  <a:cubicBezTo>
                    <a:pt x="9603" y="218"/>
                    <a:pt x="9603" y="218"/>
                    <a:pt x="9630" y="163"/>
                  </a:cubicBezTo>
                  <a:cubicBezTo>
                    <a:pt x="9684" y="109"/>
                    <a:pt x="9657" y="163"/>
                    <a:pt x="9657" y="163"/>
                  </a:cubicBezTo>
                  <a:cubicBezTo>
                    <a:pt x="9657" y="163"/>
                    <a:pt x="9684" y="136"/>
                    <a:pt x="9684" y="136"/>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5" name="Google Shape;1135;p4"/>
            <p:cNvSpPr/>
            <p:nvPr/>
          </p:nvSpPr>
          <p:spPr>
            <a:xfrm>
              <a:off x="2637900" y="4675450"/>
              <a:ext cx="132915" cy="48175"/>
            </a:xfrm>
            <a:custGeom>
              <a:avLst/>
              <a:gdLst/>
              <a:ahLst/>
              <a:cxnLst/>
              <a:rect l="l" t="t" r="r" b="b"/>
              <a:pathLst>
                <a:path w="9440" h="1927" extrusionOk="0">
                  <a:moveTo>
                    <a:pt x="9413" y="137"/>
                  </a:moveTo>
                  <a:lnTo>
                    <a:pt x="9413" y="82"/>
                  </a:lnTo>
                  <a:cubicBezTo>
                    <a:pt x="9413" y="28"/>
                    <a:pt x="9413" y="82"/>
                    <a:pt x="9413" y="82"/>
                  </a:cubicBezTo>
                  <a:lnTo>
                    <a:pt x="9385" y="82"/>
                  </a:lnTo>
                  <a:cubicBezTo>
                    <a:pt x="9385" y="1"/>
                    <a:pt x="9440" y="82"/>
                    <a:pt x="9385" y="28"/>
                  </a:cubicBezTo>
                  <a:lnTo>
                    <a:pt x="9304" y="28"/>
                  </a:lnTo>
                  <a:cubicBezTo>
                    <a:pt x="9060" y="28"/>
                    <a:pt x="8816" y="55"/>
                    <a:pt x="8572" y="109"/>
                  </a:cubicBezTo>
                  <a:cubicBezTo>
                    <a:pt x="7948" y="218"/>
                    <a:pt x="7324" y="408"/>
                    <a:pt x="6727" y="570"/>
                  </a:cubicBezTo>
                  <a:cubicBezTo>
                    <a:pt x="6103" y="733"/>
                    <a:pt x="5425" y="923"/>
                    <a:pt x="4747" y="1086"/>
                  </a:cubicBezTo>
                  <a:cubicBezTo>
                    <a:pt x="4069" y="1276"/>
                    <a:pt x="3445" y="1411"/>
                    <a:pt x="2767" y="1520"/>
                  </a:cubicBezTo>
                  <a:cubicBezTo>
                    <a:pt x="1872" y="1683"/>
                    <a:pt x="977" y="1737"/>
                    <a:pt x="82" y="1683"/>
                  </a:cubicBezTo>
                  <a:cubicBezTo>
                    <a:pt x="1" y="1683"/>
                    <a:pt x="1" y="1845"/>
                    <a:pt x="82" y="1845"/>
                  </a:cubicBezTo>
                  <a:cubicBezTo>
                    <a:pt x="1004" y="1927"/>
                    <a:pt x="1926" y="1927"/>
                    <a:pt x="2821" y="1791"/>
                  </a:cubicBezTo>
                  <a:cubicBezTo>
                    <a:pt x="3500" y="1655"/>
                    <a:pt x="4178" y="1520"/>
                    <a:pt x="4829" y="1357"/>
                  </a:cubicBezTo>
                  <a:cubicBezTo>
                    <a:pt x="5507" y="1167"/>
                    <a:pt x="6185" y="977"/>
                    <a:pt x="6809" y="787"/>
                  </a:cubicBezTo>
                  <a:cubicBezTo>
                    <a:pt x="7216" y="652"/>
                    <a:pt x="7649" y="516"/>
                    <a:pt x="8083" y="408"/>
                  </a:cubicBezTo>
                  <a:cubicBezTo>
                    <a:pt x="8490" y="272"/>
                    <a:pt x="8870" y="218"/>
                    <a:pt x="9277" y="164"/>
                  </a:cubicBezTo>
                  <a:lnTo>
                    <a:pt x="9385" y="164"/>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p4"/>
            <p:cNvSpPr/>
            <p:nvPr/>
          </p:nvSpPr>
          <p:spPr>
            <a:xfrm>
              <a:off x="3438050" y="4432025"/>
              <a:ext cx="480800" cy="511975"/>
            </a:xfrm>
            <a:custGeom>
              <a:avLst/>
              <a:gdLst/>
              <a:ahLst/>
              <a:cxnLst/>
              <a:rect l="l" t="t" r="r" b="b"/>
              <a:pathLst>
                <a:path w="19232" h="20479" extrusionOk="0">
                  <a:moveTo>
                    <a:pt x="1438" y="13915"/>
                  </a:moveTo>
                  <a:cubicBezTo>
                    <a:pt x="1438" y="13915"/>
                    <a:pt x="9087" y="20479"/>
                    <a:pt x="11827" y="16899"/>
                  </a:cubicBezTo>
                  <a:cubicBezTo>
                    <a:pt x="13617" y="14620"/>
                    <a:pt x="10389" y="13508"/>
                    <a:pt x="10470" y="12993"/>
                  </a:cubicBezTo>
                  <a:cubicBezTo>
                    <a:pt x="10579" y="12477"/>
                    <a:pt x="14783" y="14430"/>
                    <a:pt x="16546" y="12206"/>
                  </a:cubicBezTo>
                  <a:cubicBezTo>
                    <a:pt x="18580" y="9629"/>
                    <a:pt x="12423" y="8110"/>
                    <a:pt x="14186" y="7921"/>
                  </a:cubicBezTo>
                  <a:cubicBezTo>
                    <a:pt x="17441" y="7568"/>
                    <a:pt x="19231" y="4964"/>
                    <a:pt x="17984" y="3499"/>
                  </a:cubicBezTo>
                  <a:cubicBezTo>
                    <a:pt x="15814" y="977"/>
                    <a:pt x="12152" y="6320"/>
                    <a:pt x="12369" y="5425"/>
                  </a:cubicBezTo>
                  <a:cubicBezTo>
                    <a:pt x="13454" y="1031"/>
                    <a:pt x="10199" y="0"/>
                    <a:pt x="8382" y="3689"/>
                  </a:cubicBezTo>
                  <a:cubicBezTo>
                    <a:pt x="8083" y="4313"/>
                    <a:pt x="7677" y="6130"/>
                    <a:pt x="6863" y="5724"/>
                  </a:cubicBezTo>
                  <a:cubicBezTo>
                    <a:pt x="5697" y="5127"/>
                    <a:pt x="7188" y="3255"/>
                    <a:pt x="6049" y="2523"/>
                  </a:cubicBezTo>
                  <a:cubicBezTo>
                    <a:pt x="3662" y="923"/>
                    <a:pt x="1" y="6266"/>
                    <a:pt x="1438" y="13915"/>
                  </a:cubicBezTo>
                  <a:close/>
                </a:path>
              </a:pathLst>
            </a:custGeom>
            <a:solidFill>
              <a:srgbClr val="6D78B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7" name="Google Shape;1137;p4"/>
            <p:cNvSpPr/>
            <p:nvPr/>
          </p:nvSpPr>
          <p:spPr>
            <a:xfrm>
              <a:off x="3464500" y="4533050"/>
              <a:ext cx="402142" cy="255664"/>
            </a:xfrm>
            <a:custGeom>
              <a:avLst/>
              <a:gdLst/>
              <a:ahLst/>
              <a:cxnLst/>
              <a:rect l="l" t="t" r="r" b="b"/>
              <a:pathLst>
                <a:path w="19177" h="12044" extrusionOk="0">
                  <a:moveTo>
                    <a:pt x="82" y="11989"/>
                  </a:moveTo>
                  <a:cubicBezTo>
                    <a:pt x="136" y="12044"/>
                    <a:pt x="82" y="12044"/>
                    <a:pt x="136" y="12044"/>
                  </a:cubicBezTo>
                  <a:cubicBezTo>
                    <a:pt x="217" y="12044"/>
                    <a:pt x="190" y="12016"/>
                    <a:pt x="217" y="12016"/>
                  </a:cubicBezTo>
                  <a:cubicBezTo>
                    <a:pt x="516" y="11881"/>
                    <a:pt x="814" y="11718"/>
                    <a:pt x="1112" y="11582"/>
                  </a:cubicBezTo>
                  <a:cubicBezTo>
                    <a:pt x="2333" y="10959"/>
                    <a:pt x="3526" y="10362"/>
                    <a:pt x="4720" y="9711"/>
                  </a:cubicBezTo>
                  <a:cubicBezTo>
                    <a:pt x="6510" y="8762"/>
                    <a:pt x="8273" y="7758"/>
                    <a:pt x="10009" y="6700"/>
                  </a:cubicBezTo>
                  <a:cubicBezTo>
                    <a:pt x="11935" y="5534"/>
                    <a:pt x="13834" y="4313"/>
                    <a:pt x="15651" y="2957"/>
                  </a:cubicBezTo>
                  <a:cubicBezTo>
                    <a:pt x="16383" y="2415"/>
                    <a:pt x="17088" y="1872"/>
                    <a:pt x="17794" y="1303"/>
                  </a:cubicBezTo>
                  <a:cubicBezTo>
                    <a:pt x="18228" y="923"/>
                    <a:pt x="18689" y="516"/>
                    <a:pt x="19150" y="109"/>
                  </a:cubicBezTo>
                  <a:cubicBezTo>
                    <a:pt x="19177" y="82"/>
                    <a:pt x="19177" y="55"/>
                    <a:pt x="19150" y="28"/>
                  </a:cubicBezTo>
                  <a:cubicBezTo>
                    <a:pt x="19123" y="1"/>
                    <a:pt x="19096" y="1"/>
                    <a:pt x="19068" y="28"/>
                  </a:cubicBezTo>
                  <a:cubicBezTo>
                    <a:pt x="18580" y="407"/>
                    <a:pt x="18119" y="760"/>
                    <a:pt x="17631" y="1140"/>
                  </a:cubicBezTo>
                  <a:cubicBezTo>
                    <a:pt x="16926" y="1682"/>
                    <a:pt x="16193" y="2225"/>
                    <a:pt x="15461" y="2740"/>
                  </a:cubicBezTo>
                  <a:cubicBezTo>
                    <a:pt x="14240" y="3608"/>
                    <a:pt x="12993" y="4449"/>
                    <a:pt x="11745" y="5263"/>
                  </a:cubicBezTo>
                  <a:cubicBezTo>
                    <a:pt x="9304" y="6809"/>
                    <a:pt x="6808" y="8246"/>
                    <a:pt x="4286" y="9602"/>
                  </a:cubicBezTo>
                  <a:lnTo>
                    <a:pt x="2387" y="10633"/>
                  </a:lnTo>
                  <a:lnTo>
                    <a:pt x="217" y="11772"/>
                  </a:lnTo>
                  <a:cubicBezTo>
                    <a:pt x="163" y="11799"/>
                    <a:pt x="109" y="11827"/>
                    <a:pt x="28" y="11854"/>
                  </a:cubicBezTo>
                  <a:lnTo>
                    <a:pt x="28" y="11854"/>
                  </a:lnTo>
                  <a:cubicBezTo>
                    <a:pt x="0" y="11935"/>
                    <a:pt x="28" y="11881"/>
                    <a:pt x="28" y="11962"/>
                  </a:cubicBezTo>
                  <a:lnTo>
                    <a:pt x="28" y="11989"/>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8" name="Google Shape;1138;p4"/>
            <p:cNvSpPr/>
            <p:nvPr/>
          </p:nvSpPr>
          <p:spPr>
            <a:xfrm>
              <a:off x="3469925" y="4476775"/>
              <a:ext cx="112575" cy="307875"/>
            </a:xfrm>
            <a:custGeom>
              <a:avLst/>
              <a:gdLst/>
              <a:ahLst/>
              <a:cxnLst/>
              <a:rect l="l" t="t" r="r" b="b"/>
              <a:pathLst>
                <a:path w="4503" h="12315" extrusionOk="0">
                  <a:moveTo>
                    <a:pt x="28" y="12288"/>
                  </a:moveTo>
                  <a:cubicBezTo>
                    <a:pt x="163" y="12233"/>
                    <a:pt x="272" y="12179"/>
                    <a:pt x="407" y="12125"/>
                  </a:cubicBezTo>
                  <a:cubicBezTo>
                    <a:pt x="895" y="11745"/>
                    <a:pt x="1302" y="11284"/>
                    <a:pt x="1601" y="10742"/>
                  </a:cubicBezTo>
                  <a:cubicBezTo>
                    <a:pt x="1926" y="10226"/>
                    <a:pt x="2197" y="9684"/>
                    <a:pt x="2387" y="9114"/>
                  </a:cubicBezTo>
                  <a:cubicBezTo>
                    <a:pt x="2984" y="7405"/>
                    <a:pt x="3174" y="5480"/>
                    <a:pt x="3472" y="3635"/>
                  </a:cubicBezTo>
                  <a:cubicBezTo>
                    <a:pt x="3635" y="2415"/>
                    <a:pt x="3960" y="1221"/>
                    <a:pt x="4476" y="109"/>
                  </a:cubicBezTo>
                  <a:cubicBezTo>
                    <a:pt x="4503" y="28"/>
                    <a:pt x="4394" y="1"/>
                    <a:pt x="4367" y="55"/>
                  </a:cubicBezTo>
                  <a:cubicBezTo>
                    <a:pt x="3798" y="1167"/>
                    <a:pt x="3391" y="2360"/>
                    <a:pt x="3201" y="3581"/>
                  </a:cubicBezTo>
                  <a:cubicBezTo>
                    <a:pt x="2876" y="5398"/>
                    <a:pt x="2686" y="7297"/>
                    <a:pt x="2089" y="9006"/>
                  </a:cubicBezTo>
                  <a:cubicBezTo>
                    <a:pt x="1899" y="9548"/>
                    <a:pt x="1628" y="10091"/>
                    <a:pt x="1329" y="10579"/>
                  </a:cubicBezTo>
                  <a:cubicBezTo>
                    <a:pt x="1004" y="11067"/>
                    <a:pt x="624" y="11528"/>
                    <a:pt x="217" y="11935"/>
                  </a:cubicBezTo>
                  <a:cubicBezTo>
                    <a:pt x="136" y="12044"/>
                    <a:pt x="82" y="12152"/>
                    <a:pt x="0" y="12288"/>
                  </a:cubicBezTo>
                  <a:lnTo>
                    <a:pt x="0" y="12315"/>
                  </a:lnTo>
                  <a:cubicBezTo>
                    <a:pt x="0" y="12315"/>
                    <a:pt x="28" y="12288"/>
                    <a:pt x="28" y="12288"/>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9" name="Google Shape;1139;p4"/>
            <p:cNvSpPr/>
            <p:nvPr/>
          </p:nvSpPr>
          <p:spPr>
            <a:xfrm>
              <a:off x="3610300" y="4499150"/>
              <a:ext cx="101050" cy="212269"/>
            </a:xfrm>
            <a:custGeom>
              <a:avLst/>
              <a:gdLst/>
              <a:ahLst/>
              <a:cxnLst/>
              <a:rect l="l" t="t" r="r" b="b"/>
              <a:pathLst>
                <a:path w="5669" h="11203" extrusionOk="0">
                  <a:moveTo>
                    <a:pt x="54" y="11175"/>
                  </a:moveTo>
                  <a:cubicBezTo>
                    <a:pt x="136" y="11202"/>
                    <a:pt x="54" y="11202"/>
                    <a:pt x="136" y="11202"/>
                  </a:cubicBezTo>
                  <a:cubicBezTo>
                    <a:pt x="190" y="11175"/>
                    <a:pt x="217" y="11094"/>
                    <a:pt x="244" y="11040"/>
                  </a:cubicBezTo>
                  <a:cubicBezTo>
                    <a:pt x="678" y="10524"/>
                    <a:pt x="1031" y="9982"/>
                    <a:pt x="1302" y="9385"/>
                  </a:cubicBezTo>
                  <a:cubicBezTo>
                    <a:pt x="1655" y="8599"/>
                    <a:pt x="1953" y="7812"/>
                    <a:pt x="2197" y="6998"/>
                  </a:cubicBezTo>
                  <a:cubicBezTo>
                    <a:pt x="2441" y="6212"/>
                    <a:pt x="2712" y="5425"/>
                    <a:pt x="3065" y="4639"/>
                  </a:cubicBezTo>
                  <a:cubicBezTo>
                    <a:pt x="3255" y="4177"/>
                    <a:pt x="3499" y="3716"/>
                    <a:pt x="3770" y="3255"/>
                  </a:cubicBezTo>
                  <a:cubicBezTo>
                    <a:pt x="4367" y="2170"/>
                    <a:pt x="5045" y="1140"/>
                    <a:pt x="5669" y="82"/>
                  </a:cubicBezTo>
                  <a:cubicBezTo>
                    <a:pt x="5669" y="55"/>
                    <a:pt x="5669" y="27"/>
                    <a:pt x="5669" y="0"/>
                  </a:cubicBezTo>
                  <a:cubicBezTo>
                    <a:pt x="5642" y="0"/>
                    <a:pt x="5615" y="0"/>
                    <a:pt x="5588" y="0"/>
                  </a:cubicBezTo>
                  <a:cubicBezTo>
                    <a:pt x="5018" y="895"/>
                    <a:pt x="4394" y="1763"/>
                    <a:pt x="3824" y="2658"/>
                  </a:cubicBezTo>
                  <a:cubicBezTo>
                    <a:pt x="3445" y="3255"/>
                    <a:pt x="3092" y="3852"/>
                    <a:pt x="2794" y="4503"/>
                  </a:cubicBezTo>
                  <a:cubicBezTo>
                    <a:pt x="2441" y="5289"/>
                    <a:pt x="2143" y="6076"/>
                    <a:pt x="1899" y="6890"/>
                  </a:cubicBezTo>
                  <a:cubicBezTo>
                    <a:pt x="1682" y="7676"/>
                    <a:pt x="1383" y="8490"/>
                    <a:pt x="1085" y="9250"/>
                  </a:cubicBezTo>
                  <a:cubicBezTo>
                    <a:pt x="814" y="9846"/>
                    <a:pt x="515" y="10389"/>
                    <a:pt x="136" y="10904"/>
                  </a:cubicBezTo>
                  <a:cubicBezTo>
                    <a:pt x="81" y="10958"/>
                    <a:pt x="0" y="11013"/>
                    <a:pt x="0" y="11067"/>
                  </a:cubicBezTo>
                  <a:cubicBezTo>
                    <a:pt x="0" y="11121"/>
                    <a:pt x="0" y="11067"/>
                    <a:pt x="54" y="11121"/>
                  </a:cubicBezTo>
                  <a:lnTo>
                    <a:pt x="54" y="11148"/>
                  </a:ln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0" name="Google Shape;1140;p4"/>
            <p:cNvSpPr/>
            <p:nvPr/>
          </p:nvSpPr>
          <p:spPr>
            <a:xfrm>
              <a:off x="3501125" y="4767000"/>
              <a:ext cx="242775" cy="82075"/>
            </a:xfrm>
            <a:custGeom>
              <a:avLst/>
              <a:gdLst/>
              <a:ahLst/>
              <a:cxnLst/>
              <a:rect l="l" t="t" r="r" b="b"/>
              <a:pathLst>
                <a:path w="9711" h="3283" extrusionOk="0">
                  <a:moveTo>
                    <a:pt x="27" y="163"/>
                  </a:moveTo>
                  <a:cubicBezTo>
                    <a:pt x="54" y="218"/>
                    <a:pt x="27" y="218"/>
                    <a:pt x="81" y="245"/>
                  </a:cubicBezTo>
                  <a:cubicBezTo>
                    <a:pt x="136" y="272"/>
                    <a:pt x="136" y="245"/>
                    <a:pt x="163" y="245"/>
                  </a:cubicBezTo>
                  <a:cubicBezTo>
                    <a:pt x="624" y="218"/>
                    <a:pt x="1085" y="299"/>
                    <a:pt x="1519" y="435"/>
                  </a:cubicBezTo>
                  <a:cubicBezTo>
                    <a:pt x="1736" y="516"/>
                    <a:pt x="1953" y="597"/>
                    <a:pt x="2143" y="679"/>
                  </a:cubicBezTo>
                  <a:cubicBezTo>
                    <a:pt x="2685" y="869"/>
                    <a:pt x="3174" y="1113"/>
                    <a:pt x="3635" y="1303"/>
                  </a:cubicBezTo>
                  <a:cubicBezTo>
                    <a:pt x="4747" y="1791"/>
                    <a:pt x="5913" y="2360"/>
                    <a:pt x="7107" y="2767"/>
                  </a:cubicBezTo>
                  <a:cubicBezTo>
                    <a:pt x="7432" y="2876"/>
                    <a:pt x="7730" y="2984"/>
                    <a:pt x="8083" y="3066"/>
                  </a:cubicBezTo>
                  <a:cubicBezTo>
                    <a:pt x="8571" y="3174"/>
                    <a:pt x="9059" y="3255"/>
                    <a:pt x="9575" y="3283"/>
                  </a:cubicBezTo>
                  <a:cubicBezTo>
                    <a:pt x="9710" y="3283"/>
                    <a:pt x="9710" y="3093"/>
                    <a:pt x="9602" y="3093"/>
                  </a:cubicBezTo>
                  <a:cubicBezTo>
                    <a:pt x="9087" y="3038"/>
                    <a:pt x="8625" y="2930"/>
                    <a:pt x="8137" y="2794"/>
                  </a:cubicBezTo>
                  <a:cubicBezTo>
                    <a:pt x="7839" y="2686"/>
                    <a:pt x="7513" y="2604"/>
                    <a:pt x="7215" y="2496"/>
                  </a:cubicBezTo>
                  <a:cubicBezTo>
                    <a:pt x="6022" y="2062"/>
                    <a:pt x="4882" y="1492"/>
                    <a:pt x="3770" y="1004"/>
                  </a:cubicBezTo>
                  <a:cubicBezTo>
                    <a:pt x="3309" y="787"/>
                    <a:pt x="2794" y="543"/>
                    <a:pt x="2278" y="353"/>
                  </a:cubicBezTo>
                  <a:cubicBezTo>
                    <a:pt x="2061" y="272"/>
                    <a:pt x="1817" y="190"/>
                    <a:pt x="1600" y="136"/>
                  </a:cubicBezTo>
                  <a:cubicBezTo>
                    <a:pt x="1139" y="28"/>
                    <a:pt x="651" y="1"/>
                    <a:pt x="163" y="55"/>
                  </a:cubicBezTo>
                  <a:cubicBezTo>
                    <a:pt x="136" y="55"/>
                    <a:pt x="81" y="55"/>
                    <a:pt x="54" y="55"/>
                  </a:cubicBezTo>
                  <a:cubicBezTo>
                    <a:pt x="27" y="82"/>
                    <a:pt x="27" y="82"/>
                    <a:pt x="27" y="136"/>
                  </a:cubicBezTo>
                  <a:cubicBezTo>
                    <a:pt x="0" y="190"/>
                    <a:pt x="0" y="163"/>
                    <a:pt x="27" y="163"/>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1" name="Google Shape;1141;p4"/>
            <p:cNvSpPr/>
            <p:nvPr/>
          </p:nvSpPr>
          <p:spPr>
            <a:xfrm>
              <a:off x="3674038" y="4657825"/>
              <a:ext cx="171575" cy="75300"/>
            </a:xfrm>
            <a:custGeom>
              <a:avLst/>
              <a:gdLst/>
              <a:ahLst/>
              <a:cxnLst/>
              <a:rect l="l" t="t" r="r" b="b"/>
              <a:pathLst>
                <a:path w="6863" h="3012" extrusionOk="0">
                  <a:moveTo>
                    <a:pt x="0" y="109"/>
                  </a:moveTo>
                  <a:cubicBezTo>
                    <a:pt x="28" y="136"/>
                    <a:pt x="28" y="163"/>
                    <a:pt x="55" y="190"/>
                  </a:cubicBezTo>
                  <a:cubicBezTo>
                    <a:pt x="82" y="190"/>
                    <a:pt x="109" y="190"/>
                    <a:pt x="136" y="190"/>
                  </a:cubicBezTo>
                  <a:cubicBezTo>
                    <a:pt x="489" y="245"/>
                    <a:pt x="841" y="380"/>
                    <a:pt x="1140" y="570"/>
                  </a:cubicBezTo>
                  <a:cubicBezTo>
                    <a:pt x="1682" y="869"/>
                    <a:pt x="2197" y="1303"/>
                    <a:pt x="2686" y="1628"/>
                  </a:cubicBezTo>
                  <a:cubicBezTo>
                    <a:pt x="3282" y="2008"/>
                    <a:pt x="3961" y="2333"/>
                    <a:pt x="4639" y="2604"/>
                  </a:cubicBezTo>
                  <a:cubicBezTo>
                    <a:pt x="5317" y="2849"/>
                    <a:pt x="6049" y="2984"/>
                    <a:pt x="6781" y="2984"/>
                  </a:cubicBezTo>
                  <a:cubicBezTo>
                    <a:pt x="6863" y="3011"/>
                    <a:pt x="6863" y="2849"/>
                    <a:pt x="6781" y="2876"/>
                  </a:cubicBezTo>
                  <a:cubicBezTo>
                    <a:pt x="6212" y="2821"/>
                    <a:pt x="5669" y="2713"/>
                    <a:pt x="5127" y="2523"/>
                  </a:cubicBezTo>
                  <a:cubicBezTo>
                    <a:pt x="4720" y="2360"/>
                    <a:pt x="4340" y="2198"/>
                    <a:pt x="3961" y="2008"/>
                  </a:cubicBezTo>
                  <a:cubicBezTo>
                    <a:pt x="3581" y="1818"/>
                    <a:pt x="3201" y="1601"/>
                    <a:pt x="2848" y="1357"/>
                  </a:cubicBezTo>
                  <a:cubicBezTo>
                    <a:pt x="2333" y="1058"/>
                    <a:pt x="1818" y="624"/>
                    <a:pt x="1275" y="353"/>
                  </a:cubicBezTo>
                  <a:cubicBezTo>
                    <a:pt x="923" y="163"/>
                    <a:pt x="543" y="55"/>
                    <a:pt x="163" y="1"/>
                  </a:cubicBezTo>
                  <a:lnTo>
                    <a:pt x="82" y="1"/>
                  </a:lnTo>
                  <a:cubicBezTo>
                    <a:pt x="55" y="1"/>
                    <a:pt x="55" y="55"/>
                    <a:pt x="28" y="82"/>
                  </a:cubicBezTo>
                  <a:lnTo>
                    <a:pt x="0" y="82"/>
                  </a:lnTo>
                  <a:cubicBezTo>
                    <a:pt x="0" y="82"/>
                    <a:pt x="0" y="109"/>
                    <a:pt x="0" y="109"/>
                  </a:cubicBezTo>
                  <a:close/>
                </a:path>
              </a:pathLst>
            </a:custGeom>
            <a:solidFill>
              <a:srgbClr val="24388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2" name="Google Shape;1142;p4"/>
            <p:cNvSpPr/>
            <p:nvPr/>
          </p:nvSpPr>
          <p:spPr>
            <a:xfrm>
              <a:off x="2607375" y="4100425"/>
              <a:ext cx="426550" cy="507250"/>
            </a:xfrm>
            <a:custGeom>
              <a:avLst/>
              <a:gdLst/>
              <a:ahLst/>
              <a:cxnLst/>
              <a:rect l="l" t="t" r="r" b="b"/>
              <a:pathLst>
                <a:path w="17062" h="20290" extrusionOk="0">
                  <a:moveTo>
                    <a:pt x="3174" y="3527"/>
                  </a:moveTo>
                  <a:cubicBezTo>
                    <a:pt x="2686" y="3337"/>
                    <a:pt x="2225" y="3174"/>
                    <a:pt x="1764" y="2930"/>
                  </a:cubicBezTo>
                  <a:cubicBezTo>
                    <a:pt x="1493" y="2795"/>
                    <a:pt x="1249" y="2659"/>
                    <a:pt x="1004" y="2496"/>
                  </a:cubicBezTo>
                  <a:cubicBezTo>
                    <a:pt x="760" y="2334"/>
                    <a:pt x="516" y="2144"/>
                    <a:pt x="326" y="1954"/>
                  </a:cubicBezTo>
                  <a:lnTo>
                    <a:pt x="136" y="1791"/>
                  </a:lnTo>
                  <a:cubicBezTo>
                    <a:pt x="109" y="1764"/>
                    <a:pt x="1" y="1710"/>
                    <a:pt x="55" y="1710"/>
                  </a:cubicBezTo>
                  <a:cubicBezTo>
                    <a:pt x="353" y="1764"/>
                    <a:pt x="625" y="1872"/>
                    <a:pt x="896" y="2035"/>
                  </a:cubicBezTo>
                  <a:cubicBezTo>
                    <a:pt x="1601" y="2388"/>
                    <a:pt x="2252" y="2795"/>
                    <a:pt x="2876" y="3283"/>
                  </a:cubicBezTo>
                  <a:lnTo>
                    <a:pt x="3174" y="3500"/>
                  </a:lnTo>
                  <a:lnTo>
                    <a:pt x="3147" y="3473"/>
                  </a:lnTo>
                  <a:lnTo>
                    <a:pt x="3093" y="3446"/>
                  </a:lnTo>
                  <a:lnTo>
                    <a:pt x="3039" y="3337"/>
                  </a:lnTo>
                  <a:lnTo>
                    <a:pt x="2279" y="2198"/>
                  </a:lnTo>
                  <a:lnTo>
                    <a:pt x="2171" y="2062"/>
                  </a:lnTo>
                  <a:lnTo>
                    <a:pt x="2089" y="1900"/>
                  </a:lnTo>
                  <a:cubicBezTo>
                    <a:pt x="2089" y="1900"/>
                    <a:pt x="2035" y="1845"/>
                    <a:pt x="2144" y="1872"/>
                  </a:cubicBezTo>
                  <a:lnTo>
                    <a:pt x="2930" y="2985"/>
                  </a:lnTo>
                  <a:cubicBezTo>
                    <a:pt x="2686" y="2306"/>
                    <a:pt x="2605" y="1601"/>
                    <a:pt x="2659" y="896"/>
                  </a:cubicBezTo>
                  <a:cubicBezTo>
                    <a:pt x="2686" y="679"/>
                    <a:pt x="2713" y="489"/>
                    <a:pt x="2767" y="299"/>
                  </a:cubicBezTo>
                  <a:cubicBezTo>
                    <a:pt x="2795" y="218"/>
                    <a:pt x="2767" y="1"/>
                    <a:pt x="2849" y="55"/>
                  </a:cubicBezTo>
                  <a:cubicBezTo>
                    <a:pt x="3120" y="245"/>
                    <a:pt x="3201" y="788"/>
                    <a:pt x="3256" y="1086"/>
                  </a:cubicBezTo>
                  <a:cubicBezTo>
                    <a:pt x="3337" y="1845"/>
                    <a:pt x="3337" y="2632"/>
                    <a:pt x="3256" y="3419"/>
                  </a:cubicBezTo>
                  <a:cubicBezTo>
                    <a:pt x="3798" y="4205"/>
                    <a:pt x="4341" y="4965"/>
                    <a:pt x="4910" y="5724"/>
                  </a:cubicBezTo>
                  <a:cubicBezTo>
                    <a:pt x="4368" y="4585"/>
                    <a:pt x="4151" y="3310"/>
                    <a:pt x="4314" y="2062"/>
                  </a:cubicBezTo>
                  <a:cubicBezTo>
                    <a:pt x="4341" y="1764"/>
                    <a:pt x="4422" y="1438"/>
                    <a:pt x="4503" y="1140"/>
                  </a:cubicBezTo>
                  <a:cubicBezTo>
                    <a:pt x="4503" y="1140"/>
                    <a:pt x="4612" y="842"/>
                    <a:pt x="4612" y="842"/>
                  </a:cubicBezTo>
                  <a:cubicBezTo>
                    <a:pt x="4720" y="869"/>
                    <a:pt x="4802" y="1140"/>
                    <a:pt x="4829" y="1221"/>
                  </a:cubicBezTo>
                  <a:cubicBezTo>
                    <a:pt x="4964" y="1547"/>
                    <a:pt x="5073" y="1900"/>
                    <a:pt x="5100" y="2252"/>
                  </a:cubicBezTo>
                  <a:cubicBezTo>
                    <a:pt x="5290" y="3500"/>
                    <a:pt x="5181" y="4775"/>
                    <a:pt x="5127" y="6050"/>
                  </a:cubicBezTo>
                  <a:cubicBezTo>
                    <a:pt x="5724" y="6809"/>
                    <a:pt x="6294" y="7596"/>
                    <a:pt x="6890" y="8355"/>
                  </a:cubicBezTo>
                  <a:cubicBezTo>
                    <a:pt x="6402" y="6917"/>
                    <a:pt x="6375" y="5371"/>
                    <a:pt x="6755" y="3907"/>
                  </a:cubicBezTo>
                  <a:cubicBezTo>
                    <a:pt x="6890" y="3527"/>
                    <a:pt x="7026" y="3147"/>
                    <a:pt x="7189" y="2795"/>
                  </a:cubicBezTo>
                  <a:cubicBezTo>
                    <a:pt x="7189" y="2768"/>
                    <a:pt x="7297" y="2523"/>
                    <a:pt x="7324" y="2523"/>
                  </a:cubicBezTo>
                  <a:cubicBezTo>
                    <a:pt x="7351" y="2496"/>
                    <a:pt x="7433" y="2822"/>
                    <a:pt x="7460" y="2849"/>
                  </a:cubicBezTo>
                  <a:cubicBezTo>
                    <a:pt x="7541" y="3283"/>
                    <a:pt x="7568" y="3690"/>
                    <a:pt x="7568" y="4124"/>
                  </a:cubicBezTo>
                  <a:cubicBezTo>
                    <a:pt x="7541" y="5697"/>
                    <a:pt x="7433" y="7243"/>
                    <a:pt x="7216" y="8789"/>
                  </a:cubicBezTo>
                  <a:cubicBezTo>
                    <a:pt x="7731" y="9467"/>
                    <a:pt x="8246" y="10118"/>
                    <a:pt x="8789" y="10796"/>
                  </a:cubicBezTo>
                  <a:cubicBezTo>
                    <a:pt x="8328" y="8979"/>
                    <a:pt x="8463" y="7080"/>
                    <a:pt x="9196" y="5371"/>
                  </a:cubicBezTo>
                  <a:cubicBezTo>
                    <a:pt x="9250" y="5236"/>
                    <a:pt x="9331" y="5100"/>
                    <a:pt x="9386" y="4965"/>
                  </a:cubicBezTo>
                  <a:cubicBezTo>
                    <a:pt x="9413" y="4910"/>
                    <a:pt x="9467" y="4720"/>
                    <a:pt x="9494" y="4775"/>
                  </a:cubicBezTo>
                  <a:cubicBezTo>
                    <a:pt x="9765" y="5371"/>
                    <a:pt x="9630" y="6185"/>
                    <a:pt x="9576" y="6782"/>
                  </a:cubicBezTo>
                  <a:cubicBezTo>
                    <a:pt x="9467" y="8192"/>
                    <a:pt x="9223" y="9576"/>
                    <a:pt x="8870" y="10932"/>
                  </a:cubicBezTo>
                  <a:cubicBezTo>
                    <a:pt x="9467" y="11691"/>
                    <a:pt x="10064" y="12424"/>
                    <a:pt x="10688" y="13156"/>
                  </a:cubicBezTo>
                  <a:cubicBezTo>
                    <a:pt x="10091" y="11556"/>
                    <a:pt x="10281" y="9847"/>
                    <a:pt x="10742" y="8301"/>
                  </a:cubicBezTo>
                  <a:cubicBezTo>
                    <a:pt x="10850" y="7867"/>
                    <a:pt x="10986" y="7460"/>
                    <a:pt x="11176" y="7080"/>
                  </a:cubicBezTo>
                  <a:cubicBezTo>
                    <a:pt x="11203" y="6972"/>
                    <a:pt x="11257" y="6890"/>
                    <a:pt x="11284" y="6809"/>
                  </a:cubicBezTo>
                  <a:cubicBezTo>
                    <a:pt x="11284" y="6755"/>
                    <a:pt x="11311" y="6673"/>
                    <a:pt x="11339" y="6700"/>
                  </a:cubicBezTo>
                  <a:cubicBezTo>
                    <a:pt x="11366" y="6728"/>
                    <a:pt x="11447" y="7026"/>
                    <a:pt x="11447" y="7080"/>
                  </a:cubicBezTo>
                  <a:cubicBezTo>
                    <a:pt x="11528" y="7541"/>
                    <a:pt x="11556" y="8002"/>
                    <a:pt x="11528" y="8464"/>
                  </a:cubicBezTo>
                  <a:cubicBezTo>
                    <a:pt x="11447" y="10091"/>
                    <a:pt x="11203" y="11691"/>
                    <a:pt x="10796" y="13292"/>
                  </a:cubicBezTo>
                  <a:cubicBezTo>
                    <a:pt x="11230" y="13807"/>
                    <a:pt x="11664" y="14322"/>
                    <a:pt x="12098" y="14838"/>
                  </a:cubicBezTo>
                  <a:lnTo>
                    <a:pt x="12098" y="14838"/>
                  </a:lnTo>
                  <a:cubicBezTo>
                    <a:pt x="11610" y="13210"/>
                    <a:pt x="11800" y="11664"/>
                    <a:pt x="12098" y="10064"/>
                  </a:cubicBezTo>
                  <a:cubicBezTo>
                    <a:pt x="12234" y="9115"/>
                    <a:pt x="12505" y="8219"/>
                    <a:pt x="12939" y="7379"/>
                  </a:cubicBezTo>
                  <a:cubicBezTo>
                    <a:pt x="12993" y="7297"/>
                    <a:pt x="12993" y="7541"/>
                    <a:pt x="13020" y="7623"/>
                  </a:cubicBezTo>
                  <a:cubicBezTo>
                    <a:pt x="13075" y="7813"/>
                    <a:pt x="13102" y="8030"/>
                    <a:pt x="13102" y="8219"/>
                  </a:cubicBezTo>
                  <a:cubicBezTo>
                    <a:pt x="13129" y="8789"/>
                    <a:pt x="13102" y="9386"/>
                    <a:pt x="13020" y="9955"/>
                  </a:cubicBezTo>
                  <a:cubicBezTo>
                    <a:pt x="12803" y="11610"/>
                    <a:pt x="12451" y="13237"/>
                    <a:pt x="12125" y="14865"/>
                  </a:cubicBezTo>
                  <a:cubicBezTo>
                    <a:pt x="12559" y="15353"/>
                    <a:pt x="12966" y="15814"/>
                    <a:pt x="13373" y="16302"/>
                  </a:cubicBezTo>
                  <a:lnTo>
                    <a:pt x="13373" y="16275"/>
                  </a:lnTo>
                  <a:cubicBezTo>
                    <a:pt x="12993" y="14485"/>
                    <a:pt x="13102" y="12613"/>
                    <a:pt x="13671" y="10878"/>
                  </a:cubicBezTo>
                  <a:cubicBezTo>
                    <a:pt x="13861" y="10281"/>
                    <a:pt x="14078" y="9684"/>
                    <a:pt x="14349" y="9115"/>
                  </a:cubicBezTo>
                  <a:cubicBezTo>
                    <a:pt x="14431" y="8925"/>
                    <a:pt x="14512" y="8735"/>
                    <a:pt x="14621" y="8545"/>
                  </a:cubicBezTo>
                  <a:cubicBezTo>
                    <a:pt x="14648" y="8491"/>
                    <a:pt x="14675" y="8409"/>
                    <a:pt x="14729" y="8355"/>
                  </a:cubicBezTo>
                  <a:cubicBezTo>
                    <a:pt x="14756" y="8301"/>
                    <a:pt x="14756" y="8247"/>
                    <a:pt x="14783" y="8274"/>
                  </a:cubicBezTo>
                  <a:cubicBezTo>
                    <a:pt x="14810" y="8491"/>
                    <a:pt x="14838" y="8735"/>
                    <a:pt x="14810" y="8952"/>
                  </a:cubicBezTo>
                  <a:cubicBezTo>
                    <a:pt x="14810" y="9521"/>
                    <a:pt x="14729" y="10064"/>
                    <a:pt x="14648" y="10633"/>
                  </a:cubicBezTo>
                  <a:cubicBezTo>
                    <a:pt x="14539" y="11935"/>
                    <a:pt x="14322" y="13264"/>
                    <a:pt x="14051" y="14566"/>
                  </a:cubicBezTo>
                  <a:cubicBezTo>
                    <a:pt x="13888" y="15190"/>
                    <a:pt x="13671" y="15760"/>
                    <a:pt x="13454" y="16357"/>
                  </a:cubicBezTo>
                  <a:cubicBezTo>
                    <a:pt x="14268" y="17279"/>
                    <a:pt x="15109" y="18174"/>
                    <a:pt x="15950" y="19069"/>
                  </a:cubicBezTo>
                  <a:cubicBezTo>
                    <a:pt x="16248" y="19394"/>
                    <a:pt x="16574" y="19720"/>
                    <a:pt x="16872" y="20045"/>
                  </a:cubicBezTo>
                  <a:lnTo>
                    <a:pt x="17062" y="20235"/>
                  </a:lnTo>
                  <a:lnTo>
                    <a:pt x="17062" y="20290"/>
                  </a:lnTo>
                  <a:lnTo>
                    <a:pt x="16980" y="20290"/>
                  </a:lnTo>
                  <a:cubicBezTo>
                    <a:pt x="16980" y="20290"/>
                    <a:pt x="16329" y="19666"/>
                    <a:pt x="15841" y="19150"/>
                  </a:cubicBezTo>
                  <a:cubicBezTo>
                    <a:pt x="15407" y="18716"/>
                    <a:pt x="15000" y="18282"/>
                    <a:pt x="14566" y="17821"/>
                  </a:cubicBezTo>
                  <a:cubicBezTo>
                    <a:pt x="13075" y="18201"/>
                    <a:pt x="11420" y="17984"/>
                    <a:pt x="9928" y="17577"/>
                  </a:cubicBezTo>
                  <a:cubicBezTo>
                    <a:pt x="9576" y="17469"/>
                    <a:pt x="9250" y="17360"/>
                    <a:pt x="8925" y="17225"/>
                  </a:cubicBezTo>
                  <a:cubicBezTo>
                    <a:pt x="8897" y="17225"/>
                    <a:pt x="8680" y="17143"/>
                    <a:pt x="8680" y="17116"/>
                  </a:cubicBezTo>
                  <a:cubicBezTo>
                    <a:pt x="8626" y="16980"/>
                    <a:pt x="8925" y="17089"/>
                    <a:pt x="9060" y="17062"/>
                  </a:cubicBezTo>
                  <a:cubicBezTo>
                    <a:pt x="9440" y="17035"/>
                    <a:pt x="9820" y="17035"/>
                    <a:pt x="10199" y="17062"/>
                  </a:cubicBezTo>
                  <a:cubicBezTo>
                    <a:pt x="11556" y="17143"/>
                    <a:pt x="13129" y="17252"/>
                    <a:pt x="14431" y="17713"/>
                  </a:cubicBezTo>
                  <a:cubicBezTo>
                    <a:pt x="13210" y="16411"/>
                    <a:pt x="12044" y="15082"/>
                    <a:pt x="10905" y="13726"/>
                  </a:cubicBezTo>
                  <a:cubicBezTo>
                    <a:pt x="9955" y="13726"/>
                    <a:pt x="9006" y="13671"/>
                    <a:pt x="8084" y="13563"/>
                  </a:cubicBezTo>
                  <a:cubicBezTo>
                    <a:pt x="7270" y="13400"/>
                    <a:pt x="6456" y="13129"/>
                    <a:pt x="5724" y="12749"/>
                  </a:cubicBezTo>
                  <a:cubicBezTo>
                    <a:pt x="5181" y="12505"/>
                    <a:pt x="4639" y="12207"/>
                    <a:pt x="4151" y="11881"/>
                  </a:cubicBezTo>
                  <a:cubicBezTo>
                    <a:pt x="3988" y="11773"/>
                    <a:pt x="3825" y="11664"/>
                    <a:pt x="3663" y="11529"/>
                  </a:cubicBezTo>
                  <a:lnTo>
                    <a:pt x="3527" y="11420"/>
                  </a:lnTo>
                  <a:cubicBezTo>
                    <a:pt x="3500" y="11420"/>
                    <a:pt x="3418" y="11366"/>
                    <a:pt x="3446" y="11366"/>
                  </a:cubicBezTo>
                  <a:cubicBezTo>
                    <a:pt x="4015" y="11312"/>
                    <a:pt x="4829" y="11664"/>
                    <a:pt x="5398" y="11827"/>
                  </a:cubicBezTo>
                  <a:cubicBezTo>
                    <a:pt x="6646" y="12152"/>
                    <a:pt x="7867" y="12586"/>
                    <a:pt x="9087" y="13020"/>
                  </a:cubicBezTo>
                  <a:cubicBezTo>
                    <a:pt x="9657" y="13237"/>
                    <a:pt x="10227" y="13509"/>
                    <a:pt x="10823" y="13671"/>
                  </a:cubicBezTo>
                  <a:lnTo>
                    <a:pt x="10877" y="13698"/>
                  </a:lnTo>
                  <a:cubicBezTo>
                    <a:pt x="10172" y="12830"/>
                    <a:pt x="9467" y="11990"/>
                    <a:pt x="8762" y="11095"/>
                  </a:cubicBezTo>
                  <a:lnTo>
                    <a:pt x="8599" y="11095"/>
                  </a:lnTo>
                  <a:lnTo>
                    <a:pt x="8572" y="11095"/>
                  </a:lnTo>
                  <a:cubicBezTo>
                    <a:pt x="7026" y="10959"/>
                    <a:pt x="5534" y="10552"/>
                    <a:pt x="4151" y="9901"/>
                  </a:cubicBezTo>
                  <a:cubicBezTo>
                    <a:pt x="3663" y="9657"/>
                    <a:pt x="3174" y="9413"/>
                    <a:pt x="2686" y="9115"/>
                  </a:cubicBezTo>
                  <a:cubicBezTo>
                    <a:pt x="2550" y="9033"/>
                    <a:pt x="2415" y="8952"/>
                    <a:pt x="2306" y="8870"/>
                  </a:cubicBezTo>
                  <a:lnTo>
                    <a:pt x="2144" y="8762"/>
                  </a:lnTo>
                  <a:cubicBezTo>
                    <a:pt x="2116" y="8735"/>
                    <a:pt x="2035" y="8708"/>
                    <a:pt x="2062" y="8681"/>
                  </a:cubicBezTo>
                  <a:cubicBezTo>
                    <a:pt x="2605" y="8545"/>
                    <a:pt x="3473" y="8952"/>
                    <a:pt x="3988" y="9142"/>
                  </a:cubicBezTo>
                  <a:cubicBezTo>
                    <a:pt x="5561" y="9684"/>
                    <a:pt x="6999" y="10498"/>
                    <a:pt x="8545" y="11095"/>
                  </a:cubicBezTo>
                  <a:lnTo>
                    <a:pt x="8735" y="11095"/>
                  </a:lnTo>
                  <a:cubicBezTo>
                    <a:pt x="8518" y="10823"/>
                    <a:pt x="8328" y="10552"/>
                    <a:pt x="8111" y="10308"/>
                  </a:cubicBezTo>
                  <a:cubicBezTo>
                    <a:pt x="7758" y="9847"/>
                    <a:pt x="7406" y="9386"/>
                    <a:pt x="7053" y="8925"/>
                  </a:cubicBezTo>
                  <a:cubicBezTo>
                    <a:pt x="5615" y="8572"/>
                    <a:pt x="4232" y="8030"/>
                    <a:pt x="2930" y="7324"/>
                  </a:cubicBezTo>
                  <a:cubicBezTo>
                    <a:pt x="2523" y="7080"/>
                    <a:pt x="2116" y="6836"/>
                    <a:pt x="1737" y="6538"/>
                  </a:cubicBezTo>
                  <a:cubicBezTo>
                    <a:pt x="1601" y="6402"/>
                    <a:pt x="1438" y="6294"/>
                    <a:pt x="1303" y="6158"/>
                  </a:cubicBezTo>
                  <a:cubicBezTo>
                    <a:pt x="1221" y="6104"/>
                    <a:pt x="1004" y="5995"/>
                    <a:pt x="1086" y="5995"/>
                  </a:cubicBezTo>
                  <a:cubicBezTo>
                    <a:pt x="1276" y="6022"/>
                    <a:pt x="1466" y="6077"/>
                    <a:pt x="1628" y="6158"/>
                  </a:cubicBezTo>
                  <a:cubicBezTo>
                    <a:pt x="2144" y="6321"/>
                    <a:pt x="2659" y="6511"/>
                    <a:pt x="3147" y="6728"/>
                  </a:cubicBezTo>
                  <a:cubicBezTo>
                    <a:pt x="4395" y="7297"/>
                    <a:pt x="5643" y="7921"/>
                    <a:pt x="6836" y="8626"/>
                  </a:cubicBezTo>
                  <a:cubicBezTo>
                    <a:pt x="6212" y="7813"/>
                    <a:pt x="5643" y="7026"/>
                    <a:pt x="5046" y="6212"/>
                  </a:cubicBezTo>
                  <a:cubicBezTo>
                    <a:pt x="3934" y="5833"/>
                    <a:pt x="2849" y="5371"/>
                    <a:pt x="1845" y="4748"/>
                  </a:cubicBezTo>
                  <a:cubicBezTo>
                    <a:pt x="1493" y="4558"/>
                    <a:pt x="1167" y="4314"/>
                    <a:pt x="869" y="4069"/>
                  </a:cubicBezTo>
                  <a:lnTo>
                    <a:pt x="598" y="3825"/>
                  </a:lnTo>
                  <a:cubicBezTo>
                    <a:pt x="570" y="3798"/>
                    <a:pt x="462" y="3717"/>
                    <a:pt x="516" y="3717"/>
                  </a:cubicBezTo>
                  <a:cubicBezTo>
                    <a:pt x="950" y="3825"/>
                    <a:pt x="1357" y="3988"/>
                    <a:pt x="1764" y="4232"/>
                  </a:cubicBezTo>
                  <a:cubicBezTo>
                    <a:pt x="2849" y="4720"/>
                    <a:pt x="3880" y="5344"/>
                    <a:pt x="4829" y="6050"/>
                  </a:cubicBezTo>
                  <a:lnTo>
                    <a:pt x="5019" y="6158"/>
                  </a:lnTo>
                  <a:cubicBezTo>
                    <a:pt x="4531" y="5480"/>
                    <a:pt x="4069" y="4802"/>
                    <a:pt x="3581" y="4124"/>
                  </a:cubicBezTo>
                  <a:lnTo>
                    <a:pt x="3527" y="4042"/>
                  </a:lnTo>
                  <a:cubicBezTo>
                    <a:pt x="3391" y="3853"/>
                    <a:pt x="3283" y="3690"/>
                    <a:pt x="3174" y="3527"/>
                  </a:cubicBezTo>
                  <a:close/>
                  <a:moveTo>
                    <a:pt x="14973" y="18011"/>
                  </a:moveTo>
                  <a:cubicBezTo>
                    <a:pt x="14783" y="16248"/>
                    <a:pt x="14973" y="14512"/>
                    <a:pt x="15543" y="12830"/>
                  </a:cubicBezTo>
                  <a:cubicBezTo>
                    <a:pt x="15706" y="12288"/>
                    <a:pt x="15950" y="11746"/>
                    <a:pt x="16221" y="11230"/>
                  </a:cubicBezTo>
                  <a:cubicBezTo>
                    <a:pt x="16329" y="11067"/>
                    <a:pt x="16411" y="10905"/>
                    <a:pt x="16519" y="10742"/>
                  </a:cubicBezTo>
                  <a:cubicBezTo>
                    <a:pt x="16546" y="10688"/>
                    <a:pt x="16574" y="10606"/>
                    <a:pt x="16628" y="10552"/>
                  </a:cubicBezTo>
                  <a:cubicBezTo>
                    <a:pt x="16682" y="10471"/>
                    <a:pt x="16655" y="10416"/>
                    <a:pt x="16682" y="10444"/>
                  </a:cubicBezTo>
                  <a:cubicBezTo>
                    <a:pt x="16736" y="10633"/>
                    <a:pt x="16763" y="10823"/>
                    <a:pt x="16736" y="11013"/>
                  </a:cubicBezTo>
                  <a:cubicBezTo>
                    <a:pt x="16736" y="11556"/>
                    <a:pt x="16682" y="12125"/>
                    <a:pt x="16601" y="12668"/>
                  </a:cubicBezTo>
                  <a:cubicBezTo>
                    <a:pt x="16302" y="14458"/>
                    <a:pt x="15950" y="16438"/>
                    <a:pt x="15163" y="18065"/>
                  </a:cubicBezTo>
                  <a:close/>
                  <a:moveTo>
                    <a:pt x="12532" y="15624"/>
                  </a:moveTo>
                  <a:cubicBezTo>
                    <a:pt x="10959" y="15895"/>
                    <a:pt x="9359" y="15733"/>
                    <a:pt x="7867" y="15163"/>
                  </a:cubicBezTo>
                  <a:cubicBezTo>
                    <a:pt x="7406" y="14973"/>
                    <a:pt x="6972" y="14729"/>
                    <a:pt x="6592" y="14458"/>
                  </a:cubicBezTo>
                  <a:cubicBezTo>
                    <a:pt x="6429" y="14349"/>
                    <a:pt x="6294" y="14241"/>
                    <a:pt x="6158" y="14105"/>
                  </a:cubicBezTo>
                  <a:lnTo>
                    <a:pt x="6022" y="14024"/>
                  </a:lnTo>
                  <a:cubicBezTo>
                    <a:pt x="5995" y="13997"/>
                    <a:pt x="5914" y="13970"/>
                    <a:pt x="5941" y="13943"/>
                  </a:cubicBezTo>
                  <a:cubicBezTo>
                    <a:pt x="6483" y="13753"/>
                    <a:pt x="7351" y="13997"/>
                    <a:pt x="7894" y="14078"/>
                  </a:cubicBezTo>
                  <a:cubicBezTo>
                    <a:pt x="9359" y="14349"/>
                    <a:pt x="11067" y="14675"/>
                    <a:pt x="12369" y="15434"/>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3" name="Google Shape;1143;p4"/>
            <p:cNvSpPr/>
            <p:nvPr/>
          </p:nvSpPr>
          <p:spPr>
            <a:xfrm>
              <a:off x="3465175" y="3961425"/>
              <a:ext cx="426550" cy="507250"/>
            </a:xfrm>
            <a:custGeom>
              <a:avLst/>
              <a:gdLst/>
              <a:ahLst/>
              <a:cxnLst/>
              <a:rect l="l" t="t" r="r" b="b"/>
              <a:pathLst>
                <a:path w="17062" h="20290" extrusionOk="0">
                  <a:moveTo>
                    <a:pt x="13888" y="3527"/>
                  </a:moveTo>
                  <a:cubicBezTo>
                    <a:pt x="14349" y="3337"/>
                    <a:pt x="14837" y="3147"/>
                    <a:pt x="15298" y="2930"/>
                  </a:cubicBezTo>
                  <a:cubicBezTo>
                    <a:pt x="15570" y="2794"/>
                    <a:pt x="15814" y="2632"/>
                    <a:pt x="16058" y="2469"/>
                  </a:cubicBezTo>
                  <a:cubicBezTo>
                    <a:pt x="16302" y="2306"/>
                    <a:pt x="16519" y="2143"/>
                    <a:pt x="16736" y="1953"/>
                  </a:cubicBezTo>
                  <a:lnTo>
                    <a:pt x="16926" y="1791"/>
                  </a:lnTo>
                  <a:cubicBezTo>
                    <a:pt x="16953" y="1764"/>
                    <a:pt x="17061" y="1682"/>
                    <a:pt x="17007" y="1682"/>
                  </a:cubicBezTo>
                  <a:cubicBezTo>
                    <a:pt x="16709" y="1736"/>
                    <a:pt x="16438" y="1872"/>
                    <a:pt x="16166" y="2035"/>
                  </a:cubicBezTo>
                  <a:cubicBezTo>
                    <a:pt x="15461" y="2387"/>
                    <a:pt x="14810" y="2794"/>
                    <a:pt x="14186" y="3283"/>
                  </a:cubicBezTo>
                  <a:lnTo>
                    <a:pt x="13888" y="3500"/>
                  </a:lnTo>
                  <a:lnTo>
                    <a:pt x="13915" y="3445"/>
                  </a:lnTo>
                  <a:lnTo>
                    <a:pt x="13969" y="3418"/>
                  </a:lnTo>
                  <a:lnTo>
                    <a:pt x="14024" y="3310"/>
                  </a:lnTo>
                  <a:lnTo>
                    <a:pt x="14783" y="2198"/>
                  </a:lnTo>
                  <a:lnTo>
                    <a:pt x="14864" y="2035"/>
                  </a:lnTo>
                  <a:lnTo>
                    <a:pt x="14973" y="1899"/>
                  </a:lnTo>
                  <a:cubicBezTo>
                    <a:pt x="14973" y="1899"/>
                    <a:pt x="15027" y="1845"/>
                    <a:pt x="14919" y="1872"/>
                  </a:cubicBezTo>
                  <a:cubicBezTo>
                    <a:pt x="14647" y="2225"/>
                    <a:pt x="14403" y="2604"/>
                    <a:pt x="14132" y="2984"/>
                  </a:cubicBezTo>
                  <a:cubicBezTo>
                    <a:pt x="14349" y="2306"/>
                    <a:pt x="14458" y="1601"/>
                    <a:pt x="14403" y="869"/>
                  </a:cubicBezTo>
                  <a:cubicBezTo>
                    <a:pt x="14376" y="679"/>
                    <a:pt x="14349" y="489"/>
                    <a:pt x="14295" y="299"/>
                  </a:cubicBezTo>
                  <a:cubicBezTo>
                    <a:pt x="14268" y="218"/>
                    <a:pt x="14295" y="1"/>
                    <a:pt x="14213" y="55"/>
                  </a:cubicBezTo>
                  <a:cubicBezTo>
                    <a:pt x="13942" y="245"/>
                    <a:pt x="13834" y="787"/>
                    <a:pt x="13807" y="1058"/>
                  </a:cubicBezTo>
                  <a:cubicBezTo>
                    <a:pt x="13725" y="1845"/>
                    <a:pt x="13725" y="2632"/>
                    <a:pt x="13807" y="3418"/>
                  </a:cubicBezTo>
                  <a:cubicBezTo>
                    <a:pt x="13264" y="4178"/>
                    <a:pt x="12722" y="4937"/>
                    <a:pt x="12152" y="5697"/>
                  </a:cubicBezTo>
                  <a:cubicBezTo>
                    <a:pt x="12694" y="4584"/>
                    <a:pt x="12911" y="3310"/>
                    <a:pt x="12749" y="2062"/>
                  </a:cubicBezTo>
                  <a:cubicBezTo>
                    <a:pt x="12722" y="1736"/>
                    <a:pt x="12640" y="1438"/>
                    <a:pt x="12532" y="1140"/>
                  </a:cubicBezTo>
                  <a:cubicBezTo>
                    <a:pt x="12532" y="1140"/>
                    <a:pt x="12450" y="841"/>
                    <a:pt x="12450" y="841"/>
                  </a:cubicBezTo>
                  <a:cubicBezTo>
                    <a:pt x="12342" y="869"/>
                    <a:pt x="12261" y="1140"/>
                    <a:pt x="12233" y="1194"/>
                  </a:cubicBezTo>
                  <a:cubicBezTo>
                    <a:pt x="12071" y="1547"/>
                    <a:pt x="11989" y="1899"/>
                    <a:pt x="11962" y="2252"/>
                  </a:cubicBezTo>
                  <a:cubicBezTo>
                    <a:pt x="11772" y="3500"/>
                    <a:pt x="11881" y="4774"/>
                    <a:pt x="11908" y="6022"/>
                  </a:cubicBezTo>
                  <a:cubicBezTo>
                    <a:pt x="11338" y="6809"/>
                    <a:pt x="10769" y="7595"/>
                    <a:pt x="10172" y="8355"/>
                  </a:cubicBezTo>
                  <a:cubicBezTo>
                    <a:pt x="10660" y="6917"/>
                    <a:pt x="10687" y="5371"/>
                    <a:pt x="10280" y="3906"/>
                  </a:cubicBezTo>
                  <a:cubicBezTo>
                    <a:pt x="10172" y="3527"/>
                    <a:pt x="10036" y="3147"/>
                    <a:pt x="9874" y="2794"/>
                  </a:cubicBezTo>
                  <a:cubicBezTo>
                    <a:pt x="9874" y="2767"/>
                    <a:pt x="9765" y="2523"/>
                    <a:pt x="9738" y="2523"/>
                  </a:cubicBezTo>
                  <a:cubicBezTo>
                    <a:pt x="9684" y="2496"/>
                    <a:pt x="9602" y="2821"/>
                    <a:pt x="9602" y="2849"/>
                  </a:cubicBezTo>
                  <a:cubicBezTo>
                    <a:pt x="9521" y="3283"/>
                    <a:pt x="9494" y="3689"/>
                    <a:pt x="9494" y="4123"/>
                  </a:cubicBezTo>
                  <a:cubicBezTo>
                    <a:pt x="9521" y="5697"/>
                    <a:pt x="9629" y="7243"/>
                    <a:pt x="9846" y="8789"/>
                  </a:cubicBezTo>
                  <a:cubicBezTo>
                    <a:pt x="9331" y="9467"/>
                    <a:pt x="8816" y="10118"/>
                    <a:pt x="8273" y="10796"/>
                  </a:cubicBezTo>
                  <a:cubicBezTo>
                    <a:pt x="8734" y="8979"/>
                    <a:pt x="8599" y="7053"/>
                    <a:pt x="7839" y="5344"/>
                  </a:cubicBezTo>
                  <a:cubicBezTo>
                    <a:pt x="7785" y="5208"/>
                    <a:pt x="7731" y="5073"/>
                    <a:pt x="7649" y="4937"/>
                  </a:cubicBezTo>
                  <a:cubicBezTo>
                    <a:pt x="7622" y="4883"/>
                    <a:pt x="7595" y="4693"/>
                    <a:pt x="7568" y="4747"/>
                  </a:cubicBezTo>
                  <a:cubicBezTo>
                    <a:pt x="7297" y="5344"/>
                    <a:pt x="7432" y="6158"/>
                    <a:pt x="7487" y="6754"/>
                  </a:cubicBezTo>
                  <a:cubicBezTo>
                    <a:pt x="7595" y="8165"/>
                    <a:pt x="7812" y="9548"/>
                    <a:pt x="8192" y="10931"/>
                  </a:cubicBezTo>
                  <a:cubicBezTo>
                    <a:pt x="7595" y="11664"/>
                    <a:pt x="6998" y="12423"/>
                    <a:pt x="6375" y="13156"/>
                  </a:cubicBezTo>
                  <a:cubicBezTo>
                    <a:pt x="6971" y="11555"/>
                    <a:pt x="6781" y="9846"/>
                    <a:pt x="6320" y="8273"/>
                  </a:cubicBezTo>
                  <a:cubicBezTo>
                    <a:pt x="6212" y="7866"/>
                    <a:pt x="6076" y="7460"/>
                    <a:pt x="5886" y="7053"/>
                  </a:cubicBezTo>
                  <a:cubicBezTo>
                    <a:pt x="5859" y="6971"/>
                    <a:pt x="5805" y="6890"/>
                    <a:pt x="5778" y="6781"/>
                  </a:cubicBezTo>
                  <a:cubicBezTo>
                    <a:pt x="5778" y="6754"/>
                    <a:pt x="5778" y="6673"/>
                    <a:pt x="5724" y="6700"/>
                  </a:cubicBezTo>
                  <a:cubicBezTo>
                    <a:pt x="5669" y="6700"/>
                    <a:pt x="5615" y="6998"/>
                    <a:pt x="5615" y="7080"/>
                  </a:cubicBezTo>
                  <a:cubicBezTo>
                    <a:pt x="5534" y="7514"/>
                    <a:pt x="5507" y="7975"/>
                    <a:pt x="5534" y="8436"/>
                  </a:cubicBezTo>
                  <a:cubicBezTo>
                    <a:pt x="5615" y="10063"/>
                    <a:pt x="5859" y="11691"/>
                    <a:pt x="6266" y="13264"/>
                  </a:cubicBezTo>
                  <a:cubicBezTo>
                    <a:pt x="5832" y="13807"/>
                    <a:pt x="5398" y="14322"/>
                    <a:pt x="4964" y="14837"/>
                  </a:cubicBezTo>
                  <a:lnTo>
                    <a:pt x="4964" y="14837"/>
                  </a:lnTo>
                  <a:cubicBezTo>
                    <a:pt x="5452" y="13183"/>
                    <a:pt x="5263" y="11637"/>
                    <a:pt x="4964" y="10036"/>
                  </a:cubicBezTo>
                  <a:cubicBezTo>
                    <a:pt x="4829" y="9114"/>
                    <a:pt x="4557" y="8192"/>
                    <a:pt x="4123" y="7351"/>
                  </a:cubicBezTo>
                  <a:cubicBezTo>
                    <a:pt x="4069" y="7297"/>
                    <a:pt x="4069" y="7541"/>
                    <a:pt x="4042" y="7622"/>
                  </a:cubicBezTo>
                  <a:cubicBezTo>
                    <a:pt x="3988" y="7812"/>
                    <a:pt x="3961" y="8002"/>
                    <a:pt x="3961" y="8192"/>
                  </a:cubicBezTo>
                  <a:cubicBezTo>
                    <a:pt x="3933" y="8789"/>
                    <a:pt x="3961" y="9385"/>
                    <a:pt x="4042" y="9955"/>
                  </a:cubicBezTo>
                  <a:cubicBezTo>
                    <a:pt x="4259" y="11610"/>
                    <a:pt x="4612" y="13237"/>
                    <a:pt x="4937" y="14864"/>
                  </a:cubicBezTo>
                  <a:cubicBezTo>
                    <a:pt x="4530" y="15353"/>
                    <a:pt x="4096" y="15814"/>
                    <a:pt x="3689" y="16275"/>
                  </a:cubicBezTo>
                  <a:lnTo>
                    <a:pt x="3689" y="16248"/>
                  </a:lnTo>
                  <a:cubicBezTo>
                    <a:pt x="4069" y="14458"/>
                    <a:pt x="3961" y="12613"/>
                    <a:pt x="3391" y="10877"/>
                  </a:cubicBezTo>
                  <a:cubicBezTo>
                    <a:pt x="3201" y="10280"/>
                    <a:pt x="2984" y="9684"/>
                    <a:pt x="2713" y="9087"/>
                  </a:cubicBezTo>
                  <a:cubicBezTo>
                    <a:pt x="2632" y="8897"/>
                    <a:pt x="2550" y="8707"/>
                    <a:pt x="2442" y="8517"/>
                  </a:cubicBezTo>
                  <a:lnTo>
                    <a:pt x="2360" y="8355"/>
                  </a:lnTo>
                  <a:cubicBezTo>
                    <a:pt x="2333" y="8328"/>
                    <a:pt x="2306" y="8219"/>
                    <a:pt x="2279" y="8273"/>
                  </a:cubicBezTo>
                  <a:cubicBezTo>
                    <a:pt x="2252" y="8490"/>
                    <a:pt x="2225" y="8707"/>
                    <a:pt x="2252" y="8951"/>
                  </a:cubicBezTo>
                  <a:cubicBezTo>
                    <a:pt x="2252" y="9494"/>
                    <a:pt x="2333" y="10063"/>
                    <a:pt x="2415" y="10606"/>
                  </a:cubicBezTo>
                  <a:cubicBezTo>
                    <a:pt x="2523" y="11935"/>
                    <a:pt x="2740" y="13237"/>
                    <a:pt x="3011" y="14539"/>
                  </a:cubicBezTo>
                  <a:cubicBezTo>
                    <a:pt x="3174" y="15163"/>
                    <a:pt x="3391" y="15759"/>
                    <a:pt x="3608" y="16356"/>
                  </a:cubicBezTo>
                  <a:cubicBezTo>
                    <a:pt x="2794" y="17278"/>
                    <a:pt x="1953" y="18173"/>
                    <a:pt x="1113" y="19069"/>
                  </a:cubicBezTo>
                  <a:cubicBezTo>
                    <a:pt x="814" y="19394"/>
                    <a:pt x="489" y="19720"/>
                    <a:pt x="190" y="20018"/>
                  </a:cubicBezTo>
                  <a:lnTo>
                    <a:pt x="1" y="20235"/>
                  </a:lnTo>
                  <a:lnTo>
                    <a:pt x="1" y="20289"/>
                  </a:lnTo>
                  <a:lnTo>
                    <a:pt x="109" y="20289"/>
                  </a:lnTo>
                  <a:cubicBezTo>
                    <a:pt x="109" y="20289"/>
                    <a:pt x="760" y="19692"/>
                    <a:pt x="1248" y="19177"/>
                  </a:cubicBezTo>
                  <a:cubicBezTo>
                    <a:pt x="1682" y="18743"/>
                    <a:pt x="2089" y="18309"/>
                    <a:pt x="2523" y="17848"/>
                  </a:cubicBezTo>
                  <a:cubicBezTo>
                    <a:pt x="4015" y="18201"/>
                    <a:pt x="5669" y="17984"/>
                    <a:pt x="7161" y="17577"/>
                  </a:cubicBezTo>
                  <a:cubicBezTo>
                    <a:pt x="7514" y="17495"/>
                    <a:pt x="7839" y="17387"/>
                    <a:pt x="8165" y="17251"/>
                  </a:cubicBezTo>
                  <a:cubicBezTo>
                    <a:pt x="8192" y="17251"/>
                    <a:pt x="8409" y="17170"/>
                    <a:pt x="8409" y="17143"/>
                  </a:cubicBezTo>
                  <a:cubicBezTo>
                    <a:pt x="8463" y="17007"/>
                    <a:pt x="8165" y="17089"/>
                    <a:pt x="8029" y="17061"/>
                  </a:cubicBezTo>
                  <a:cubicBezTo>
                    <a:pt x="7649" y="17034"/>
                    <a:pt x="7270" y="17034"/>
                    <a:pt x="6890" y="17061"/>
                  </a:cubicBezTo>
                  <a:cubicBezTo>
                    <a:pt x="5561" y="17170"/>
                    <a:pt x="3961" y="17251"/>
                    <a:pt x="2659" y="17712"/>
                  </a:cubicBezTo>
                  <a:cubicBezTo>
                    <a:pt x="3852" y="16410"/>
                    <a:pt x="5046" y="15081"/>
                    <a:pt x="6185" y="13725"/>
                  </a:cubicBezTo>
                  <a:cubicBezTo>
                    <a:pt x="7134" y="13725"/>
                    <a:pt x="8056" y="13671"/>
                    <a:pt x="9006" y="13562"/>
                  </a:cubicBezTo>
                  <a:cubicBezTo>
                    <a:pt x="9819" y="13400"/>
                    <a:pt x="10633" y="13128"/>
                    <a:pt x="11365" y="12776"/>
                  </a:cubicBezTo>
                  <a:cubicBezTo>
                    <a:pt x="11908" y="12505"/>
                    <a:pt x="12450" y="12206"/>
                    <a:pt x="12939" y="11881"/>
                  </a:cubicBezTo>
                  <a:cubicBezTo>
                    <a:pt x="13101" y="11772"/>
                    <a:pt x="13264" y="11664"/>
                    <a:pt x="13427" y="11555"/>
                  </a:cubicBezTo>
                  <a:lnTo>
                    <a:pt x="13562" y="11447"/>
                  </a:lnTo>
                  <a:cubicBezTo>
                    <a:pt x="13590" y="11420"/>
                    <a:pt x="13671" y="11393"/>
                    <a:pt x="13644" y="11393"/>
                  </a:cubicBezTo>
                  <a:cubicBezTo>
                    <a:pt x="13074" y="11311"/>
                    <a:pt x="12261" y="11664"/>
                    <a:pt x="11691" y="11827"/>
                  </a:cubicBezTo>
                  <a:cubicBezTo>
                    <a:pt x="10443" y="12179"/>
                    <a:pt x="9223" y="12586"/>
                    <a:pt x="8002" y="13047"/>
                  </a:cubicBezTo>
                  <a:cubicBezTo>
                    <a:pt x="7432" y="13264"/>
                    <a:pt x="6863" y="13508"/>
                    <a:pt x="6266" y="13698"/>
                  </a:cubicBezTo>
                  <a:lnTo>
                    <a:pt x="6212" y="13725"/>
                  </a:lnTo>
                  <a:cubicBezTo>
                    <a:pt x="6917" y="12857"/>
                    <a:pt x="7622" y="11989"/>
                    <a:pt x="8328" y="11121"/>
                  </a:cubicBezTo>
                  <a:lnTo>
                    <a:pt x="8490" y="11121"/>
                  </a:lnTo>
                  <a:lnTo>
                    <a:pt x="8517" y="11121"/>
                  </a:lnTo>
                  <a:cubicBezTo>
                    <a:pt x="10063" y="10986"/>
                    <a:pt x="11555" y="10579"/>
                    <a:pt x="12939" y="9928"/>
                  </a:cubicBezTo>
                  <a:cubicBezTo>
                    <a:pt x="13427" y="9684"/>
                    <a:pt x="13915" y="9440"/>
                    <a:pt x="14403" y="9141"/>
                  </a:cubicBezTo>
                  <a:cubicBezTo>
                    <a:pt x="14539" y="9060"/>
                    <a:pt x="14675" y="8979"/>
                    <a:pt x="14783" y="8897"/>
                  </a:cubicBezTo>
                  <a:lnTo>
                    <a:pt x="14946" y="8789"/>
                  </a:lnTo>
                  <a:cubicBezTo>
                    <a:pt x="14973" y="8762"/>
                    <a:pt x="15054" y="8734"/>
                    <a:pt x="15027" y="8734"/>
                  </a:cubicBezTo>
                  <a:cubicBezTo>
                    <a:pt x="14485" y="8572"/>
                    <a:pt x="13617" y="8979"/>
                    <a:pt x="13101" y="9168"/>
                  </a:cubicBezTo>
                  <a:cubicBezTo>
                    <a:pt x="11528" y="9711"/>
                    <a:pt x="10091" y="10525"/>
                    <a:pt x="8545" y="11121"/>
                  </a:cubicBezTo>
                  <a:lnTo>
                    <a:pt x="8355" y="11121"/>
                  </a:lnTo>
                  <a:cubicBezTo>
                    <a:pt x="8572" y="10850"/>
                    <a:pt x="8762" y="10606"/>
                    <a:pt x="8979" y="10335"/>
                  </a:cubicBezTo>
                  <a:cubicBezTo>
                    <a:pt x="9331" y="9874"/>
                    <a:pt x="9684" y="9413"/>
                    <a:pt x="10036" y="8951"/>
                  </a:cubicBezTo>
                  <a:cubicBezTo>
                    <a:pt x="11474" y="8599"/>
                    <a:pt x="12857" y="8056"/>
                    <a:pt x="14159" y="7351"/>
                  </a:cubicBezTo>
                  <a:cubicBezTo>
                    <a:pt x="14566" y="7107"/>
                    <a:pt x="14973" y="6863"/>
                    <a:pt x="15353" y="6565"/>
                  </a:cubicBezTo>
                  <a:cubicBezTo>
                    <a:pt x="15488" y="6456"/>
                    <a:pt x="15651" y="6320"/>
                    <a:pt x="15787" y="6185"/>
                  </a:cubicBezTo>
                  <a:cubicBezTo>
                    <a:pt x="15868" y="6131"/>
                    <a:pt x="16085" y="6022"/>
                    <a:pt x="16004" y="6022"/>
                  </a:cubicBezTo>
                  <a:cubicBezTo>
                    <a:pt x="15814" y="6049"/>
                    <a:pt x="15624" y="6103"/>
                    <a:pt x="15461" y="6185"/>
                  </a:cubicBezTo>
                  <a:cubicBezTo>
                    <a:pt x="14946" y="6348"/>
                    <a:pt x="14430" y="6537"/>
                    <a:pt x="13942" y="6754"/>
                  </a:cubicBezTo>
                  <a:cubicBezTo>
                    <a:pt x="12667" y="7324"/>
                    <a:pt x="11447" y="7948"/>
                    <a:pt x="10253" y="8653"/>
                  </a:cubicBezTo>
                  <a:cubicBezTo>
                    <a:pt x="10850" y="7866"/>
                    <a:pt x="11447" y="7053"/>
                    <a:pt x="12044" y="6239"/>
                  </a:cubicBezTo>
                  <a:cubicBezTo>
                    <a:pt x="13156" y="5886"/>
                    <a:pt x="14241" y="5398"/>
                    <a:pt x="15244" y="4801"/>
                  </a:cubicBezTo>
                  <a:cubicBezTo>
                    <a:pt x="15597" y="4584"/>
                    <a:pt x="15922" y="4367"/>
                    <a:pt x="16221" y="4123"/>
                  </a:cubicBezTo>
                  <a:cubicBezTo>
                    <a:pt x="16302" y="4042"/>
                    <a:pt x="16383" y="3961"/>
                    <a:pt x="16492" y="3879"/>
                  </a:cubicBezTo>
                  <a:cubicBezTo>
                    <a:pt x="16573" y="3798"/>
                    <a:pt x="16627" y="3771"/>
                    <a:pt x="16573" y="3771"/>
                  </a:cubicBezTo>
                  <a:cubicBezTo>
                    <a:pt x="16139" y="3879"/>
                    <a:pt x="15705" y="4042"/>
                    <a:pt x="15326" y="4286"/>
                  </a:cubicBezTo>
                  <a:cubicBezTo>
                    <a:pt x="14241" y="4774"/>
                    <a:pt x="13210" y="5398"/>
                    <a:pt x="12261" y="6103"/>
                  </a:cubicBezTo>
                  <a:lnTo>
                    <a:pt x="12071" y="6212"/>
                  </a:lnTo>
                  <a:cubicBezTo>
                    <a:pt x="12532" y="5534"/>
                    <a:pt x="13020" y="4856"/>
                    <a:pt x="13508" y="4178"/>
                  </a:cubicBezTo>
                  <a:lnTo>
                    <a:pt x="13562" y="4096"/>
                  </a:lnTo>
                  <a:cubicBezTo>
                    <a:pt x="13671" y="3852"/>
                    <a:pt x="13779" y="3689"/>
                    <a:pt x="13888" y="3527"/>
                  </a:cubicBezTo>
                  <a:close/>
                  <a:moveTo>
                    <a:pt x="2089" y="17984"/>
                  </a:moveTo>
                  <a:cubicBezTo>
                    <a:pt x="2279" y="16248"/>
                    <a:pt x="2089" y="14485"/>
                    <a:pt x="1547" y="12830"/>
                  </a:cubicBezTo>
                  <a:cubicBezTo>
                    <a:pt x="1357" y="12260"/>
                    <a:pt x="1113" y="11718"/>
                    <a:pt x="841" y="11203"/>
                  </a:cubicBezTo>
                  <a:lnTo>
                    <a:pt x="570" y="10742"/>
                  </a:lnTo>
                  <a:cubicBezTo>
                    <a:pt x="516" y="10660"/>
                    <a:pt x="489" y="10606"/>
                    <a:pt x="435" y="10525"/>
                  </a:cubicBezTo>
                  <a:cubicBezTo>
                    <a:pt x="380" y="10470"/>
                    <a:pt x="407" y="10416"/>
                    <a:pt x="380" y="10443"/>
                  </a:cubicBezTo>
                  <a:cubicBezTo>
                    <a:pt x="326" y="10633"/>
                    <a:pt x="299" y="10823"/>
                    <a:pt x="326" y="11013"/>
                  </a:cubicBezTo>
                  <a:cubicBezTo>
                    <a:pt x="326" y="11555"/>
                    <a:pt x="380" y="12098"/>
                    <a:pt x="462" y="12667"/>
                  </a:cubicBezTo>
                  <a:cubicBezTo>
                    <a:pt x="760" y="14458"/>
                    <a:pt x="1113" y="16438"/>
                    <a:pt x="1899" y="18065"/>
                  </a:cubicBezTo>
                  <a:close/>
                  <a:moveTo>
                    <a:pt x="4530" y="15624"/>
                  </a:moveTo>
                  <a:cubicBezTo>
                    <a:pt x="6103" y="15868"/>
                    <a:pt x="7704" y="15705"/>
                    <a:pt x="9196" y="15136"/>
                  </a:cubicBezTo>
                  <a:cubicBezTo>
                    <a:pt x="9657" y="14973"/>
                    <a:pt x="10091" y="14729"/>
                    <a:pt x="10470" y="14430"/>
                  </a:cubicBezTo>
                  <a:cubicBezTo>
                    <a:pt x="10633" y="14349"/>
                    <a:pt x="10769" y="14241"/>
                    <a:pt x="10904" y="14105"/>
                  </a:cubicBezTo>
                  <a:lnTo>
                    <a:pt x="11040" y="13996"/>
                  </a:lnTo>
                  <a:cubicBezTo>
                    <a:pt x="11067" y="13996"/>
                    <a:pt x="11148" y="13942"/>
                    <a:pt x="11121" y="13942"/>
                  </a:cubicBezTo>
                  <a:cubicBezTo>
                    <a:pt x="10579" y="13752"/>
                    <a:pt x="9711" y="13969"/>
                    <a:pt x="9141" y="14078"/>
                  </a:cubicBezTo>
                  <a:cubicBezTo>
                    <a:pt x="7704" y="14349"/>
                    <a:pt x="5995" y="14675"/>
                    <a:pt x="4693" y="15434"/>
                  </a:cubicBezTo>
                  <a:close/>
                </a:path>
              </a:pathLst>
            </a:custGeom>
            <a:solidFill>
              <a:srgbClr val="3956A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4"/>
            <p:cNvSpPr/>
            <p:nvPr/>
          </p:nvSpPr>
          <p:spPr>
            <a:xfrm>
              <a:off x="2900325" y="3979050"/>
              <a:ext cx="686250" cy="952075"/>
            </a:xfrm>
            <a:custGeom>
              <a:avLst/>
              <a:gdLst/>
              <a:ahLst/>
              <a:cxnLst/>
              <a:rect l="l" t="t" r="r" b="b"/>
              <a:pathLst>
                <a:path w="27450" h="38083" extrusionOk="0">
                  <a:moveTo>
                    <a:pt x="21374" y="1"/>
                  </a:moveTo>
                  <a:lnTo>
                    <a:pt x="0" y="4775"/>
                  </a:lnTo>
                  <a:lnTo>
                    <a:pt x="2686" y="37296"/>
                  </a:lnTo>
                  <a:lnTo>
                    <a:pt x="7324" y="38083"/>
                  </a:lnTo>
                  <a:lnTo>
                    <a:pt x="27450" y="33282"/>
                  </a:lnTo>
                  <a:lnTo>
                    <a:pt x="25361" y="1276"/>
                  </a:lnTo>
                  <a:lnTo>
                    <a:pt x="21645" y="2035"/>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4"/>
            <p:cNvSpPr/>
            <p:nvPr/>
          </p:nvSpPr>
          <p:spPr>
            <a:xfrm>
              <a:off x="2951175" y="4006850"/>
              <a:ext cx="533000" cy="111925"/>
            </a:xfrm>
            <a:custGeom>
              <a:avLst/>
              <a:gdLst/>
              <a:ahLst/>
              <a:cxnLst/>
              <a:rect l="l" t="t" r="r" b="b"/>
              <a:pathLst>
                <a:path w="21320" h="4477" extrusionOk="0">
                  <a:moveTo>
                    <a:pt x="2686" y="4476"/>
                  </a:moveTo>
                  <a:lnTo>
                    <a:pt x="1" y="3880"/>
                  </a:lnTo>
                  <a:lnTo>
                    <a:pt x="18716" y="1"/>
                  </a:lnTo>
                  <a:lnTo>
                    <a:pt x="21320" y="733"/>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6" name="Google Shape;1146;p4"/>
            <p:cNvSpPr/>
            <p:nvPr/>
          </p:nvSpPr>
          <p:spPr>
            <a:xfrm>
              <a:off x="3047475" y="4137050"/>
              <a:ext cx="54950" cy="785250"/>
            </a:xfrm>
            <a:custGeom>
              <a:avLst/>
              <a:gdLst/>
              <a:ahLst/>
              <a:cxnLst/>
              <a:rect l="l" t="t" r="r" b="b"/>
              <a:pathLst>
                <a:path w="2198" h="31410" extrusionOk="0">
                  <a:moveTo>
                    <a:pt x="27" y="1"/>
                  </a:moveTo>
                  <a:cubicBezTo>
                    <a:pt x="0" y="109"/>
                    <a:pt x="0" y="218"/>
                    <a:pt x="0" y="326"/>
                  </a:cubicBezTo>
                  <a:cubicBezTo>
                    <a:pt x="0" y="407"/>
                    <a:pt x="0" y="516"/>
                    <a:pt x="27" y="652"/>
                  </a:cubicBezTo>
                  <a:cubicBezTo>
                    <a:pt x="82" y="1628"/>
                    <a:pt x="217" y="3689"/>
                    <a:pt x="353" y="6293"/>
                  </a:cubicBezTo>
                  <a:cubicBezTo>
                    <a:pt x="814" y="13210"/>
                    <a:pt x="1573" y="24032"/>
                    <a:pt x="1926" y="28887"/>
                  </a:cubicBezTo>
                  <a:cubicBezTo>
                    <a:pt x="1953" y="29620"/>
                    <a:pt x="2007" y="30217"/>
                    <a:pt x="2034" y="30650"/>
                  </a:cubicBezTo>
                  <a:cubicBezTo>
                    <a:pt x="2089" y="31112"/>
                    <a:pt x="2116" y="31383"/>
                    <a:pt x="2116" y="31383"/>
                  </a:cubicBezTo>
                  <a:cubicBezTo>
                    <a:pt x="2116" y="31410"/>
                    <a:pt x="2116" y="31410"/>
                    <a:pt x="2143" y="31410"/>
                  </a:cubicBezTo>
                  <a:cubicBezTo>
                    <a:pt x="2170" y="31410"/>
                    <a:pt x="2197" y="31410"/>
                    <a:pt x="2197" y="31383"/>
                  </a:cubicBezTo>
                  <a:cubicBezTo>
                    <a:pt x="2197" y="31383"/>
                    <a:pt x="2197" y="31112"/>
                    <a:pt x="2143" y="30623"/>
                  </a:cubicBezTo>
                  <a:cubicBezTo>
                    <a:pt x="2143" y="30189"/>
                    <a:pt x="2089" y="29620"/>
                    <a:pt x="2034" y="28860"/>
                  </a:cubicBezTo>
                  <a:cubicBezTo>
                    <a:pt x="1736" y="24005"/>
                    <a:pt x="1031" y="13210"/>
                    <a:pt x="516" y="6266"/>
                  </a:cubicBezTo>
                  <a:cubicBezTo>
                    <a:pt x="353" y="3662"/>
                    <a:pt x="190" y="1601"/>
                    <a:pt x="109" y="624"/>
                  </a:cubicBezTo>
                  <a:cubicBezTo>
                    <a:pt x="109" y="516"/>
                    <a:pt x="109" y="407"/>
                    <a:pt x="82" y="326"/>
                  </a:cubicBezTo>
                  <a:cubicBezTo>
                    <a:pt x="82" y="218"/>
                    <a:pt x="54" y="109"/>
                    <a:pt x="27" y="1"/>
                  </a:cubicBezTo>
                  <a:lnTo>
                    <a:pt x="2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7" name="Google Shape;1147;p4"/>
            <p:cNvSpPr/>
            <p:nvPr/>
          </p:nvSpPr>
          <p:spPr>
            <a:xfrm>
              <a:off x="2933550" y="4191300"/>
              <a:ext cx="75300" cy="134300"/>
            </a:xfrm>
            <a:custGeom>
              <a:avLst/>
              <a:gdLst/>
              <a:ahLst/>
              <a:cxnLst/>
              <a:rect l="l" t="t" r="r" b="b"/>
              <a:pathLst>
                <a:path w="3012" h="5372" extrusionOk="0">
                  <a:moveTo>
                    <a:pt x="1140" y="55"/>
                  </a:moveTo>
                  <a:cubicBezTo>
                    <a:pt x="977" y="55"/>
                    <a:pt x="814" y="136"/>
                    <a:pt x="706" y="245"/>
                  </a:cubicBezTo>
                  <a:cubicBezTo>
                    <a:pt x="543" y="380"/>
                    <a:pt x="434" y="597"/>
                    <a:pt x="353" y="814"/>
                  </a:cubicBezTo>
                  <a:cubicBezTo>
                    <a:pt x="28" y="1791"/>
                    <a:pt x="0" y="2876"/>
                    <a:pt x="272" y="3906"/>
                  </a:cubicBezTo>
                  <a:cubicBezTo>
                    <a:pt x="543" y="4801"/>
                    <a:pt x="1058" y="5371"/>
                    <a:pt x="1736" y="5263"/>
                  </a:cubicBezTo>
                  <a:cubicBezTo>
                    <a:pt x="1953" y="5208"/>
                    <a:pt x="2116" y="5127"/>
                    <a:pt x="2279" y="4964"/>
                  </a:cubicBezTo>
                  <a:cubicBezTo>
                    <a:pt x="2469" y="4747"/>
                    <a:pt x="2631" y="4503"/>
                    <a:pt x="2740" y="4232"/>
                  </a:cubicBezTo>
                  <a:cubicBezTo>
                    <a:pt x="2930" y="3716"/>
                    <a:pt x="3011" y="3147"/>
                    <a:pt x="3011" y="2604"/>
                  </a:cubicBezTo>
                  <a:cubicBezTo>
                    <a:pt x="3011" y="2035"/>
                    <a:pt x="2903" y="1492"/>
                    <a:pt x="2686" y="950"/>
                  </a:cubicBezTo>
                  <a:cubicBezTo>
                    <a:pt x="2496" y="570"/>
                    <a:pt x="2170" y="245"/>
                    <a:pt x="1763" y="82"/>
                  </a:cubicBezTo>
                  <a:cubicBezTo>
                    <a:pt x="1655" y="28"/>
                    <a:pt x="1546" y="1"/>
                    <a:pt x="1411" y="1"/>
                  </a:cubicBezTo>
                  <a:cubicBezTo>
                    <a:pt x="1329" y="1"/>
                    <a:pt x="1221" y="28"/>
                    <a:pt x="1140" y="55"/>
                  </a:cubicBezTo>
                  <a:close/>
                  <a:moveTo>
                    <a:pt x="868" y="245"/>
                  </a:moveTo>
                  <a:cubicBezTo>
                    <a:pt x="841" y="245"/>
                    <a:pt x="787" y="272"/>
                    <a:pt x="760" y="299"/>
                  </a:cubicBezTo>
                  <a:cubicBezTo>
                    <a:pt x="624" y="462"/>
                    <a:pt x="516" y="651"/>
                    <a:pt x="462" y="841"/>
                  </a:cubicBezTo>
                  <a:cubicBezTo>
                    <a:pt x="163" y="1818"/>
                    <a:pt x="136" y="2876"/>
                    <a:pt x="434" y="3852"/>
                  </a:cubicBezTo>
                  <a:cubicBezTo>
                    <a:pt x="651" y="4639"/>
                    <a:pt x="1112" y="5181"/>
                    <a:pt x="1709" y="5073"/>
                  </a:cubicBezTo>
                  <a:cubicBezTo>
                    <a:pt x="1872" y="5018"/>
                    <a:pt x="2008" y="4937"/>
                    <a:pt x="2116" y="4829"/>
                  </a:cubicBezTo>
                  <a:cubicBezTo>
                    <a:pt x="2306" y="4612"/>
                    <a:pt x="2442" y="4395"/>
                    <a:pt x="2550" y="4150"/>
                  </a:cubicBezTo>
                  <a:cubicBezTo>
                    <a:pt x="2740" y="3635"/>
                    <a:pt x="2821" y="3120"/>
                    <a:pt x="2794" y="2577"/>
                  </a:cubicBezTo>
                  <a:cubicBezTo>
                    <a:pt x="2821" y="2035"/>
                    <a:pt x="2713" y="1519"/>
                    <a:pt x="2496" y="1031"/>
                  </a:cubicBezTo>
                  <a:cubicBezTo>
                    <a:pt x="2360" y="733"/>
                    <a:pt x="2143" y="489"/>
                    <a:pt x="1872" y="299"/>
                  </a:cubicBezTo>
                  <a:cubicBezTo>
                    <a:pt x="1736" y="218"/>
                    <a:pt x="1574" y="190"/>
                    <a:pt x="1438" y="163"/>
                  </a:cubicBezTo>
                  <a:cubicBezTo>
                    <a:pt x="1275" y="163"/>
                    <a:pt x="1112" y="190"/>
                    <a:pt x="950" y="245"/>
                  </a:cubicBezTo>
                  <a:cubicBezTo>
                    <a:pt x="923" y="272"/>
                    <a:pt x="895" y="272"/>
                    <a:pt x="895" y="24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4"/>
            <p:cNvSpPr/>
            <p:nvPr/>
          </p:nvSpPr>
          <p:spPr>
            <a:xfrm>
              <a:off x="2956600" y="4358100"/>
              <a:ext cx="92925" cy="513350"/>
            </a:xfrm>
            <a:custGeom>
              <a:avLst/>
              <a:gdLst/>
              <a:ahLst/>
              <a:cxnLst/>
              <a:rect l="l" t="t" r="r" b="b"/>
              <a:pathLst>
                <a:path w="3717" h="20534" extrusionOk="0">
                  <a:moveTo>
                    <a:pt x="2713" y="1411"/>
                  </a:moveTo>
                  <a:cubicBezTo>
                    <a:pt x="2740" y="1330"/>
                    <a:pt x="2767" y="1276"/>
                    <a:pt x="2767" y="1194"/>
                  </a:cubicBezTo>
                  <a:cubicBezTo>
                    <a:pt x="2740" y="1167"/>
                    <a:pt x="2740" y="1140"/>
                    <a:pt x="2740" y="1113"/>
                  </a:cubicBezTo>
                  <a:cubicBezTo>
                    <a:pt x="2605" y="733"/>
                    <a:pt x="2333" y="408"/>
                    <a:pt x="1981" y="245"/>
                  </a:cubicBezTo>
                  <a:cubicBezTo>
                    <a:pt x="1438" y="1"/>
                    <a:pt x="787" y="28"/>
                    <a:pt x="543" y="218"/>
                  </a:cubicBezTo>
                  <a:cubicBezTo>
                    <a:pt x="272" y="462"/>
                    <a:pt x="109" y="760"/>
                    <a:pt x="82" y="1113"/>
                  </a:cubicBezTo>
                  <a:cubicBezTo>
                    <a:pt x="1" y="1873"/>
                    <a:pt x="1" y="2605"/>
                    <a:pt x="109" y="3364"/>
                  </a:cubicBezTo>
                  <a:cubicBezTo>
                    <a:pt x="570" y="7406"/>
                    <a:pt x="733" y="12261"/>
                    <a:pt x="1058" y="16112"/>
                  </a:cubicBezTo>
                  <a:cubicBezTo>
                    <a:pt x="1140" y="17279"/>
                    <a:pt x="1248" y="18364"/>
                    <a:pt x="1384" y="19313"/>
                  </a:cubicBezTo>
                  <a:cubicBezTo>
                    <a:pt x="1438" y="19883"/>
                    <a:pt x="1872" y="20344"/>
                    <a:pt x="2442" y="20425"/>
                  </a:cubicBezTo>
                  <a:cubicBezTo>
                    <a:pt x="3066" y="20534"/>
                    <a:pt x="3717" y="20208"/>
                    <a:pt x="3717" y="19666"/>
                  </a:cubicBezTo>
                  <a:cubicBezTo>
                    <a:pt x="3717" y="18310"/>
                    <a:pt x="3554" y="13373"/>
                    <a:pt x="3283" y="8708"/>
                  </a:cubicBezTo>
                  <a:cubicBezTo>
                    <a:pt x="3147" y="6267"/>
                    <a:pt x="3011" y="3880"/>
                    <a:pt x="2849" y="2117"/>
                  </a:cubicBezTo>
                  <a:cubicBezTo>
                    <a:pt x="2849" y="2062"/>
                    <a:pt x="2849" y="1981"/>
                    <a:pt x="2821" y="1900"/>
                  </a:cubicBezTo>
                  <a:cubicBezTo>
                    <a:pt x="2794" y="1845"/>
                    <a:pt x="2794" y="1818"/>
                    <a:pt x="2794" y="1764"/>
                  </a:cubicBezTo>
                  <a:cubicBezTo>
                    <a:pt x="2767" y="1628"/>
                    <a:pt x="2740" y="1520"/>
                    <a:pt x="2740" y="1411"/>
                  </a:cubicBezTo>
                  <a:close/>
                  <a:moveTo>
                    <a:pt x="2686" y="1411"/>
                  </a:moveTo>
                  <a:cubicBezTo>
                    <a:pt x="2686" y="1520"/>
                    <a:pt x="2713" y="1656"/>
                    <a:pt x="2686" y="1764"/>
                  </a:cubicBezTo>
                  <a:cubicBezTo>
                    <a:pt x="2686" y="1791"/>
                    <a:pt x="2686" y="1845"/>
                    <a:pt x="2686" y="1873"/>
                  </a:cubicBezTo>
                  <a:cubicBezTo>
                    <a:pt x="2686" y="2008"/>
                    <a:pt x="2686" y="2171"/>
                    <a:pt x="2713" y="2306"/>
                  </a:cubicBezTo>
                  <a:cubicBezTo>
                    <a:pt x="2876" y="4504"/>
                    <a:pt x="3093" y="7569"/>
                    <a:pt x="3255" y="10525"/>
                  </a:cubicBezTo>
                  <a:cubicBezTo>
                    <a:pt x="3445" y="14594"/>
                    <a:pt x="3581" y="18472"/>
                    <a:pt x="3581" y="19666"/>
                  </a:cubicBezTo>
                  <a:cubicBezTo>
                    <a:pt x="3581" y="20127"/>
                    <a:pt x="3011" y="20371"/>
                    <a:pt x="2469" y="20290"/>
                  </a:cubicBezTo>
                  <a:cubicBezTo>
                    <a:pt x="1954" y="20208"/>
                    <a:pt x="1547" y="19801"/>
                    <a:pt x="1520" y="19259"/>
                  </a:cubicBezTo>
                  <a:cubicBezTo>
                    <a:pt x="1384" y="18337"/>
                    <a:pt x="1275" y="17225"/>
                    <a:pt x="1194" y="16085"/>
                  </a:cubicBezTo>
                  <a:cubicBezTo>
                    <a:pt x="896" y="12207"/>
                    <a:pt x="760" y="7379"/>
                    <a:pt x="326" y="3310"/>
                  </a:cubicBezTo>
                  <a:cubicBezTo>
                    <a:pt x="245" y="2686"/>
                    <a:pt x="218" y="2062"/>
                    <a:pt x="245" y="1439"/>
                  </a:cubicBezTo>
                  <a:cubicBezTo>
                    <a:pt x="272" y="842"/>
                    <a:pt x="435" y="543"/>
                    <a:pt x="652" y="381"/>
                  </a:cubicBezTo>
                  <a:cubicBezTo>
                    <a:pt x="896" y="191"/>
                    <a:pt x="1411" y="218"/>
                    <a:pt x="1872" y="435"/>
                  </a:cubicBezTo>
                  <a:cubicBezTo>
                    <a:pt x="2198" y="543"/>
                    <a:pt x="2442" y="815"/>
                    <a:pt x="2577" y="1140"/>
                  </a:cubicBezTo>
                  <a:cubicBezTo>
                    <a:pt x="2577" y="1167"/>
                    <a:pt x="2577" y="1194"/>
                    <a:pt x="2577" y="1222"/>
                  </a:cubicBezTo>
                  <a:cubicBezTo>
                    <a:pt x="2605" y="1249"/>
                    <a:pt x="2659" y="1330"/>
                    <a:pt x="2686" y="138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4"/>
            <p:cNvSpPr/>
            <p:nvPr/>
          </p:nvSpPr>
          <p:spPr>
            <a:xfrm>
              <a:off x="3118000" y="4158750"/>
              <a:ext cx="45450" cy="635400"/>
            </a:xfrm>
            <a:custGeom>
              <a:avLst/>
              <a:gdLst/>
              <a:ahLst/>
              <a:cxnLst/>
              <a:rect l="l" t="t" r="r" b="b"/>
              <a:pathLst>
                <a:path w="1818" h="25416" extrusionOk="0">
                  <a:moveTo>
                    <a:pt x="1600" y="1"/>
                  </a:moveTo>
                  <a:cubicBezTo>
                    <a:pt x="1628" y="136"/>
                    <a:pt x="1628" y="272"/>
                    <a:pt x="1628" y="435"/>
                  </a:cubicBezTo>
                  <a:lnTo>
                    <a:pt x="1628" y="516"/>
                  </a:lnTo>
                  <a:cubicBezTo>
                    <a:pt x="1655" y="923"/>
                    <a:pt x="1573" y="1303"/>
                    <a:pt x="1356" y="1655"/>
                  </a:cubicBezTo>
                  <a:cubicBezTo>
                    <a:pt x="1058" y="2116"/>
                    <a:pt x="597" y="2469"/>
                    <a:pt x="54" y="2659"/>
                  </a:cubicBezTo>
                  <a:cubicBezTo>
                    <a:pt x="27" y="2686"/>
                    <a:pt x="0" y="2713"/>
                    <a:pt x="0" y="2740"/>
                  </a:cubicBezTo>
                  <a:cubicBezTo>
                    <a:pt x="0" y="2740"/>
                    <a:pt x="407" y="8273"/>
                    <a:pt x="814" y="14051"/>
                  </a:cubicBezTo>
                  <a:cubicBezTo>
                    <a:pt x="922" y="15759"/>
                    <a:pt x="1031" y="17523"/>
                    <a:pt x="1139" y="19150"/>
                  </a:cubicBezTo>
                  <a:cubicBezTo>
                    <a:pt x="1275" y="21076"/>
                    <a:pt x="1383" y="22839"/>
                    <a:pt x="1465" y="24222"/>
                  </a:cubicBezTo>
                  <a:cubicBezTo>
                    <a:pt x="1492" y="24575"/>
                    <a:pt x="1492" y="24846"/>
                    <a:pt x="1519" y="25117"/>
                  </a:cubicBezTo>
                  <a:cubicBezTo>
                    <a:pt x="1519" y="25199"/>
                    <a:pt x="1546" y="25280"/>
                    <a:pt x="1546" y="25361"/>
                  </a:cubicBezTo>
                  <a:cubicBezTo>
                    <a:pt x="1546" y="25388"/>
                    <a:pt x="1573" y="25416"/>
                    <a:pt x="1628" y="25416"/>
                  </a:cubicBezTo>
                  <a:cubicBezTo>
                    <a:pt x="1655" y="25416"/>
                    <a:pt x="1682" y="25388"/>
                    <a:pt x="1682" y="25334"/>
                  </a:cubicBezTo>
                  <a:lnTo>
                    <a:pt x="1682" y="25144"/>
                  </a:lnTo>
                  <a:lnTo>
                    <a:pt x="1682" y="24656"/>
                  </a:lnTo>
                  <a:cubicBezTo>
                    <a:pt x="1600" y="23110"/>
                    <a:pt x="1465" y="20940"/>
                    <a:pt x="1302" y="18553"/>
                  </a:cubicBezTo>
                  <a:cubicBezTo>
                    <a:pt x="868" y="11854"/>
                    <a:pt x="217" y="3581"/>
                    <a:pt x="163" y="2794"/>
                  </a:cubicBezTo>
                  <a:cubicBezTo>
                    <a:pt x="705" y="2577"/>
                    <a:pt x="1166" y="2225"/>
                    <a:pt x="1492" y="1736"/>
                  </a:cubicBezTo>
                  <a:cubicBezTo>
                    <a:pt x="1709" y="1357"/>
                    <a:pt x="1817" y="950"/>
                    <a:pt x="1763" y="516"/>
                  </a:cubicBezTo>
                  <a:lnTo>
                    <a:pt x="1763" y="407"/>
                  </a:lnTo>
                  <a:cubicBezTo>
                    <a:pt x="1736" y="272"/>
                    <a:pt x="1682" y="136"/>
                    <a:pt x="1628" y="1"/>
                  </a:cubicBezTo>
                  <a:lnTo>
                    <a:pt x="1628" y="1"/>
                  </a:lnTo>
                  <a:cubicBezTo>
                    <a:pt x="1628" y="1"/>
                    <a:pt x="1600" y="1"/>
                    <a:pt x="160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0" name="Google Shape;1150;p4"/>
            <p:cNvSpPr/>
            <p:nvPr/>
          </p:nvSpPr>
          <p:spPr>
            <a:xfrm>
              <a:off x="3156650" y="4100425"/>
              <a:ext cx="341100" cy="60375"/>
            </a:xfrm>
            <a:custGeom>
              <a:avLst/>
              <a:gdLst/>
              <a:ahLst/>
              <a:cxnLst/>
              <a:rect l="l" t="t" r="r" b="b"/>
              <a:pathLst>
                <a:path w="13644" h="2415" extrusionOk="0">
                  <a:moveTo>
                    <a:pt x="13643" y="2334"/>
                  </a:moveTo>
                  <a:lnTo>
                    <a:pt x="13399" y="2279"/>
                  </a:lnTo>
                  <a:lnTo>
                    <a:pt x="13291" y="2279"/>
                  </a:lnTo>
                  <a:cubicBezTo>
                    <a:pt x="12884" y="2252"/>
                    <a:pt x="12477" y="2035"/>
                    <a:pt x="12233" y="1683"/>
                  </a:cubicBezTo>
                  <a:cubicBezTo>
                    <a:pt x="11826" y="1032"/>
                    <a:pt x="12125" y="109"/>
                    <a:pt x="12125" y="109"/>
                  </a:cubicBezTo>
                  <a:cubicBezTo>
                    <a:pt x="12125" y="82"/>
                    <a:pt x="12125" y="55"/>
                    <a:pt x="12097" y="28"/>
                  </a:cubicBezTo>
                  <a:cubicBezTo>
                    <a:pt x="12070" y="28"/>
                    <a:pt x="12043" y="1"/>
                    <a:pt x="12016" y="1"/>
                  </a:cubicBezTo>
                  <a:cubicBezTo>
                    <a:pt x="12016" y="1"/>
                    <a:pt x="9819" y="435"/>
                    <a:pt x="7242" y="923"/>
                  </a:cubicBezTo>
                  <a:cubicBezTo>
                    <a:pt x="5967" y="1167"/>
                    <a:pt x="4584" y="1438"/>
                    <a:pt x="3364" y="1655"/>
                  </a:cubicBezTo>
                  <a:cubicBezTo>
                    <a:pt x="2387" y="1845"/>
                    <a:pt x="1492" y="2008"/>
                    <a:pt x="760" y="2144"/>
                  </a:cubicBezTo>
                  <a:cubicBezTo>
                    <a:pt x="570" y="2171"/>
                    <a:pt x="380" y="2198"/>
                    <a:pt x="190" y="2252"/>
                  </a:cubicBezTo>
                  <a:lnTo>
                    <a:pt x="54" y="2279"/>
                  </a:lnTo>
                  <a:cubicBezTo>
                    <a:pt x="27" y="2306"/>
                    <a:pt x="0" y="2334"/>
                    <a:pt x="0" y="2361"/>
                  </a:cubicBezTo>
                  <a:cubicBezTo>
                    <a:pt x="27" y="2388"/>
                    <a:pt x="54" y="2415"/>
                    <a:pt x="82" y="2415"/>
                  </a:cubicBezTo>
                  <a:lnTo>
                    <a:pt x="190" y="2415"/>
                  </a:lnTo>
                  <a:cubicBezTo>
                    <a:pt x="271" y="2415"/>
                    <a:pt x="353" y="2388"/>
                    <a:pt x="434" y="2388"/>
                  </a:cubicBezTo>
                  <a:cubicBezTo>
                    <a:pt x="1275" y="2252"/>
                    <a:pt x="2414" y="2035"/>
                    <a:pt x="3689" y="1818"/>
                  </a:cubicBezTo>
                  <a:cubicBezTo>
                    <a:pt x="7025" y="1194"/>
                    <a:pt x="11148" y="354"/>
                    <a:pt x="11908" y="191"/>
                  </a:cubicBezTo>
                  <a:cubicBezTo>
                    <a:pt x="11772" y="706"/>
                    <a:pt x="11853" y="1276"/>
                    <a:pt x="12097" y="1764"/>
                  </a:cubicBezTo>
                  <a:cubicBezTo>
                    <a:pt x="12369" y="2144"/>
                    <a:pt x="12803" y="2388"/>
                    <a:pt x="13291" y="2388"/>
                  </a:cubicBezTo>
                  <a:lnTo>
                    <a:pt x="13399" y="2388"/>
                  </a:lnTo>
                  <a:cubicBezTo>
                    <a:pt x="13481" y="2388"/>
                    <a:pt x="13562" y="2361"/>
                    <a:pt x="13643" y="236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1" name="Google Shape;1151;p4"/>
            <p:cNvSpPr/>
            <p:nvPr/>
          </p:nvSpPr>
          <p:spPr>
            <a:xfrm>
              <a:off x="3496375" y="4158750"/>
              <a:ext cx="38675" cy="553350"/>
            </a:xfrm>
            <a:custGeom>
              <a:avLst/>
              <a:gdLst/>
              <a:ahLst/>
              <a:cxnLst/>
              <a:rect l="l" t="t" r="r" b="b"/>
              <a:pathLst>
                <a:path w="1547" h="22134" extrusionOk="0">
                  <a:moveTo>
                    <a:pt x="27" y="1"/>
                  </a:moveTo>
                  <a:cubicBezTo>
                    <a:pt x="27" y="136"/>
                    <a:pt x="0" y="245"/>
                    <a:pt x="0" y="353"/>
                  </a:cubicBezTo>
                  <a:cubicBezTo>
                    <a:pt x="0" y="380"/>
                    <a:pt x="0" y="407"/>
                    <a:pt x="0" y="462"/>
                  </a:cubicBezTo>
                  <a:cubicBezTo>
                    <a:pt x="54" y="1058"/>
                    <a:pt x="82" y="1628"/>
                    <a:pt x="136" y="2225"/>
                  </a:cubicBezTo>
                  <a:cubicBezTo>
                    <a:pt x="570" y="8626"/>
                    <a:pt x="922" y="13779"/>
                    <a:pt x="1167" y="18092"/>
                  </a:cubicBezTo>
                  <a:cubicBezTo>
                    <a:pt x="1248" y="19204"/>
                    <a:pt x="1302" y="20262"/>
                    <a:pt x="1356" y="21293"/>
                  </a:cubicBezTo>
                  <a:cubicBezTo>
                    <a:pt x="1356" y="21483"/>
                    <a:pt x="1356" y="21700"/>
                    <a:pt x="1384" y="21917"/>
                  </a:cubicBezTo>
                  <a:cubicBezTo>
                    <a:pt x="1384" y="21971"/>
                    <a:pt x="1411" y="22025"/>
                    <a:pt x="1438" y="22079"/>
                  </a:cubicBezTo>
                  <a:cubicBezTo>
                    <a:pt x="1411" y="22106"/>
                    <a:pt x="1465" y="22134"/>
                    <a:pt x="1492" y="22134"/>
                  </a:cubicBezTo>
                  <a:cubicBezTo>
                    <a:pt x="1519" y="22134"/>
                    <a:pt x="1546" y="22106"/>
                    <a:pt x="1546" y="22079"/>
                  </a:cubicBezTo>
                  <a:lnTo>
                    <a:pt x="1546" y="21889"/>
                  </a:lnTo>
                  <a:cubicBezTo>
                    <a:pt x="1546" y="21645"/>
                    <a:pt x="1546" y="21428"/>
                    <a:pt x="1519" y="21184"/>
                  </a:cubicBezTo>
                  <a:cubicBezTo>
                    <a:pt x="1465" y="19937"/>
                    <a:pt x="1411" y="18607"/>
                    <a:pt x="1329" y="17197"/>
                  </a:cubicBezTo>
                  <a:cubicBezTo>
                    <a:pt x="1248" y="15949"/>
                    <a:pt x="1167" y="14620"/>
                    <a:pt x="1058" y="13237"/>
                  </a:cubicBezTo>
                  <a:cubicBezTo>
                    <a:pt x="841" y="9792"/>
                    <a:pt x="543" y="5859"/>
                    <a:pt x="190" y="1330"/>
                  </a:cubicBezTo>
                  <a:cubicBezTo>
                    <a:pt x="163" y="1004"/>
                    <a:pt x="163" y="706"/>
                    <a:pt x="109" y="407"/>
                  </a:cubicBezTo>
                  <a:cubicBezTo>
                    <a:pt x="109" y="272"/>
                    <a:pt x="54" y="136"/>
                    <a:pt x="27" y="1"/>
                  </a:cubicBezTo>
                  <a:lnTo>
                    <a:pt x="27"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2" name="Google Shape;1152;p4"/>
            <p:cNvSpPr/>
            <p:nvPr/>
          </p:nvSpPr>
          <p:spPr>
            <a:xfrm>
              <a:off x="3259025" y="4381850"/>
              <a:ext cx="99725" cy="308550"/>
            </a:xfrm>
            <a:custGeom>
              <a:avLst/>
              <a:gdLst/>
              <a:ahLst/>
              <a:cxnLst/>
              <a:rect l="l" t="t" r="r" b="b"/>
              <a:pathLst>
                <a:path w="3989" h="12342" extrusionOk="0">
                  <a:moveTo>
                    <a:pt x="28" y="12342"/>
                  </a:moveTo>
                  <a:cubicBezTo>
                    <a:pt x="82" y="12342"/>
                    <a:pt x="136" y="12314"/>
                    <a:pt x="191" y="12260"/>
                  </a:cubicBezTo>
                  <a:lnTo>
                    <a:pt x="218" y="12233"/>
                  </a:lnTo>
                  <a:cubicBezTo>
                    <a:pt x="299" y="12125"/>
                    <a:pt x="408" y="11989"/>
                    <a:pt x="489" y="11881"/>
                  </a:cubicBezTo>
                  <a:cubicBezTo>
                    <a:pt x="1683" y="10280"/>
                    <a:pt x="2605" y="8490"/>
                    <a:pt x="3174" y="6564"/>
                  </a:cubicBezTo>
                  <a:cubicBezTo>
                    <a:pt x="3635" y="5100"/>
                    <a:pt x="3907" y="3554"/>
                    <a:pt x="3961" y="2007"/>
                  </a:cubicBezTo>
                  <a:cubicBezTo>
                    <a:pt x="3988" y="1356"/>
                    <a:pt x="3961" y="678"/>
                    <a:pt x="3907" y="27"/>
                  </a:cubicBezTo>
                  <a:cubicBezTo>
                    <a:pt x="3934" y="0"/>
                    <a:pt x="3907" y="0"/>
                    <a:pt x="3907" y="0"/>
                  </a:cubicBezTo>
                  <a:cubicBezTo>
                    <a:pt x="3880" y="0"/>
                    <a:pt x="3880" y="0"/>
                    <a:pt x="3880" y="27"/>
                  </a:cubicBezTo>
                  <a:cubicBezTo>
                    <a:pt x="3880" y="706"/>
                    <a:pt x="3880" y="1356"/>
                    <a:pt x="3825" y="2007"/>
                  </a:cubicBezTo>
                  <a:cubicBezTo>
                    <a:pt x="3717" y="3526"/>
                    <a:pt x="3446" y="5045"/>
                    <a:pt x="2984" y="6510"/>
                  </a:cubicBezTo>
                  <a:cubicBezTo>
                    <a:pt x="2686" y="7459"/>
                    <a:pt x="2334" y="8354"/>
                    <a:pt x="1872" y="9250"/>
                  </a:cubicBezTo>
                  <a:cubicBezTo>
                    <a:pt x="1438" y="10117"/>
                    <a:pt x="923" y="10958"/>
                    <a:pt x="353" y="11772"/>
                  </a:cubicBezTo>
                  <a:cubicBezTo>
                    <a:pt x="272" y="11881"/>
                    <a:pt x="164" y="12016"/>
                    <a:pt x="82" y="12152"/>
                  </a:cubicBezTo>
                  <a:cubicBezTo>
                    <a:pt x="82" y="12152"/>
                    <a:pt x="55" y="12152"/>
                    <a:pt x="55" y="12179"/>
                  </a:cubicBezTo>
                  <a:cubicBezTo>
                    <a:pt x="28" y="12233"/>
                    <a:pt x="28" y="12287"/>
                    <a:pt x="1" y="12342"/>
                  </a:cubicBezTo>
                  <a:lnTo>
                    <a:pt x="1" y="1234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3" name="Google Shape;1153;p4"/>
            <p:cNvSpPr/>
            <p:nvPr/>
          </p:nvSpPr>
          <p:spPr>
            <a:xfrm>
              <a:off x="3351925" y="4250975"/>
              <a:ext cx="19700" cy="166150"/>
            </a:xfrm>
            <a:custGeom>
              <a:avLst/>
              <a:gdLst/>
              <a:ahLst/>
              <a:cxnLst/>
              <a:rect l="l" t="t" r="r" b="b"/>
              <a:pathLst>
                <a:path w="788" h="6646" extrusionOk="0">
                  <a:moveTo>
                    <a:pt x="218" y="6239"/>
                  </a:moveTo>
                  <a:lnTo>
                    <a:pt x="218" y="6646"/>
                  </a:lnTo>
                  <a:lnTo>
                    <a:pt x="218" y="6646"/>
                  </a:lnTo>
                  <a:lnTo>
                    <a:pt x="218" y="6646"/>
                  </a:lnTo>
                  <a:cubicBezTo>
                    <a:pt x="245" y="6483"/>
                    <a:pt x="245" y="6347"/>
                    <a:pt x="272" y="6212"/>
                  </a:cubicBezTo>
                  <a:cubicBezTo>
                    <a:pt x="299" y="6076"/>
                    <a:pt x="326" y="5995"/>
                    <a:pt x="353" y="5886"/>
                  </a:cubicBezTo>
                  <a:cubicBezTo>
                    <a:pt x="435" y="5425"/>
                    <a:pt x="543" y="4991"/>
                    <a:pt x="625" y="4530"/>
                  </a:cubicBezTo>
                  <a:cubicBezTo>
                    <a:pt x="652" y="4232"/>
                    <a:pt x="706" y="3906"/>
                    <a:pt x="706" y="3608"/>
                  </a:cubicBezTo>
                  <a:cubicBezTo>
                    <a:pt x="733" y="3147"/>
                    <a:pt x="733" y="2686"/>
                    <a:pt x="733" y="2225"/>
                  </a:cubicBezTo>
                  <a:lnTo>
                    <a:pt x="760" y="706"/>
                  </a:lnTo>
                  <a:cubicBezTo>
                    <a:pt x="760" y="516"/>
                    <a:pt x="787" y="272"/>
                    <a:pt x="787" y="163"/>
                  </a:cubicBezTo>
                  <a:lnTo>
                    <a:pt x="787" y="109"/>
                  </a:lnTo>
                  <a:cubicBezTo>
                    <a:pt x="787" y="82"/>
                    <a:pt x="787" y="82"/>
                    <a:pt x="787" y="82"/>
                  </a:cubicBezTo>
                  <a:cubicBezTo>
                    <a:pt x="787" y="28"/>
                    <a:pt x="733" y="0"/>
                    <a:pt x="679" y="28"/>
                  </a:cubicBezTo>
                  <a:cubicBezTo>
                    <a:pt x="570" y="163"/>
                    <a:pt x="462" y="326"/>
                    <a:pt x="435" y="489"/>
                  </a:cubicBezTo>
                  <a:cubicBezTo>
                    <a:pt x="326" y="895"/>
                    <a:pt x="191" y="1438"/>
                    <a:pt x="164" y="1574"/>
                  </a:cubicBezTo>
                  <a:cubicBezTo>
                    <a:pt x="55" y="2170"/>
                    <a:pt x="1" y="2821"/>
                    <a:pt x="1" y="3445"/>
                  </a:cubicBezTo>
                  <a:cubicBezTo>
                    <a:pt x="28" y="4177"/>
                    <a:pt x="55" y="4937"/>
                    <a:pt x="136" y="5669"/>
                  </a:cubicBezTo>
                  <a:cubicBezTo>
                    <a:pt x="164" y="5859"/>
                    <a:pt x="191" y="6049"/>
                    <a:pt x="218" y="6239"/>
                  </a:cubicBezTo>
                  <a:close/>
                  <a:moveTo>
                    <a:pt x="625" y="407"/>
                  </a:moveTo>
                  <a:cubicBezTo>
                    <a:pt x="598" y="489"/>
                    <a:pt x="570" y="597"/>
                    <a:pt x="543" y="678"/>
                  </a:cubicBezTo>
                  <a:cubicBezTo>
                    <a:pt x="435" y="1058"/>
                    <a:pt x="326" y="1492"/>
                    <a:pt x="299" y="1601"/>
                  </a:cubicBezTo>
                  <a:cubicBezTo>
                    <a:pt x="191" y="2197"/>
                    <a:pt x="136" y="2821"/>
                    <a:pt x="136" y="3445"/>
                  </a:cubicBezTo>
                  <a:cubicBezTo>
                    <a:pt x="136" y="4177"/>
                    <a:pt x="218" y="4856"/>
                    <a:pt x="245" y="5669"/>
                  </a:cubicBezTo>
                  <a:lnTo>
                    <a:pt x="245" y="5886"/>
                  </a:lnTo>
                  <a:cubicBezTo>
                    <a:pt x="245" y="5859"/>
                    <a:pt x="245" y="5805"/>
                    <a:pt x="245" y="5778"/>
                  </a:cubicBezTo>
                  <a:cubicBezTo>
                    <a:pt x="299" y="5371"/>
                    <a:pt x="408" y="4937"/>
                    <a:pt x="462" y="4530"/>
                  </a:cubicBezTo>
                  <a:cubicBezTo>
                    <a:pt x="489" y="4205"/>
                    <a:pt x="516" y="3906"/>
                    <a:pt x="543" y="3608"/>
                  </a:cubicBezTo>
                  <a:cubicBezTo>
                    <a:pt x="570" y="3147"/>
                    <a:pt x="543" y="2686"/>
                    <a:pt x="570" y="2197"/>
                  </a:cubicBezTo>
                  <a:lnTo>
                    <a:pt x="570" y="1167"/>
                  </a:lnTo>
                  <a:lnTo>
                    <a:pt x="570" y="706"/>
                  </a:lnTo>
                  <a:cubicBezTo>
                    <a:pt x="570" y="570"/>
                    <a:pt x="625" y="516"/>
                    <a:pt x="625" y="40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4" name="Google Shape;1154;p4"/>
            <p:cNvSpPr/>
            <p:nvPr/>
          </p:nvSpPr>
          <p:spPr>
            <a:xfrm>
              <a:off x="3309225" y="4305225"/>
              <a:ext cx="47475" cy="150550"/>
            </a:xfrm>
            <a:custGeom>
              <a:avLst/>
              <a:gdLst/>
              <a:ahLst/>
              <a:cxnLst/>
              <a:rect l="l" t="t" r="r" b="b"/>
              <a:pathLst>
                <a:path w="1899" h="6022" extrusionOk="0">
                  <a:moveTo>
                    <a:pt x="1817" y="5778"/>
                  </a:moveTo>
                  <a:lnTo>
                    <a:pt x="1817" y="5778"/>
                  </a:lnTo>
                  <a:cubicBezTo>
                    <a:pt x="1844" y="5778"/>
                    <a:pt x="1844" y="5778"/>
                    <a:pt x="1844" y="5751"/>
                  </a:cubicBezTo>
                  <a:cubicBezTo>
                    <a:pt x="1872" y="5642"/>
                    <a:pt x="1872" y="5506"/>
                    <a:pt x="1899" y="5398"/>
                  </a:cubicBezTo>
                  <a:cubicBezTo>
                    <a:pt x="1899" y="4910"/>
                    <a:pt x="1817" y="4421"/>
                    <a:pt x="1682" y="3960"/>
                  </a:cubicBezTo>
                  <a:cubicBezTo>
                    <a:pt x="1465" y="3092"/>
                    <a:pt x="1112" y="2224"/>
                    <a:pt x="841" y="1384"/>
                  </a:cubicBezTo>
                  <a:cubicBezTo>
                    <a:pt x="705" y="1031"/>
                    <a:pt x="570" y="706"/>
                    <a:pt x="407" y="380"/>
                  </a:cubicBezTo>
                  <a:cubicBezTo>
                    <a:pt x="353" y="272"/>
                    <a:pt x="271" y="163"/>
                    <a:pt x="163" y="82"/>
                  </a:cubicBezTo>
                  <a:cubicBezTo>
                    <a:pt x="136" y="27"/>
                    <a:pt x="81" y="0"/>
                    <a:pt x="54" y="27"/>
                  </a:cubicBezTo>
                  <a:cubicBezTo>
                    <a:pt x="54" y="27"/>
                    <a:pt x="0" y="55"/>
                    <a:pt x="0" y="136"/>
                  </a:cubicBezTo>
                  <a:cubicBezTo>
                    <a:pt x="0" y="299"/>
                    <a:pt x="27" y="733"/>
                    <a:pt x="27" y="760"/>
                  </a:cubicBezTo>
                  <a:cubicBezTo>
                    <a:pt x="54" y="1275"/>
                    <a:pt x="136" y="1790"/>
                    <a:pt x="217" y="2306"/>
                  </a:cubicBezTo>
                  <a:cubicBezTo>
                    <a:pt x="298" y="2631"/>
                    <a:pt x="434" y="2957"/>
                    <a:pt x="570" y="3282"/>
                  </a:cubicBezTo>
                  <a:cubicBezTo>
                    <a:pt x="814" y="3825"/>
                    <a:pt x="1139" y="4340"/>
                    <a:pt x="1383" y="4910"/>
                  </a:cubicBezTo>
                  <a:cubicBezTo>
                    <a:pt x="1546" y="5235"/>
                    <a:pt x="1682" y="5561"/>
                    <a:pt x="1790" y="5913"/>
                  </a:cubicBezTo>
                  <a:cubicBezTo>
                    <a:pt x="1790" y="5940"/>
                    <a:pt x="1790" y="5968"/>
                    <a:pt x="1817" y="5968"/>
                  </a:cubicBezTo>
                  <a:cubicBezTo>
                    <a:pt x="1817" y="5995"/>
                    <a:pt x="1844" y="6022"/>
                    <a:pt x="1844" y="6022"/>
                  </a:cubicBezTo>
                  <a:lnTo>
                    <a:pt x="1844" y="6022"/>
                  </a:lnTo>
                  <a:lnTo>
                    <a:pt x="1844" y="6022"/>
                  </a:lnTo>
                  <a:cubicBezTo>
                    <a:pt x="1844" y="5995"/>
                    <a:pt x="1872" y="5968"/>
                    <a:pt x="1872" y="5940"/>
                  </a:cubicBezTo>
                  <a:cubicBezTo>
                    <a:pt x="1872" y="5913"/>
                    <a:pt x="1844" y="5886"/>
                    <a:pt x="1844" y="5832"/>
                  </a:cubicBezTo>
                  <a:cubicBezTo>
                    <a:pt x="1844" y="5832"/>
                    <a:pt x="1844" y="5805"/>
                    <a:pt x="1817" y="5778"/>
                  </a:cubicBezTo>
                  <a:close/>
                  <a:moveTo>
                    <a:pt x="109" y="136"/>
                  </a:moveTo>
                  <a:lnTo>
                    <a:pt x="109" y="136"/>
                  </a:lnTo>
                  <a:cubicBezTo>
                    <a:pt x="109" y="299"/>
                    <a:pt x="163" y="733"/>
                    <a:pt x="163" y="760"/>
                  </a:cubicBezTo>
                  <a:cubicBezTo>
                    <a:pt x="190" y="1167"/>
                    <a:pt x="244" y="1601"/>
                    <a:pt x="298" y="2007"/>
                  </a:cubicBezTo>
                  <a:cubicBezTo>
                    <a:pt x="380" y="2414"/>
                    <a:pt x="515" y="2821"/>
                    <a:pt x="678" y="3228"/>
                  </a:cubicBezTo>
                  <a:cubicBezTo>
                    <a:pt x="949" y="3879"/>
                    <a:pt x="1329" y="4476"/>
                    <a:pt x="1600" y="5127"/>
                  </a:cubicBezTo>
                  <a:cubicBezTo>
                    <a:pt x="1682" y="5317"/>
                    <a:pt x="1763" y="5506"/>
                    <a:pt x="1817" y="5723"/>
                  </a:cubicBezTo>
                  <a:cubicBezTo>
                    <a:pt x="1817" y="5615"/>
                    <a:pt x="1790" y="5506"/>
                    <a:pt x="1790" y="5371"/>
                  </a:cubicBezTo>
                  <a:cubicBezTo>
                    <a:pt x="1736" y="4910"/>
                    <a:pt x="1655" y="4421"/>
                    <a:pt x="1546" y="3960"/>
                  </a:cubicBezTo>
                  <a:cubicBezTo>
                    <a:pt x="1329" y="3092"/>
                    <a:pt x="976" y="2252"/>
                    <a:pt x="705" y="1411"/>
                  </a:cubicBezTo>
                  <a:cubicBezTo>
                    <a:pt x="597" y="1058"/>
                    <a:pt x="461" y="733"/>
                    <a:pt x="298" y="434"/>
                  </a:cubicBezTo>
                  <a:cubicBezTo>
                    <a:pt x="244" y="326"/>
                    <a:pt x="190" y="244"/>
                    <a:pt x="136" y="16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5" name="Google Shape;1155;p4"/>
            <p:cNvSpPr/>
            <p:nvPr/>
          </p:nvSpPr>
          <p:spPr>
            <a:xfrm>
              <a:off x="3353300" y="4338450"/>
              <a:ext cx="63075" cy="124800"/>
            </a:xfrm>
            <a:custGeom>
              <a:avLst/>
              <a:gdLst/>
              <a:ahLst/>
              <a:cxnLst/>
              <a:rect l="l" t="t" r="r" b="b"/>
              <a:pathLst>
                <a:path w="2523" h="4992" extrusionOk="0">
                  <a:moveTo>
                    <a:pt x="163" y="4367"/>
                  </a:moveTo>
                  <a:cubicBezTo>
                    <a:pt x="136" y="4422"/>
                    <a:pt x="136" y="4476"/>
                    <a:pt x="109" y="4503"/>
                  </a:cubicBezTo>
                  <a:cubicBezTo>
                    <a:pt x="81" y="4557"/>
                    <a:pt x="54" y="4639"/>
                    <a:pt x="54" y="4693"/>
                  </a:cubicBezTo>
                  <a:cubicBezTo>
                    <a:pt x="27" y="4801"/>
                    <a:pt x="0" y="4883"/>
                    <a:pt x="0" y="4991"/>
                  </a:cubicBezTo>
                  <a:lnTo>
                    <a:pt x="0" y="4991"/>
                  </a:lnTo>
                  <a:cubicBezTo>
                    <a:pt x="54" y="4883"/>
                    <a:pt x="81" y="4801"/>
                    <a:pt x="136" y="4720"/>
                  </a:cubicBezTo>
                  <a:cubicBezTo>
                    <a:pt x="163" y="4639"/>
                    <a:pt x="163" y="4611"/>
                    <a:pt x="190" y="4557"/>
                  </a:cubicBezTo>
                  <a:cubicBezTo>
                    <a:pt x="217" y="4476"/>
                    <a:pt x="217" y="4476"/>
                    <a:pt x="244" y="4449"/>
                  </a:cubicBezTo>
                  <a:lnTo>
                    <a:pt x="244" y="4449"/>
                  </a:lnTo>
                  <a:lnTo>
                    <a:pt x="244" y="4449"/>
                  </a:lnTo>
                  <a:cubicBezTo>
                    <a:pt x="326" y="4259"/>
                    <a:pt x="407" y="4096"/>
                    <a:pt x="488" y="3933"/>
                  </a:cubicBezTo>
                  <a:cubicBezTo>
                    <a:pt x="949" y="3120"/>
                    <a:pt x="1573" y="2387"/>
                    <a:pt x="1980" y="1546"/>
                  </a:cubicBezTo>
                  <a:cubicBezTo>
                    <a:pt x="2143" y="1275"/>
                    <a:pt x="2278" y="1004"/>
                    <a:pt x="2387" y="706"/>
                  </a:cubicBezTo>
                  <a:cubicBezTo>
                    <a:pt x="2495" y="489"/>
                    <a:pt x="2523" y="272"/>
                    <a:pt x="2495" y="55"/>
                  </a:cubicBezTo>
                  <a:cubicBezTo>
                    <a:pt x="2495" y="27"/>
                    <a:pt x="2441" y="0"/>
                    <a:pt x="2414" y="0"/>
                  </a:cubicBezTo>
                  <a:cubicBezTo>
                    <a:pt x="2387" y="0"/>
                    <a:pt x="2387" y="27"/>
                    <a:pt x="2360" y="27"/>
                  </a:cubicBezTo>
                  <a:cubicBezTo>
                    <a:pt x="2278" y="109"/>
                    <a:pt x="2224" y="163"/>
                    <a:pt x="2170" y="244"/>
                  </a:cubicBezTo>
                  <a:lnTo>
                    <a:pt x="1980" y="461"/>
                  </a:lnTo>
                  <a:cubicBezTo>
                    <a:pt x="1899" y="570"/>
                    <a:pt x="1817" y="678"/>
                    <a:pt x="1736" y="787"/>
                  </a:cubicBezTo>
                  <a:cubicBezTo>
                    <a:pt x="1628" y="977"/>
                    <a:pt x="1492" y="1167"/>
                    <a:pt x="1383" y="1329"/>
                  </a:cubicBezTo>
                  <a:cubicBezTo>
                    <a:pt x="1004" y="1899"/>
                    <a:pt x="678" y="2496"/>
                    <a:pt x="434" y="3147"/>
                  </a:cubicBezTo>
                  <a:cubicBezTo>
                    <a:pt x="271" y="3526"/>
                    <a:pt x="190" y="3933"/>
                    <a:pt x="136" y="4340"/>
                  </a:cubicBezTo>
                  <a:cubicBezTo>
                    <a:pt x="136" y="4340"/>
                    <a:pt x="163" y="4367"/>
                    <a:pt x="163" y="4367"/>
                  </a:cubicBezTo>
                  <a:close/>
                  <a:moveTo>
                    <a:pt x="2387" y="190"/>
                  </a:moveTo>
                  <a:cubicBezTo>
                    <a:pt x="2360" y="244"/>
                    <a:pt x="2333" y="272"/>
                    <a:pt x="2306" y="299"/>
                  </a:cubicBezTo>
                  <a:cubicBezTo>
                    <a:pt x="2224" y="380"/>
                    <a:pt x="2170" y="461"/>
                    <a:pt x="2116" y="516"/>
                  </a:cubicBezTo>
                  <a:cubicBezTo>
                    <a:pt x="2061" y="597"/>
                    <a:pt x="1953" y="760"/>
                    <a:pt x="1872" y="868"/>
                  </a:cubicBezTo>
                  <a:cubicBezTo>
                    <a:pt x="1763" y="1031"/>
                    <a:pt x="1628" y="1221"/>
                    <a:pt x="1546" y="1384"/>
                  </a:cubicBezTo>
                  <a:cubicBezTo>
                    <a:pt x="1221" y="1872"/>
                    <a:pt x="949" y="2360"/>
                    <a:pt x="705" y="2875"/>
                  </a:cubicBezTo>
                  <a:cubicBezTo>
                    <a:pt x="543" y="3228"/>
                    <a:pt x="407" y="3635"/>
                    <a:pt x="326" y="4042"/>
                  </a:cubicBezTo>
                  <a:cubicBezTo>
                    <a:pt x="380" y="3960"/>
                    <a:pt x="407" y="3906"/>
                    <a:pt x="434" y="3852"/>
                  </a:cubicBezTo>
                  <a:cubicBezTo>
                    <a:pt x="895" y="3038"/>
                    <a:pt x="1492" y="2306"/>
                    <a:pt x="1926" y="1465"/>
                  </a:cubicBezTo>
                  <a:cubicBezTo>
                    <a:pt x="2061" y="1194"/>
                    <a:pt x="2197" y="923"/>
                    <a:pt x="2306" y="624"/>
                  </a:cubicBezTo>
                  <a:cubicBezTo>
                    <a:pt x="2360" y="489"/>
                    <a:pt x="2387" y="353"/>
                    <a:pt x="2387" y="19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6" name="Google Shape;1156;p4"/>
            <p:cNvSpPr/>
            <p:nvPr/>
          </p:nvSpPr>
          <p:spPr>
            <a:xfrm>
              <a:off x="3349225" y="4398125"/>
              <a:ext cx="94275" cy="95625"/>
            </a:xfrm>
            <a:custGeom>
              <a:avLst/>
              <a:gdLst/>
              <a:ahLst/>
              <a:cxnLst/>
              <a:rect l="l" t="t" r="r" b="b"/>
              <a:pathLst>
                <a:path w="3771" h="3825" extrusionOk="0">
                  <a:moveTo>
                    <a:pt x="109" y="3581"/>
                  </a:moveTo>
                  <a:cubicBezTo>
                    <a:pt x="82" y="3608"/>
                    <a:pt x="55" y="3662"/>
                    <a:pt x="27" y="3716"/>
                  </a:cubicBezTo>
                  <a:cubicBezTo>
                    <a:pt x="27" y="3716"/>
                    <a:pt x="27" y="3743"/>
                    <a:pt x="0" y="3770"/>
                  </a:cubicBezTo>
                  <a:cubicBezTo>
                    <a:pt x="0" y="3770"/>
                    <a:pt x="0" y="3798"/>
                    <a:pt x="0" y="3798"/>
                  </a:cubicBezTo>
                  <a:cubicBezTo>
                    <a:pt x="27" y="3825"/>
                    <a:pt x="55" y="3825"/>
                    <a:pt x="55" y="3798"/>
                  </a:cubicBezTo>
                  <a:cubicBezTo>
                    <a:pt x="82" y="3798"/>
                    <a:pt x="82" y="3770"/>
                    <a:pt x="109" y="3770"/>
                  </a:cubicBezTo>
                  <a:cubicBezTo>
                    <a:pt x="136" y="3743"/>
                    <a:pt x="136" y="3716"/>
                    <a:pt x="163" y="3716"/>
                  </a:cubicBezTo>
                  <a:cubicBezTo>
                    <a:pt x="299" y="3553"/>
                    <a:pt x="434" y="3418"/>
                    <a:pt x="597" y="3282"/>
                  </a:cubicBezTo>
                  <a:cubicBezTo>
                    <a:pt x="868" y="3038"/>
                    <a:pt x="1194" y="2821"/>
                    <a:pt x="1492" y="2604"/>
                  </a:cubicBezTo>
                  <a:cubicBezTo>
                    <a:pt x="1682" y="2441"/>
                    <a:pt x="1872" y="2252"/>
                    <a:pt x="2062" y="2089"/>
                  </a:cubicBezTo>
                  <a:cubicBezTo>
                    <a:pt x="2333" y="1818"/>
                    <a:pt x="2604" y="1519"/>
                    <a:pt x="2875" y="1248"/>
                  </a:cubicBezTo>
                  <a:cubicBezTo>
                    <a:pt x="2957" y="1167"/>
                    <a:pt x="3309" y="787"/>
                    <a:pt x="3554" y="488"/>
                  </a:cubicBezTo>
                  <a:cubicBezTo>
                    <a:pt x="3662" y="380"/>
                    <a:pt x="3716" y="244"/>
                    <a:pt x="3771" y="82"/>
                  </a:cubicBezTo>
                  <a:cubicBezTo>
                    <a:pt x="3771" y="55"/>
                    <a:pt x="3743" y="27"/>
                    <a:pt x="3716" y="0"/>
                  </a:cubicBezTo>
                  <a:cubicBezTo>
                    <a:pt x="3689" y="0"/>
                    <a:pt x="3662" y="0"/>
                    <a:pt x="3662" y="0"/>
                  </a:cubicBezTo>
                  <a:cubicBezTo>
                    <a:pt x="3635" y="27"/>
                    <a:pt x="3608" y="55"/>
                    <a:pt x="3581" y="82"/>
                  </a:cubicBezTo>
                  <a:lnTo>
                    <a:pt x="3228" y="272"/>
                  </a:lnTo>
                  <a:cubicBezTo>
                    <a:pt x="3065" y="353"/>
                    <a:pt x="2903" y="461"/>
                    <a:pt x="2740" y="570"/>
                  </a:cubicBezTo>
                  <a:cubicBezTo>
                    <a:pt x="2604" y="678"/>
                    <a:pt x="2441" y="787"/>
                    <a:pt x="2306" y="895"/>
                  </a:cubicBezTo>
                  <a:cubicBezTo>
                    <a:pt x="1736" y="1329"/>
                    <a:pt x="1221" y="1818"/>
                    <a:pt x="760" y="2360"/>
                  </a:cubicBezTo>
                  <a:cubicBezTo>
                    <a:pt x="489" y="2686"/>
                    <a:pt x="244" y="3038"/>
                    <a:pt x="82" y="3445"/>
                  </a:cubicBezTo>
                  <a:cubicBezTo>
                    <a:pt x="55" y="3472"/>
                    <a:pt x="55" y="3499"/>
                    <a:pt x="27" y="3526"/>
                  </a:cubicBezTo>
                  <a:cubicBezTo>
                    <a:pt x="27" y="3553"/>
                    <a:pt x="27" y="3553"/>
                    <a:pt x="55" y="3581"/>
                  </a:cubicBezTo>
                  <a:cubicBezTo>
                    <a:pt x="82" y="3608"/>
                    <a:pt x="55" y="3581"/>
                    <a:pt x="55" y="3581"/>
                  </a:cubicBezTo>
                  <a:lnTo>
                    <a:pt x="55" y="3581"/>
                  </a:lnTo>
                  <a:cubicBezTo>
                    <a:pt x="82" y="3581"/>
                    <a:pt x="109" y="3581"/>
                    <a:pt x="109" y="3581"/>
                  </a:cubicBezTo>
                  <a:close/>
                  <a:moveTo>
                    <a:pt x="3554" y="244"/>
                  </a:moveTo>
                  <a:lnTo>
                    <a:pt x="3309" y="380"/>
                  </a:lnTo>
                  <a:cubicBezTo>
                    <a:pt x="3147" y="461"/>
                    <a:pt x="2984" y="570"/>
                    <a:pt x="2821" y="678"/>
                  </a:cubicBezTo>
                  <a:cubicBezTo>
                    <a:pt x="2686" y="787"/>
                    <a:pt x="2523" y="895"/>
                    <a:pt x="2387" y="1031"/>
                  </a:cubicBezTo>
                  <a:cubicBezTo>
                    <a:pt x="1845" y="1438"/>
                    <a:pt x="1329" y="1926"/>
                    <a:pt x="868" y="2441"/>
                  </a:cubicBezTo>
                  <a:cubicBezTo>
                    <a:pt x="597" y="2740"/>
                    <a:pt x="380" y="3092"/>
                    <a:pt x="190" y="3472"/>
                  </a:cubicBezTo>
                  <a:cubicBezTo>
                    <a:pt x="190" y="3472"/>
                    <a:pt x="190" y="3499"/>
                    <a:pt x="190" y="3499"/>
                  </a:cubicBezTo>
                  <a:cubicBezTo>
                    <a:pt x="244" y="3445"/>
                    <a:pt x="326" y="3364"/>
                    <a:pt x="407" y="3309"/>
                  </a:cubicBezTo>
                  <a:cubicBezTo>
                    <a:pt x="733" y="3011"/>
                    <a:pt x="1112" y="2767"/>
                    <a:pt x="1411" y="2496"/>
                  </a:cubicBezTo>
                  <a:cubicBezTo>
                    <a:pt x="1628" y="2333"/>
                    <a:pt x="1818" y="2143"/>
                    <a:pt x="1980" y="1980"/>
                  </a:cubicBezTo>
                  <a:cubicBezTo>
                    <a:pt x="2279" y="1709"/>
                    <a:pt x="2550" y="1411"/>
                    <a:pt x="2794" y="1139"/>
                  </a:cubicBezTo>
                  <a:cubicBezTo>
                    <a:pt x="2875" y="1058"/>
                    <a:pt x="3147" y="787"/>
                    <a:pt x="3364" y="516"/>
                  </a:cubicBezTo>
                  <a:cubicBezTo>
                    <a:pt x="3445" y="407"/>
                    <a:pt x="3499" y="326"/>
                    <a:pt x="3554" y="24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7" name="Google Shape;1157;p4"/>
            <p:cNvSpPr/>
            <p:nvPr/>
          </p:nvSpPr>
          <p:spPr>
            <a:xfrm>
              <a:off x="3336325" y="4444225"/>
              <a:ext cx="105150" cy="93600"/>
            </a:xfrm>
            <a:custGeom>
              <a:avLst/>
              <a:gdLst/>
              <a:ahLst/>
              <a:cxnLst/>
              <a:rect l="l" t="t" r="r" b="b"/>
              <a:pathLst>
                <a:path w="4206" h="3744" extrusionOk="0">
                  <a:moveTo>
                    <a:pt x="408" y="3228"/>
                  </a:moveTo>
                  <a:cubicBezTo>
                    <a:pt x="299" y="3310"/>
                    <a:pt x="191" y="3418"/>
                    <a:pt x="109" y="3527"/>
                  </a:cubicBezTo>
                  <a:cubicBezTo>
                    <a:pt x="82" y="3581"/>
                    <a:pt x="55" y="3635"/>
                    <a:pt x="28" y="3690"/>
                  </a:cubicBezTo>
                  <a:cubicBezTo>
                    <a:pt x="1" y="3690"/>
                    <a:pt x="1" y="3717"/>
                    <a:pt x="28" y="3717"/>
                  </a:cubicBezTo>
                  <a:cubicBezTo>
                    <a:pt x="28" y="3744"/>
                    <a:pt x="55" y="3744"/>
                    <a:pt x="55" y="3717"/>
                  </a:cubicBezTo>
                  <a:cubicBezTo>
                    <a:pt x="109" y="3690"/>
                    <a:pt x="137" y="3662"/>
                    <a:pt x="191" y="3608"/>
                  </a:cubicBezTo>
                  <a:cubicBezTo>
                    <a:pt x="326" y="3473"/>
                    <a:pt x="489" y="3337"/>
                    <a:pt x="652" y="3201"/>
                  </a:cubicBezTo>
                  <a:cubicBezTo>
                    <a:pt x="950" y="2930"/>
                    <a:pt x="1303" y="2713"/>
                    <a:pt x="1601" y="2496"/>
                  </a:cubicBezTo>
                  <a:cubicBezTo>
                    <a:pt x="1845" y="2306"/>
                    <a:pt x="2062" y="2116"/>
                    <a:pt x="2307" y="1926"/>
                  </a:cubicBezTo>
                  <a:cubicBezTo>
                    <a:pt x="2632" y="1655"/>
                    <a:pt x="2985" y="1357"/>
                    <a:pt x="3310" y="1059"/>
                  </a:cubicBezTo>
                  <a:cubicBezTo>
                    <a:pt x="3527" y="896"/>
                    <a:pt x="3717" y="733"/>
                    <a:pt x="3907" y="543"/>
                  </a:cubicBezTo>
                  <a:cubicBezTo>
                    <a:pt x="4015" y="408"/>
                    <a:pt x="4124" y="272"/>
                    <a:pt x="4205" y="109"/>
                  </a:cubicBezTo>
                  <a:cubicBezTo>
                    <a:pt x="4205" y="82"/>
                    <a:pt x="4205" y="55"/>
                    <a:pt x="4205" y="28"/>
                  </a:cubicBezTo>
                  <a:cubicBezTo>
                    <a:pt x="4178" y="1"/>
                    <a:pt x="4151" y="1"/>
                    <a:pt x="4124" y="1"/>
                  </a:cubicBezTo>
                  <a:lnTo>
                    <a:pt x="4042" y="55"/>
                  </a:lnTo>
                  <a:lnTo>
                    <a:pt x="3608" y="272"/>
                  </a:lnTo>
                  <a:lnTo>
                    <a:pt x="3012" y="652"/>
                  </a:lnTo>
                  <a:cubicBezTo>
                    <a:pt x="2876" y="733"/>
                    <a:pt x="2740" y="814"/>
                    <a:pt x="2605" y="896"/>
                  </a:cubicBezTo>
                  <a:cubicBezTo>
                    <a:pt x="2035" y="1248"/>
                    <a:pt x="1520" y="1682"/>
                    <a:pt x="1059" y="2143"/>
                  </a:cubicBezTo>
                  <a:cubicBezTo>
                    <a:pt x="760" y="2442"/>
                    <a:pt x="543" y="2767"/>
                    <a:pt x="354" y="3120"/>
                  </a:cubicBezTo>
                  <a:cubicBezTo>
                    <a:pt x="326" y="3147"/>
                    <a:pt x="326" y="3147"/>
                    <a:pt x="326" y="3174"/>
                  </a:cubicBezTo>
                  <a:cubicBezTo>
                    <a:pt x="299" y="3201"/>
                    <a:pt x="299" y="3228"/>
                    <a:pt x="326" y="3256"/>
                  </a:cubicBezTo>
                  <a:lnTo>
                    <a:pt x="326" y="3283"/>
                  </a:lnTo>
                  <a:lnTo>
                    <a:pt x="326" y="3283"/>
                  </a:lnTo>
                  <a:close/>
                  <a:moveTo>
                    <a:pt x="3961" y="245"/>
                  </a:moveTo>
                  <a:lnTo>
                    <a:pt x="3690" y="408"/>
                  </a:lnTo>
                  <a:cubicBezTo>
                    <a:pt x="3500" y="516"/>
                    <a:pt x="3283" y="625"/>
                    <a:pt x="3093" y="760"/>
                  </a:cubicBezTo>
                  <a:cubicBezTo>
                    <a:pt x="2957" y="842"/>
                    <a:pt x="2822" y="923"/>
                    <a:pt x="2686" y="1004"/>
                  </a:cubicBezTo>
                  <a:cubicBezTo>
                    <a:pt x="2225" y="1303"/>
                    <a:pt x="1818" y="1655"/>
                    <a:pt x="1411" y="2035"/>
                  </a:cubicBezTo>
                  <a:cubicBezTo>
                    <a:pt x="1032" y="2360"/>
                    <a:pt x="733" y="2740"/>
                    <a:pt x="462" y="3147"/>
                  </a:cubicBezTo>
                  <a:cubicBezTo>
                    <a:pt x="435" y="3174"/>
                    <a:pt x="435" y="3201"/>
                    <a:pt x="408" y="3228"/>
                  </a:cubicBezTo>
                  <a:lnTo>
                    <a:pt x="408" y="3228"/>
                  </a:lnTo>
                  <a:cubicBezTo>
                    <a:pt x="760" y="2903"/>
                    <a:pt x="1194" y="2632"/>
                    <a:pt x="1520" y="2360"/>
                  </a:cubicBezTo>
                  <a:cubicBezTo>
                    <a:pt x="1764" y="2198"/>
                    <a:pt x="2008" y="2008"/>
                    <a:pt x="2225" y="1818"/>
                  </a:cubicBezTo>
                  <a:cubicBezTo>
                    <a:pt x="2578" y="1547"/>
                    <a:pt x="2903" y="1248"/>
                    <a:pt x="3256" y="950"/>
                  </a:cubicBezTo>
                  <a:cubicBezTo>
                    <a:pt x="3446" y="787"/>
                    <a:pt x="3636" y="625"/>
                    <a:pt x="3798" y="435"/>
                  </a:cubicBezTo>
                  <a:cubicBezTo>
                    <a:pt x="3853" y="380"/>
                    <a:pt x="3934" y="326"/>
                    <a:pt x="3961" y="24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8" name="Google Shape;1158;p4"/>
            <p:cNvSpPr/>
            <p:nvPr/>
          </p:nvSpPr>
          <p:spPr>
            <a:xfrm>
              <a:off x="3322100" y="4497125"/>
              <a:ext cx="111900" cy="82750"/>
            </a:xfrm>
            <a:custGeom>
              <a:avLst/>
              <a:gdLst/>
              <a:ahLst/>
              <a:cxnLst/>
              <a:rect l="l" t="t" r="r" b="b"/>
              <a:pathLst>
                <a:path w="4476" h="3310" extrusionOk="0">
                  <a:moveTo>
                    <a:pt x="272" y="2930"/>
                  </a:moveTo>
                  <a:lnTo>
                    <a:pt x="244" y="2984"/>
                  </a:lnTo>
                  <a:cubicBezTo>
                    <a:pt x="190" y="3011"/>
                    <a:pt x="163" y="3038"/>
                    <a:pt x="136" y="3092"/>
                  </a:cubicBezTo>
                  <a:cubicBezTo>
                    <a:pt x="82" y="3147"/>
                    <a:pt x="55" y="3201"/>
                    <a:pt x="0" y="3282"/>
                  </a:cubicBezTo>
                  <a:cubicBezTo>
                    <a:pt x="0" y="3282"/>
                    <a:pt x="0" y="3282"/>
                    <a:pt x="0" y="3309"/>
                  </a:cubicBezTo>
                  <a:cubicBezTo>
                    <a:pt x="28" y="3309"/>
                    <a:pt x="28" y="3309"/>
                    <a:pt x="55" y="3309"/>
                  </a:cubicBezTo>
                  <a:cubicBezTo>
                    <a:pt x="109" y="3255"/>
                    <a:pt x="163" y="3228"/>
                    <a:pt x="217" y="3174"/>
                  </a:cubicBezTo>
                  <a:lnTo>
                    <a:pt x="326" y="3065"/>
                  </a:lnTo>
                  <a:cubicBezTo>
                    <a:pt x="543" y="2903"/>
                    <a:pt x="760" y="2740"/>
                    <a:pt x="1004" y="2577"/>
                  </a:cubicBezTo>
                  <a:cubicBezTo>
                    <a:pt x="1818" y="2062"/>
                    <a:pt x="2876" y="1601"/>
                    <a:pt x="3445" y="1167"/>
                  </a:cubicBezTo>
                  <a:cubicBezTo>
                    <a:pt x="3771" y="923"/>
                    <a:pt x="4042" y="651"/>
                    <a:pt x="4313" y="353"/>
                  </a:cubicBezTo>
                  <a:cubicBezTo>
                    <a:pt x="4367" y="299"/>
                    <a:pt x="4422" y="217"/>
                    <a:pt x="4449" y="163"/>
                  </a:cubicBezTo>
                  <a:cubicBezTo>
                    <a:pt x="4476" y="109"/>
                    <a:pt x="4476" y="82"/>
                    <a:pt x="4449" y="55"/>
                  </a:cubicBezTo>
                  <a:cubicBezTo>
                    <a:pt x="4449" y="27"/>
                    <a:pt x="4422" y="0"/>
                    <a:pt x="4394" y="27"/>
                  </a:cubicBezTo>
                  <a:lnTo>
                    <a:pt x="4340" y="27"/>
                  </a:lnTo>
                  <a:cubicBezTo>
                    <a:pt x="4150" y="82"/>
                    <a:pt x="3960" y="136"/>
                    <a:pt x="3771" y="217"/>
                  </a:cubicBezTo>
                  <a:cubicBezTo>
                    <a:pt x="3581" y="299"/>
                    <a:pt x="3391" y="380"/>
                    <a:pt x="3201" y="489"/>
                  </a:cubicBezTo>
                  <a:cubicBezTo>
                    <a:pt x="2523" y="841"/>
                    <a:pt x="1872" y="1275"/>
                    <a:pt x="1275" y="1763"/>
                  </a:cubicBezTo>
                  <a:cubicBezTo>
                    <a:pt x="923" y="2062"/>
                    <a:pt x="597" y="2414"/>
                    <a:pt x="353" y="2794"/>
                  </a:cubicBezTo>
                  <a:cubicBezTo>
                    <a:pt x="326" y="2848"/>
                    <a:pt x="272" y="2875"/>
                    <a:pt x="272" y="2930"/>
                  </a:cubicBezTo>
                  <a:cubicBezTo>
                    <a:pt x="272" y="2957"/>
                    <a:pt x="272" y="2930"/>
                    <a:pt x="272" y="2930"/>
                  </a:cubicBezTo>
                  <a:close/>
                  <a:moveTo>
                    <a:pt x="4340" y="136"/>
                  </a:moveTo>
                  <a:cubicBezTo>
                    <a:pt x="4150" y="190"/>
                    <a:pt x="3960" y="272"/>
                    <a:pt x="3798" y="353"/>
                  </a:cubicBezTo>
                  <a:cubicBezTo>
                    <a:pt x="3608" y="407"/>
                    <a:pt x="3418" y="516"/>
                    <a:pt x="3255" y="597"/>
                  </a:cubicBezTo>
                  <a:cubicBezTo>
                    <a:pt x="2577" y="977"/>
                    <a:pt x="1926" y="1384"/>
                    <a:pt x="1329" y="1872"/>
                  </a:cubicBezTo>
                  <a:cubicBezTo>
                    <a:pt x="1004" y="2143"/>
                    <a:pt x="733" y="2441"/>
                    <a:pt x="461" y="2794"/>
                  </a:cubicBezTo>
                  <a:cubicBezTo>
                    <a:pt x="597" y="2686"/>
                    <a:pt x="760" y="2577"/>
                    <a:pt x="923" y="2469"/>
                  </a:cubicBezTo>
                  <a:cubicBezTo>
                    <a:pt x="1736" y="1980"/>
                    <a:pt x="2794" y="1492"/>
                    <a:pt x="3364" y="1058"/>
                  </a:cubicBezTo>
                  <a:cubicBezTo>
                    <a:pt x="3418" y="1031"/>
                    <a:pt x="3771" y="760"/>
                    <a:pt x="4015" y="489"/>
                  </a:cubicBezTo>
                  <a:cubicBezTo>
                    <a:pt x="4123" y="407"/>
                    <a:pt x="4232" y="272"/>
                    <a:pt x="4313" y="16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9" name="Google Shape;1159;p4"/>
            <p:cNvSpPr/>
            <p:nvPr/>
          </p:nvSpPr>
          <p:spPr>
            <a:xfrm>
              <a:off x="3311250" y="4556800"/>
              <a:ext cx="93600" cy="55625"/>
            </a:xfrm>
            <a:custGeom>
              <a:avLst/>
              <a:gdLst/>
              <a:ahLst/>
              <a:cxnLst/>
              <a:rect l="l" t="t" r="r" b="b"/>
              <a:pathLst>
                <a:path w="3744" h="2225" extrusionOk="0">
                  <a:moveTo>
                    <a:pt x="55" y="2062"/>
                  </a:moveTo>
                  <a:lnTo>
                    <a:pt x="55" y="2062"/>
                  </a:lnTo>
                  <a:cubicBezTo>
                    <a:pt x="55" y="2062"/>
                    <a:pt x="28" y="2089"/>
                    <a:pt x="28" y="2089"/>
                  </a:cubicBezTo>
                  <a:cubicBezTo>
                    <a:pt x="28" y="2116"/>
                    <a:pt x="0" y="2143"/>
                    <a:pt x="0" y="2170"/>
                  </a:cubicBezTo>
                  <a:lnTo>
                    <a:pt x="0" y="2197"/>
                  </a:lnTo>
                  <a:cubicBezTo>
                    <a:pt x="0" y="2224"/>
                    <a:pt x="0" y="2197"/>
                    <a:pt x="0" y="2197"/>
                  </a:cubicBezTo>
                  <a:lnTo>
                    <a:pt x="28" y="2197"/>
                  </a:lnTo>
                  <a:lnTo>
                    <a:pt x="55" y="2197"/>
                  </a:lnTo>
                  <a:cubicBezTo>
                    <a:pt x="55" y="2197"/>
                    <a:pt x="82" y="2143"/>
                    <a:pt x="109" y="2116"/>
                  </a:cubicBezTo>
                  <a:lnTo>
                    <a:pt x="109" y="2116"/>
                  </a:lnTo>
                  <a:lnTo>
                    <a:pt x="163" y="2116"/>
                  </a:lnTo>
                  <a:lnTo>
                    <a:pt x="217" y="2089"/>
                  </a:lnTo>
                  <a:cubicBezTo>
                    <a:pt x="651" y="1926"/>
                    <a:pt x="1058" y="1736"/>
                    <a:pt x="1492" y="1546"/>
                  </a:cubicBezTo>
                  <a:cubicBezTo>
                    <a:pt x="1953" y="1302"/>
                    <a:pt x="2414" y="1058"/>
                    <a:pt x="2848" y="787"/>
                  </a:cubicBezTo>
                  <a:cubicBezTo>
                    <a:pt x="3120" y="624"/>
                    <a:pt x="3391" y="407"/>
                    <a:pt x="3635" y="217"/>
                  </a:cubicBezTo>
                  <a:cubicBezTo>
                    <a:pt x="3662" y="190"/>
                    <a:pt x="3689" y="136"/>
                    <a:pt x="3716" y="109"/>
                  </a:cubicBezTo>
                  <a:cubicBezTo>
                    <a:pt x="3743" y="82"/>
                    <a:pt x="3716" y="27"/>
                    <a:pt x="3689" y="27"/>
                  </a:cubicBezTo>
                  <a:cubicBezTo>
                    <a:pt x="3662" y="0"/>
                    <a:pt x="3635" y="0"/>
                    <a:pt x="3608" y="27"/>
                  </a:cubicBezTo>
                  <a:cubicBezTo>
                    <a:pt x="3554" y="27"/>
                    <a:pt x="3472" y="54"/>
                    <a:pt x="3418" y="82"/>
                  </a:cubicBezTo>
                  <a:cubicBezTo>
                    <a:pt x="3120" y="190"/>
                    <a:pt x="2659" y="380"/>
                    <a:pt x="2577" y="434"/>
                  </a:cubicBezTo>
                  <a:cubicBezTo>
                    <a:pt x="1980" y="651"/>
                    <a:pt x="1411" y="950"/>
                    <a:pt x="868" y="1275"/>
                  </a:cubicBezTo>
                  <a:cubicBezTo>
                    <a:pt x="570" y="1492"/>
                    <a:pt x="272" y="1763"/>
                    <a:pt x="55" y="2062"/>
                  </a:cubicBezTo>
                  <a:close/>
                  <a:moveTo>
                    <a:pt x="3418" y="217"/>
                  </a:moveTo>
                  <a:lnTo>
                    <a:pt x="2631" y="543"/>
                  </a:lnTo>
                  <a:cubicBezTo>
                    <a:pt x="2035" y="760"/>
                    <a:pt x="1465" y="1058"/>
                    <a:pt x="923" y="1384"/>
                  </a:cubicBezTo>
                  <a:cubicBezTo>
                    <a:pt x="678" y="1546"/>
                    <a:pt x="434" y="1736"/>
                    <a:pt x="245" y="1953"/>
                  </a:cubicBezTo>
                  <a:cubicBezTo>
                    <a:pt x="733" y="1736"/>
                    <a:pt x="1221" y="1519"/>
                    <a:pt x="1709" y="1275"/>
                  </a:cubicBezTo>
                  <a:cubicBezTo>
                    <a:pt x="2062" y="1085"/>
                    <a:pt x="2414" y="895"/>
                    <a:pt x="2767" y="678"/>
                  </a:cubicBezTo>
                  <a:cubicBezTo>
                    <a:pt x="2876" y="624"/>
                    <a:pt x="3201" y="407"/>
                    <a:pt x="3418" y="21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0" name="Google Shape;1160;p4"/>
            <p:cNvSpPr/>
            <p:nvPr/>
          </p:nvSpPr>
          <p:spPr>
            <a:xfrm>
              <a:off x="3286150" y="4376425"/>
              <a:ext cx="63775" cy="117325"/>
            </a:xfrm>
            <a:custGeom>
              <a:avLst/>
              <a:gdLst/>
              <a:ahLst/>
              <a:cxnLst/>
              <a:rect l="l" t="t" r="r" b="b"/>
              <a:pathLst>
                <a:path w="2551" h="4693" extrusionOk="0">
                  <a:moveTo>
                    <a:pt x="2469" y="4421"/>
                  </a:moveTo>
                  <a:lnTo>
                    <a:pt x="2469" y="4313"/>
                  </a:lnTo>
                  <a:cubicBezTo>
                    <a:pt x="2469" y="4259"/>
                    <a:pt x="2442" y="4232"/>
                    <a:pt x="2415" y="4177"/>
                  </a:cubicBezTo>
                  <a:cubicBezTo>
                    <a:pt x="2333" y="3879"/>
                    <a:pt x="2225" y="3581"/>
                    <a:pt x="2116" y="3282"/>
                  </a:cubicBezTo>
                  <a:cubicBezTo>
                    <a:pt x="2062" y="3092"/>
                    <a:pt x="1981" y="2903"/>
                    <a:pt x="1899" y="2713"/>
                  </a:cubicBezTo>
                  <a:cubicBezTo>
                    <a:pt x="1628" y="2116"/>
                    <a:pt x="1303" y="1546"/>
                    <a:pt x="950" y="1004"/>
                  </a:cubicBezTo>
                  <a:cubicBezTo>
                    <a:pt x="869" y="895"/>
                    <a:pt x="625" y="516"/>
                    <a:pt x="408" y="272"/>
                  </a:cubicBezTo>
                  <a:cubicBezTo>
                    <a:pt x="272" y="109"/>
                    <a:pt x="136" y="0"/>
                    <a:pt x="55" y="0"/>
                  </a:cubicBezTo>
                  <a:cubicBezTo>
                    <a:pt x="55" y="0"/>
                    <a:pt x="1" y="0"/>
                    <a:pt x="1" y="55"/>
                  </a:cubicBezTo>
                  <a:cubicBezTo>
                    <a:pt x="1" y="136"/>
                    <a:pt x="1" y="82"/>
                    <a:pt x="1" y="136"/>
                  </a:cubicBezTo>
                  <a:cubicBezTo>
                    <a:pt x="28" y="353"/>
                    <a:pt x="82" y="570"/>
                    <a:pt x="164" y="814"/>
                  </a:cubicBezTo>
                  <a:cubicBezTo>
                    <a:pt x="299" y="1194"/>
                    <a:pt x="462" y="1573"/>
                    <a:pt x="652" y="1953"/>
                  </a:cubicBezTo>
                  <a:cubicBezTo>
                    <a:pt x="815" y="2306"/>
                    <a:pt x="1032" y="2686"/>
                    <a:pt x="1276" y="3011"/>
                  </a:cubicBezTo>
                  <a:cubicBezTo>
                    <a:pt x="1466" y="3282"/>
                    <a:pt x="1628" y="3526"/>
                    <a:pt x="1818" y="3798"/>
                  </a:cubicBezTo>
                  <a:cubicBezTo>
                    <a:pt x="2008" y="4042"/>
                    <a:pt x="2198" y="4286"/>
                    <a:pt x="2388" y="4557"/>
                  </a:cubicBezTo>
                  <a:cubicBezTo>
                    <a:pt x="2415" y="4584"/>
                    <a:pt x="2415" y="4611"/>
                    <a:pt x="2442" y="4638"/>
                  </a:cubicBezTo>
                  <a:cubicBezTo>
                    <a:pt x="2469" y="4666"/>
                    <a:pt x="2496" y="4666"/>
                    <a:pt x="2550" y="4693"/>
                  </a:cubicBezTo>
                  <a:lnTo>
                    <a:pt x="2550" y="4693"/>
                  </a:lnTo>
                  <a:cubicBezTo>
                    <a:pt x="2550" y="4666"/>
                    <a:pt x="2550" y="4611"/>
                    <a:pt x="2523" y="4557"/>
                  </a:cubicBezTo>
                  <a:cubicBezTo>
                    <a:pt x="2523" y="4503"/>
                    <a:pt x="2496" y="4449"/>
                    <a:pt x="2469" y="4421"/>
                  </a:cubicBezTo>
                  <a:close/>
                  <a:moveTo>
                    <a:pt x="109" y="136"/>
                  </a:moveTo>
                  <a:cubicBezTo>
                    <a:pt x="136" y="326"/>
                    <a:pt x="191" y="543"/>
                    <a:pt x="272" y="733"/>
                  </a:cubicBezTo>
                  <a:cubicBezTo>
                    <a:pt x="408" y="1140"/>
                    <a:pt x="570" y="1492"/>
                    <a:pt x="760" y="1872"/>
                  </a:cubicBezTo>
                  <a:cubicBezTo>
                    <a:pt x="950" y="2224"/>
                    <a:pt x="1167" y="2577"/>
                    <a:pt x="1384" y="2930"/>
                  </a:cubicBezTo>
                  <a:cubicBezTo>
                    <a:pt x="1547" y="3147"/>
                    <a:pt x="1737" y="3364"/>
                    <a:pt x="1872" y="3608"/>
                  </a:cubicBezTo>
                  <a:cubicBezTo>
                    <a:pt x="2035" y="3825"/>
                    <a:pt x="2144" y="3960"/>
                    <a:pt x="2279" y="4150"/>
                  </a:cubicBezTo>
                  <a:lnTo>
                    <a:pt x="2279" y="4123"/>
                  </a:lnTo>
                  <a:cubicBezTo>
                    <a:pt x="2171" y="3852"/>
                    <a:pt x="2062" y="3554"/>
                    <a:pt x="1954" y="3255"/>
                  </a:cubicBezTo>
                  <a:cubicBezTo>
                    <a:pt x="1818" y="2984"/>
                    <a:pt x="1710" y="2713"/>
                    <a:pt x="1574" y="2414"/>
                  </a:cubicBezTo>
                  <a:cubicBezTo>
                    <a:pt x="1357" y="1953"/>
                    <a:pt x="1086" y="1492"/>
                    <a:pt x="815" y="1058"/>
                  </a:cubicBezTo>
                  <a:cubicBezTo>
                    <a:pt x="733" y="950"/>
                    <a:pt x="516" y="570"/>
                    <a:pt x="299" y="326"/>
                  </a:cubicBezTo>
                  <a:cubicBezTo>
                    <a:pt x="245" y="244"/>
                    <a:pt x="191" y="190"/>
                    <a:pt x="136" y="13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1" name="Google Shape;1161;p4"/>
            <p:cNvSpPr/>
            <p:nvPr/>
          </p:nvSpPr>
          <p:spPr>
            <a:xfrm>
              <a:off x="3278025" y="4427275"/>
              <a:ext cx="59025" cy="117325"/>
            </a:xfrm>
            <a:custGeom>
              <a:avLst/>
              <a:gdLst/>
              <a:ahLst/>
              <a:cxnLst/>
              <a:rect l="l" t="t" r="r" b="b"/>
              <a:pathLst>
                <a:path w="2361" h="4693" extrusionOk="0">
                  <a:moveTo>
                    <a:pt x="2306" y="4368"/>
                  </a:moveTo>
                  <a:lnTo>
                    <a:pt x="2306" y="4368"/>
                  </a:lnTo>
                  <a:cubicBezTo>
                    <a:pt x="2279" y="4286"/>
                    <a:pt x="2252" y="4205"/>
                    <a:pt x="2252" y="4123"/>
                  </a:cubicBezTo>
                  <a:cubicBezTo>
                    <a:pt x="2116" y="3662"/>
                    <a:pt x="1953" y="3228"/>
                    <a:pt x="1763" y="2794"/>
                  </a:cubicBezTo>
                  <a:cubicBezTo>
                    <a:pt x="1519" y="2225"/>
                    <a:pt x="1275" y="1709"/>
                    <a:pt x="977" y="1194"/>
                  </a:cubicBezTo>
                  <a:cubicBezTo>
                    <a:pt x="841" y="950"/>
                    <a:pt x="706" y="679"/>
                    <a:pt x="516" y="435"/>
                  </a:cubicBezTo>
                  <a:cubicBezTo>
                    <a:pt x="407" y="245"/>
                    <a:pt x="272" y="109"/>
                    <a:pt x="82" y="1"/>
                  </a:cubicBezTo>
                  <a:cubicBezTo>
                    <a:pt x="82" y="1"/>
                    <a:pt x="0" y="1"/>
                    <a:pt x="0" y="55"/>
                  </a:cubicBezTo>
                  <a:cubicBezTo>
                    <a:pt x="0" y="82"/>
                    <a:pt x="0" y="82"/>
                    <a:pt x="0" y="82"/>
                  </a:cubicBezTo>
                  <a:lnTo>
                    <a:pt x="109" y="570"/>
                  </a:lnTo>
                  <a:cubicBezTo>
                    <a:pt x="163" y="760"/>
                    <a:pt x="217" y="950"/>
                    <a:pt x="272" y="1113"/>
                  </a:cubicBezTo>
                  <a:cubicBezTo>
                    <a:pt x="326" y="1303"/>
                    <a:pt x="407" y="1492"/>
                    <a:pt x="489" y="1682"/>
                  </a:cubicBezTo>
                  <a:cubicBezTo>
                    <a:pt x="624" y="2008"/>
                    <a:pt x="787" y="2306"/>
                    <a:pt x="977" y="2632"/>
                  </a:cubicBezTo>
                  <a:cubicBezTo>
                    <a:pt x="1221" y="3011"/>
                    <a:pt x="1465" y="3364"/>
                    <a:pt x="1709" y="3744"/>
                  </a:cubicBezTo>
                  <a:cubicBezTo>
                    <a:pt x="1872" y="3988"/>
                    <a:pt x="2062" y="4232"/>
                    <a:pt x="2197" y="4503"/>
                  </a:cubicBezTo>
                  <a:cubicBezTo>
                    <a:pt x="2224" y="4557"/>
                    <a:pt x="2252" y="4612"/>
                    <a:pt x="2279" y="4639"/>
                  </a:cubicBezTo>
                  <a:cubicBezTo>
                    <a:pt x="2306" y="4666"/>
                    <a:pt x="2333" y="4666"/>
                    <a:pt x="2360" y="4693"/>
                  </a:cubicBezTo>
                  <a:lnTo>
                    <a:pt x="2360" y="4693"/>
                  </a:lnTo>
                  <a:lnTo>
                    <a:pt x="2360" y="4693"/>
                  </a:lnTo>
                  <a:cubicBezTo>
                    <a:pt x="2360" y="4666"/>
                    <a:pt x="2360" y="4639"/>
                    <a:pt x="2360" y="4612"/>
                  </a:cubicBezTo>
                  <a:cubicBezTo>
                    <a:pt x="2360" y="4530"/>
                    <a:pt x="2333" y="4422"/>
                    <a:pt x="2306" y="4368"/>
                  </a:cubicBezTo>
                  <a:close/>
                  <a:moveTo>
                    <a:pt x="163" y="190"/>
                  </a:moveTo>
                  <a:lnTo>
                    <a:pt x="244" y="543"/>
                  </a:lnTo>
                  <a:cubicBezTo>
                    <a:pt x="272" y="706"/>
                    <a:pt x="326" y="896"/>
                    <a:pt x="407" y="1086"/>
                  </a:cubicBezTo>
                  <a:cubicBezTo>
                    <a:pt x="461" y="1248"/>
                    <a:pt x="543" y="1438"/>
                    <a:pt x="624" y="1628"/>
                  </a:cubicBezTo>
                  <a:cubicBezTo>
                    <a:pt x="977" y="2469"/>
                    <a:pt x="1574" y="3174"/>
                    <a:pt x="2035" y="3961"/>
                  </a:cubicBezTo>
                  <a:cubicBezTo>
                    <a:pt x="1926" y="3581"/>
                    <a:pt x="1791" y="3201"/>
                    <a:pt x="1655" y="2821"/>
                  </a:cubicBezTo>
                  <a:cubicBezTo>
                    <a:pt x="1411" y="2279"/>
                    <a:pt x="1167" y="1764"/>
                    <a:pt x="868" y="1248"/>
                  </a:cubicBezTo>
                  <a:cubicBezTo>
                    <a:pt x="733" y="1031"/>
                    <a:pt x="597" y="733"/>
                    <a:pt x="434" y="489"/>
                  </a:cubicBezTo>
                  <a:cubicBezTo>
                    <a:pt x="353" y="380"/>
                    <a:pt x="272" y="272"/>
                    <a:pt x="163" y="19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2" name="Google Shape;1162;p4"/>
            <p:cNvSpPr/>
            <p:nvPr/>
          </p:nvSpPr>
          <p:spPr>
            <a:xfrm>
              <a:off x="3270550" y="4497125"/>
              <a:ext cx="47500" cy="99025"/>
            </a:xfrm>
            <a:custGeom>
              <a:avLst/>
              <a:gdLst/>
              <a:ahLst/>
              <a:cxnLst/>
              <a:rect l="l" t="t" r="r" b="b"/>
              <a:pathLst>
                <a:path w="1900" h="3961" extrusionOk="0">
                  <a:moveTo>
                    <a:pt x="1900" y="3743"/>
                  </a:moveTo>
                  <a:cubicBezTo>
                    <a:pt x="1873" y="3635"/>
                    <a:pt x="1873" y="3526"/>
                    <a:pt x="1845" y="3418"/>
                  </a:cubicBezTo>
                  <a:cubicBezTo>
                    <a:pt x="1737" y="2848"/>
                    <a:pt x="1574" y="2306"/>
                    <a:pt x="1357" y="1763"/>
                  </a:cubicBezTo>
                  <a:cubicBezTo>
                    <a:pt x="1005" y="1004"/>
                    <a:pt x="571" y="299"/>
                    <a:pt x="109" y="27"/>
                  </a:cubicBezTo>
                  <a:cubicBezTo>
                    <a:pt x="82" y="0"/>
                    <a:pt x="55" y="0"/>
                    <a:pt x="28" y="27"/>
                  </a:cubicBezTo>
                  <a:cubicBezTo>
                    <a:pt x="28" y="27"/>
                    <a:pt x="1" y="55"/>
                    <a:pt x="1" y="82"/>
                  </a:cubicBezTo>
                  <a:cubicBezTo>
                    <a:pt x="28" y="136"/>
                    <a:pt x="28" y="217"/>
                    <a:pt x="55" y="272"/>
                  </a:cubicBezTo>
                  <a:lnTo>
                    <a:pt x="164" y="624"/>
                  </a:lnTo>
                  <a:cubicBezTo>
                    <a:pt x="218" y="760"/>
                    <a:pt x="272" y="895"/>
                    <a:pt x="326" y="1031"/>
                  </a:cubicBezTo>
                  <a:cubicBezTo>
                    <a:pt x="381" y="1167"/>
                    <a:pt x="435" y="1302"/>
                    <a:pt x="489" y="1411"/>
                  </a:cubicBezTo>
                  <a:cubicBezTo>
                    <a:pt x="788" y="2035"/>
                    <a:pt x="1167" y="2577"/>
                    <a:pt x="1493" y="3174"/>
                  </a:cubicBezTo>
                  <a:cubicBezTo>
                    <a:pt x="1601" y="3391"/>
                    <a:pt x="1656" y="3635"/>
                    <a:pt x="1791" y="3879"/>
                  </a:cubicBezTo>
                  <a:cubicBezTo>
                    <a:pt x="1791" y="3906"/>
                    <a:pt x="1818" y="3906"/>
                    <a:pt x="1845" y="3933"/>
                  </a:cubicBezTo>
                  <a:cubicBezTo>
                    <a:pt x="1873" y="3960"/>
                    <a:pt x="1845" y="3933"/>
                    <a:pt x="1845" y="3933"/>
                  </a:cubicBezTo>
                  <a:lnTo>
                    <a:pt x="1845" y="3933"/>
                  </a:lnTo>
                  <a:cubicBezTo>
                    <a:pt x="1873" y="3906"/>
                    <a:pt x="1873" y="3879"/>
                    <a:pt x="1873" y="3852"/>
                  </a:cubicBezTo>
                  <a:cubicBezTo>
                    <a:pt x="1873" y="3798"/>
                    <a:pt x="1900" y="3771"/>
                    <a:pt x="1900" y="3743"/>
                  </a:cubicBezTo>
                  <a:close/>
                  <a:moveTo>
                    <a:pt x="191" y="244"/>
                  </a:moveTo>
                  <a:lnTo>
                    <a:pt x="299" y="570"/>
                  </a:lnTo>
                  <a:cubicBezTo>
                    <a:pt x="326" y="678"/>
                    <a:pt x="381" y="787"/>
                    <a:pt x="408" y="868"/>
                  </a:cubicBezTo>
                  <a:cubicBezTo>
                    <a:pt x="489" y="1031"/>
                    <a:pt x="543" y="1194"/>
                    <a:pt x="625" y="1357"/>
                  </a:cubicBezTo>
                  <a:cubicBezTo>
                    <a:pt x="896" y="1980"/>
                    <a:pt x="1303" y="2496"/>
                    <a:pt x="1601" y="3092"/>
                  </a:cubicBezTo>
                  <a:cubicBezTo>
                    <a:pt x="1628" y="3147"/>
                    <a:pt x="1656" y="3201"/>
                    <a:pt x="1683" y="3228"/>
                  </a:cubicBezTo>
                  <a:cubicBezTo>
                    <a:pt x="1520" y="2604"/>
                    <a:pt x="1303" y="2008"/>
                    <a:pt x="1032" y="1438"/>
                  </a:cubicBezTo>
                  <a:cubicBezTo>
                    <a:pt x="815" y="1004"/>
                    <a:pt x="543" y="597"/>
                    <a:pt x="191" y="24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3" name="Google Shape;1163;p4"/>
            <p:cNvSpPr/>
            <p:nvPr/>
          </p:nvSpPr>
          <p:spPr>
            <a:xfrm>
              <a:off x="3259025" y="4556800"/>
              <a:ext cx="33250" cy="87500"/>
            </a:xfrm>
            <a:custGeom>
              <a:avLst/>
              <a:gdLst/>
              <a:ahLst/>
              <a:cxnLst/>
              <a:rect l="l" t="t" r="r" b="b"/>
              <a:pathLst>
                <a:path w="1330" h="3500" extrusionOk="0">
                  <a:moveTo>
                    <a:pt x="1194" y="3255"/>
                  </a:moveTo>
                  <a:lnTo>
                    <a:pt x="1194" y="3391"/>
                  </a:lnTo>
                  <a:cubicBezTo>
                    <a:pt x="1167" y="3418"/>
                    <a:pt x="1194" y="3418"/>
                    <a:pt x="1221" y="3418"/>
                  </a:cubicBezTo>
                  <a:lnTo>
                    <a:pt x="1221" y="3418"/>
                  </a:lnTo>
                  <a:lnTo>
                    <a:pt x="1221" y="3445"/>
                  </a:lnTo>
                  <a:cubicBezTo>
                    <a:pt x="1249" y="3472"/>
                    <a:pt x="1276" y="3472"/>
                    <a:pt x="1303" y="3499"/>
                  </a:cubicBezTo>
                  <a:cubicBezTo>
                    <a:pt x="1330" y="3499"/>
                    <a:pt x="1303" y="3499"/>
                    <a:pt x="1303" y="3499"/>
                  </a:cubicBezTo>
                  <a:cubicBezTo>
                    <a:pt x="1303" y="3472"/>
                    <a:pt x="1303" y="3445"/>
                    <a:pt x="1303" y="3418"/>
                  </a:cubicBezTo>
                  <a:cubicBezTo>
                    <a:pt x="1303" y="3309"/>
                    <a:pt x="1276" y="3228"/>
                    <a:pt x="1249" y="3147"/>
                  </a:cubicBezTo>
                  <a:lnTo>
                    <a:pt x="1249" y="2930"/>
                  </a:lnTo>
                  <a:cubicBezTo>
                    <a:pt x="1221" y="2767"/>
                    <a:pt x="1194" y="2604"/>
                    <a:pt x="1167" y="2441"/>
                  </a:cubicBezTo>
                  <a:cubicBezTo>
                    <a:pt x="1086" y="1980"/>
                    <a:pt x="923" y="1519"/>
                    <a:pt x="760" y="1085"/>
                  </a:cubicBezTo>
                  <a:cubicBezTo>
                    <a:pt x="706" y="977"/>
                    <a:pt x="652" y="841"/>
                    <a:pt x="570" y="733"/>
                  </a:cubicBezTo>
                  <a:cubicBezTo>
                    <a:pt x="516" y="597"/>
                    <a:pt x="462" y="488"/>
                    <a:pt x="381" y="353"/>
                  </a:cubicBezTo>
                  <a:cubicBezTo>
                    <a:pt x="299" y="244"/>
                    <a:pt x="218" y="163"/>
                    <a:pt x="136" y="54"/>
                  </a:cubicBezTo>
                  <a:cubicBezTo>
                    <a:pt x="82" y="0"/>
                    <a:pt x="28" y="54"/>
                    <a:pt x="1" y="54"/>
                  </a:cubicBezTo>
                  <a:cubicBezTo>
                    <a:pt x="1" y="136"/>
                    <a:pt x="1" y="217"/>
                    <a:pt x="28" y="271"/>
                  </a:cubicBezTo>
                  <a:cubicBezTo>
                    <a:pt x="82" y="516"/>
                    <a:pt x="191" y="922"/>
                    <a:pt x="218" y="1004"/>
                  </a:cubicBezTo>
                  <a:cubicBezTo>
                    <a:pt x="299" y="1248"/>
                    <a:pt x="381" y="1519"/>
                    <a:pt x="489" y="1763"/>
                  </a:cubicBezTo>
                  <a:cubicBezTo>
                    <a:pt x="598" y="2035"/>
                    <a:pt x="706" y="2279"/>
                    <a:pt x="842" y="2550"/>
                  </a:cubicBezTo>
                  <a:cubicBezTo>
                    <a:pt x="950" y="2821"/>
                    <a:pt x="1086" y="3011"/>
                    <a:pt x="1194" y="3255"/>
                  </a:cubicBezTo>
                  <a:close/>
                  <a:moveTo>
                    <a:pt x="218" y="244"/>
                  </a:moveTo>
                  <a:cubicBezTo>
                    <a:pt x="218" y="299"/>
                    <a:pt x="245" y="353"/>
                    <a:pt x="245" y="434"/>
                  </a:cubicBezTo>
                  <a:cubicBezTo>
                    <a:pt x="299" y="624"/>
                    <a:pt x="381" y="895"/>
                    <a:pt x="408" y="950"/>
                  </a:cubicBezTo>
                  <a:cubicBezTo>
                    <a:pt x="570" y="1411"/>
                    <a:pt x="760" y="1872"/>
                    <a:pt x="977" y="2333"/>
                  </a:cubicBezTo>
                  <a:cubicBezTo>
                    <a:pt x="1032" y="2496"/>
                    <a:pt x="1086" y="2631"/>
                    <a:pt x="1140" y="2767"/>
                  </a:cubicBezTo>
                  <a:cubicBezTo>
                    <a:pt x="1140" y="2604"/>
                    <a:pt x="1086" y="2441"/>
                    <a:pt x="1059" y="2224"/>
                  </a:cubicBezTo>
                  <a:cubicBezTo>
                    <a:pt x="950" y="1845"/>
                    <a:pt x="842" y="1492"/>
                    <a:pt x="706" y="1112"/>
                  </a:cubicBezTo>
                  <a:cubicBezTo>
                    <a:pt x="652" y="1004"/>
                    <a:pt x="598" y="868"/>
                    <a:pt x="516" y="760"/>
                  </a:cubicBezTo>
                  <a:cubicBezTo>
                    <a:pt x="462" y="651"/>
                    <a:pt x="408" y="516"/>
                    <a:pt x="326" y="407"/>
                  </a:cubicBezTo>
                  <a:cubicBezTo>
                    <a:pt x="326" y="407"/>
                    <a:pt x="245" y="326"/>
                    <a:pt x="218" y="244"/>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4" name="Google Shape;1164;p4"/>
            <p:cNvSpPr/>
            <p:nvPr/>
          </p:nvSpPr>
          <p:spPr>
            <a:xfrm>
              <a:off x="3287525" y="4611725"/>
              <a:ext cx="86800" cy="31900"/>
            </a:xfrm>
            <a:custGeom>
              <a:avLst/>
              <a:gdLst/>
              <a:ahLst/>
              <a:cxnLst/>
              <a:rect l="l" t="t" r="r" b="b"/>
              <a:pathLst>
                <a:path w="3472" h="1276" extrusionOk="0">
                  <a:moveTo>
                    <a:pt x="244" y="1139"/>
                  </a:moveTo>
                  <a:lnTo>
                    <a:pt x="109" y="1139"/>
                  </a:lnTo>
                  <a:cubicBezTo>
                    <a:pt x="54" y="1139"/>
                    <a:pt x="54" y="1139"/>
                    <a:pt x="54" y="1167"/>
                  </a:cubicBezTo>
                  <a:cubicBezTo>
                    <a:pt x="54" y="1167"/>
                    <a:pt x="54" y="1194"/>
                    <a:pt x="54" y="1194"/>
                  </a:cubicBezTo>
                  <a:lnTo>
                    <a:pt x="27" y="1194"/>
                  </a:lnTo>
                  <a:cubicBezTo>
                    <a:pt x="0" y="1194"/>
                    <a:pt x="27" y="1221"/>
                    <a:pt x="0" y="1248"/>
                  </a:cubicBezTo>
                  <a:cubicBezTo>
                    <a:pt x="27" y="1248"/>
                    <a:pt x="27" y="1275"/>
                    <a:pt x="54" y="1275"/>
                  </a:cubicBezTo>
                  <a:cubicBezTo>
                    <a:pt x="163" y="1275"/>
                    <a:pt x="271" y="1248"/>
                    <a:pt x="353" y="1194"/>
                  </a:cubicBezTo>
                  <a:lnTo>
                    <a:pt x="570" y="1194"/>
                  </a:lnTo>
                  <a:cubicBezTo>
                    <a:pt x="732" y="1194"/>
                    <a:pt x="868" y="1167"/>
                    <a:pt x="1031" y="1139"/>
                  </a:cubicBezTo>
                  <a:cubicBezTo>
                    <a:pt x="1492" y="1058"/>
                    <a:pt x="1953" y="922"/>
                    <a:pt x="2387" y="733"/>
                  </a:cubicBezTo>
                  <a:cubicBezTo>
                    <a:pt x="2523" y="678"/>
                    <a:pt x="2631" y="624"/>
                    <a:pt x="2767" y="570"/>
                  </a:cubicBezTo>
                  <a:cubicBezTo>
                    <a:pt x="2902" y="516"/>
                    <a:pt x="3011" y="434"/>
                    <a:pt x="3119" y="380"/>
                  </a:cubicBezTo>
                  <a:cubicBezTo>
                    <a:pt x="3228" y="299"/>
                    <a:pt x="3336" y="217"/>
                    <a:pt x="3418" y="136"/>
                  </a:cubicBezTo>
                  <a:cubicBezTo>
                    <a:pt x="3472" y="82"/>
                    <a:pt x="3445" y="27"/>
                    <a:pt x="3418" y="0"/>
                  </a:cubicBezTo>
                  <a:cubicBezTo>
                    <a:pt x="3363" y="0"/>
                    <a:pt x="3282" y="0"/>
                    <a:pt x="3201" y="0"/>
                  </a:cubicBezTo>
                  <a:cubicBezTo>
                    <a:pt x="2957" y="55"/>
                    <a:pt x="2577" y="163"/>
                    <a:pt x="2495" y="190"/>
                  </a:cubicBezTo>
                  <a:cubicBezTo>
                    <a:pt x="2224" y="272"/>
                    <a:pt x="1980" y="353"/>
                    <a:pt x="1709" y="461"/>
                  </a:cubicBezTo>
                  <a:cubicBezTo>
                    <a:pt x="1465" y="570"/>
                    <a:pt x="1194" y="678"/>
                    <a:pt x="922" y="814"/>
                  </a:cubicBezTo>
                  <a:cubicBezTo>
                    <a:pt x="678" y="922"/>
                    <a:pt x="488" y="1058"/>
                    <a:pt x="244" y="1139"/>
                  </a:cubicBezTo>
                  <a:close/>
                  <a:moveTo>
                    <a:pt x="3255" y="190"/>
                  </a:moveTo>
                  <a:lnTo>
                    <a:pt x="3065" y="244"/>
                  </a:lnTo>
                  <a:cubicBezTo>
                    <a:pt x="2848" y="299"/>
                    <a:pt x="2604" y="353"/>
                    <a:pt x="2550" y="380"/>
                  </a:cubicBezTo>
                  <a:cubicBezTo>
                    <a:pt x="2061" y="543"/>
                    <a:pt x="1600" y="705"/>
                    <a:pt x="1139" y="922"/>
                  </a:cubicBezTo>
                  <a:lnTo>
                    <a:pt x="705" y="1112"/>
                  </a:lnTo>
                  <a:cubicBezTo>
                    <a:pt x="895" y="1085"/>
                    <a:pt x="1085" y="1058"/>
                    <a:pt x="1248" y="1004"/>
                  </a:cubicBezTo>
                  <a:cubicBezTo>
                    <a:pt x="1627" y="922"/>
                    <a:pt x="2007" y="814"/>
                    <a:pt x="2360" y="678"/>
                  </a:cubicBezTo>
                  <a:cubicBezTo>
                    <a:pt x="2495" y="624"/>
                    <a:pt x="2604" y="570"/>
                    <a:pt x="2740" y="516"/>
                  </a:cubicBezTo>
                  <a:cubicBezTo>
                    <a:pt x="2848" y="461"/>
                    <a:pt x="2957" y="380"/>
                    <a:pt x="3065" y="32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4"/>
            <p:cNvSpPr/>
            <p:nvPr/>
          </p:nvSpPr>
          <p:spPr>
            <a:xfrm>
              <a:off x="3566200" y="3983800"/>
              <a:ext cx="84800" cy="87500"/>
            </a:xfrm>
            <a:custGeom>
              <a:avLst/>
              <a:gdLst/>
              <a:ahLst/>
              <a:cxnLst/>
              <a:rect l="l" t="t" r="r" b="b"/>
              <a:pathLst>
                <a:path w="3392" h="3500" extrusionOk="0">
                  <a:moveTo>
                    <a:pt x="1683" y="1"/>
                  </a:moveTo>
                  <a:lnTo>
                    <a:pt x="2144" y="1275"/>
                  </a:lnTo>
                  <a:lnTo>
                    <a:pt x="3391" y="1737"/>
                  </a:lnTo>
                  <a:lnTo>
                    <a:pt x="2171" y="2225"/>
                  </a:lnTo>
                  <a:lnTo>
                    <a:pt x="1710" y="3500"/>
                  </a:lnTo>
                  <a:lnTo>
                    <a:pt x="1222" y="2225"/>
                  </a:lnTo>
                  <a:lnTo>
                    <a:pt x="1" y="1764"/>
                  </a:lnTo>
                  <a:lnTo>
                    <a:pt x="1222" y="1275"/>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4"/>
            <p:cNvSpPr/>
            <p:nvPr/>
          </p:nvSpPr>
          <p:spPr>
            <a:xfrm>
              <a:off x="3636050" y="4602900"/>
              <a:ext cx="85475" cy="87500"/>
            </a:xfrm>
            <a:custGeom>
              <a:avLst/>
              <a:gdLst/>
              <a:ahLst/>
              <a:cxnLst/>
              <a:rect l="l" t="t" r="r" b="b"/>
              <a:pathLst>
                <a:path w="3419" h="3500" extrusionOk="0">
                  <a:moveTo>
                    <a:pt x="1710" y="1"/>
                  </a:moveTo>
                  <a:lnTo>
                    <a:pt x="2171" y="1275"/>
                  </a:lnTo>
                  <a:lnTo>
                    <a:pt x="3418" y="1764"/>
                  </a:lnTo>
                  <a:lnTo>
                    <a:pt x="2171" y="2225"/>
                  </a:lnTo>
                  <a:lnTo>
                    <a:pt x="1710" y="3500"/>
                  </a:lnTo>
                  <a:lnTo>
                    <a:pt x="1248" y="2225"/>
                  </a:lnTo>
                  <a:lnTo>
                    <a:pt x="1" y="1737"/>
                  </a:lnTo>
                  <a:lnTo>
                    <a:pt x="1248" y="1275"/>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4"/>
            <p:cNvSpPr/>
            <p:nvPr/>
          </p:nvSpPr>
          <p:spPr>
            <a:xfrm>
              <a:off x="2815550" y="4741925"/>
              <a:ext cx="84800" cy="87475"/>
            </a:xfrm>
            <a:custGeom>
              <a:avLst/>
              <a:gdLst/>
              <a:ahLst/>
              <a:cxnLst/>
              <a:rect l="l" t="t" r="r" b="b"/>
              <a:pathLst>
                <a:path w="3392" h="3499" extrusionOk="0">
                  <a:moveTo>
                    <a:pt x="1683" y="0"/>
                  </a:moveTo>
                  <a:lnTo>
                    <a:pt x="2144" y="1275"/>
                  </a:lnTo>
                  <a:lnTo>
                    <a:pt x="3391" y="1763"/>
                  </a:lnTo>
                  <a:lnTo>
                    <a:pt x="2144" y="2224"/>
                  </a:lnTo>
                  <a:lnTo>
                    <a:pt x="1683" y="3499"/>
                  </a:lnTo>
                  <a:lnTo>
                    <a:pt x="1221" y="2224"/>
                  </a:lnTo>
                  <a:lnTo>
                    <a:pt x="1" y="1763"/>
                  </a:lnTo>
                  <a:lnTo>
                    <a:pt x="1221" y="1275"/>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8" name="Google Shape;1168;p4"/>
            <p:cNvSpPr/>
            <p:nvPr/>
          </p:nvSpPr>
          <p:spPr>
            <a:xfrm>
              <a:off x="2815550" y="3985150"/>
              <a:ext cx="41400" cy="42075"/>
            </a:xfrm>
            <a:custGeom>
              <a:avLst/>
              <a:gdLst/>
              <a:ahLst/>
              <a:cxnLst/>
              <a:rect l="l" t="t" r="r" b="b"/>
              <a:pathLst>
                <a:path w="1656" h="1683" extrusionOk="0">
                  <a:moveTo>
                    <a:pt x="896" y="55"/>
                  </a:moveTo>
                  <a:cubicBezTo>
                    <a:pt x="896" y="1"/>
                    <a:pt x="842" y="1"/>
                    <a:pt x="815" y="1"/>
                  </a:cubicBezTo>
                  <a:cubicBezTo>
                    <a:pt x="787" y="1"/>
                    <a:pt x="760" y="1"/>
                    <a:pt x="733" y="55"/>
                  </a:cubicBezTo>
                  <a:lnTo>
                    <a:pt x="543" y="570"/>
                  </a:lnTo>
                  <a:lnTo>
                    <a:pt x="55" y="760"/>
                  </a:lnTo>
                  <a:cubicBezTo>
                    <a:pt x="1" y="787"/>
                    <a:pt x="1" y="815"/>
                    <a:pt x="1" y="842"/>
                  </a:cubicBezTo>
                  <a:cubicBezTo>
                    <a:pt x="1" y="869"/>
                    <a:pt x="1" y="896"/>
                    <a:pt x="55" y="923"/>
                  </a:cubicBezTo>
                  <a:lnTo>
                    <a:pt x="543" y="1113"/>
                  </a:lnTo>
                  <a:lnTo>
                    <a:pt x="733" y="1628"/>
                  </a:lnTo>
                  <a:cubicBezTo>
                    <a:pt x="760" y="1655"/>
                    <a:pt x="787" y="1683"/>
                    <a:pt x="815" y="1683"/>
                  </a:cubicBezTo>
                  <a:cubicBezTo>
                    <a:pt x="869" y="1683"/>
                    <a:pt x="896" y="1655"/>
                    <a:pt x="896" y="1628"/>
                  </a:cubicBezTo>
                  <a:lnTo>
                    <a:pt x="1086" y="1113"/>
                  </a:lnTo>
                  <a:lnTo>
                    <a:pt x="1601" y="923"/>
                  </a:lnTo>
                  <a:cubicBezTo>
                    <a:pt x="1628" y="896"/>
                    <a:pt x="1655" y="869"/>
                    <a:pt x="1655" y="842"/>
                  </a:cubicBezTo>
                  <a:cubicBezTo>
                    <a:pt x="1655" y="815"/>
                    <a:pt x="1628" y="787"/>
                    <a:pt x="1601" y="760"/>
                  </a:cubicBezTo>
                  <a:lnTo>
                    <a:pt x="1086" y="57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9" name="Google Shape;1169;p4"/>
            <p:cNvSpPr/>
            <p:nvPr/>
          </p:nvSpPr>
          <p:spPr>
            <a:xfrm>
              <a:off x="3745225" y="4398800"/>
              <a:ext cx="42750" cy="43425"/>
            </a:xfrm>
            <a:custGeom>
              <a:avLst/>
              <a:gdLst/>
              <a:ahLst/>
              <a:cxnLst/>
              <a:rect l="l" t="t" r="r" b="b"/>
              <a:pathLst>
                <a:path w="1710" h="1737" extrusionOk="0">
                  <a:moveTo>
                    <a:pt x="869" y="0"/>
                  </a:moveTo>
                  <a:lnTo>
                    <a:pt x="1086" y="624"/>
                  </a:lnTo>
                  <a:lnTo>
                    <a:pt x="1709" y="868"/>
                  </a:lnTo>
                  <a:lnTo>
                    <a:pt x="1086" y="1112"/>
                  </a:lnTo>
                  <a:lnTo>
                    <a:pt x="869" y="1736"/>
                  </a:lnTo>
                  <a:lnTo>
                    <a:pt x="625" y="1112"/>
                  </a:lnTo>
                  <a:lnTo>
                    <a:pt x="1" y="868"/>
                  </a:lnTo>
                  <a:lnTo>
                    <a:pt x="625" y="624"/>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0" name="Google Shape;1170;p4"/>
            <p:cNvSpPr/>
            <p:nvPr/>
          </p:nvSpPr>
          <p:spPr>
            <a:xfrm>
              <a:off x="2703000" y="4604250"/>
              <a:ext cx="42050" cy="44100"/>
            </a:xfrm>
            <a:custGeom>
              <a:avLst/>
              <a:gdLst/>
              <a:ahLst/>
              <a:cxnLst/>
              <a:rect l="l" t="t" r="r" b="b"/>
              <a:pathLst>
                <a:path w="1682" h="1764" extrusionOk="0">
                  <a:moveTo>
                    <a:pt x="841" y="1"/>
                  </a:moveTo>
                  <a:lnTo>
                    <a:pt x="1058" y="652"/>
                  </a:lnTo>
                  <a:lnTo>
                    <a:pt x="1682" y="896"/>
                  </a:lnTo>
                  <a:lnTo>
                    <a:pt x="1058" y="1113"/>
                  </a:lnTo>
                  <a:lnTo>
                    <a:pt x="841" y="1764"/>
                  </a:lnTo>
                  <a:lnTo>
                    <a:pt x="597" y="1113"/>
                  </a:lnTo>
                  <a:lnTo>
                    <a:pt x="0" y="896"/>
                  </a:lnTo>
                  <a:lnTo>
                    <a:pt x="597" y="65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1" name="Google Shape;1171;p4"/>
            <p:cNvSpPr/>
            <p:nvPr/>
          </p:nvSpPr>
          <p:spPr>
            <a:xfrm>
              <a:off x="3818475" y="4564250"/>
              <a:ext cx="21025" cy="21725"/>
            </a:xfrm>
            <a:custGeom>
              <a:avLst/>
              <a:gdLst/>
              <a:ahLst/>
              <a:cxnLst/>
              <a:rect l="l" t="t" r="r" b="b"/>
              <a:pathLst>
                <a:path w="841" h="869" extrusionOk="0">
                  <a:moveTo>
                    <a:pt x="407" y="1"/>
                  </a:moveTo>
                  <a:lnTo>
                    <a:pt x="543" y="326"/>
                  </a:lnTo>
                  <a:lnTo>
                    <a:pt x="841" y="435"/>
                  </a:lnTo>
                  <a:lnTo>
                    <a:pt x="543" y="543"/>
                  </a:lnTo>
                  <a:lnTo>
                    <a:pt x="407" y="869"/>
                  </a:lnTo>
                  <a:lnTo>
                    <a:pt x="298" y="543"/>
                  </a:lnTo>
                  <a:lnTo>
                    <a:pt x="0" y="435"/>
                  </a:lnTo>
                  <a:lnTo>
                    <a:pt x="298" y="326"/>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2" name="Google Shape;1172;p4"/>
            <p:cNvSpPr/>
            <p:nvPr/>
          </p:nvSpPr>
          <p:spPr>
            <a:xfrm>
              <a:off x="3014250" y="4016350"/>
              <a:ext cx="21725" cy="21725"/>
            </a:xfrm>
            <a:custGeom>
              <a:avLst/>
              <a:gdLst/>
              <a:ahLst/>
              <a:cxnLst/>
              <a:rect l="l" t="t" r="r" b="b"/>
              <a:pathLst>
                <a:path w="869" h="869" extrusionOk="0">
                  <a:moveTo>
                    <a:pt x="434" y="1"/>
                  </a:moveTo>
                  <a:lnTo>
                    <a:pt x="543" y="326"/>
                  </a:lnTo>
                  <a:lnTo>
                    <a:pt x="868" y="435"/>
                  </a:lnTo>
                  <a:lnTo>
                    <a:pt x="543" y="570"/>
                  </a:lnTo>
                  <a:lnTo>
                    <a:pt x="434" y="869"/>
                  </a:lnTo>
                  <a:lnTo>
                    <a:pt x="326" y="570"/>
                  </a:lnTo>
                  <a:lnTo>
                    <a:pt x="0" y="435"/>
                  </a:lnTo>
                  <a:lnTo>
                    <a:pt x="326" y="326"/>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3" name="Google Shape;1173;p4"/>
            <p:cNvSpPr/>
            <p:nvPr/>
          </p:nvSpPr>
          <p:spPr>
            <a:xfrm>
              <a:off x="2879300" y="4602900"/>
              <a:ext cx="21050" cy="21725"/>
            </a:xfrm>
            <a:custGeom>
              <a:avLst/>
              <a:gdLst/>
              <a:ahLst/>
              <a:cxnLst/>
              <a:rect l="l" t="t" r="r" b="b"/>
              <a:pathLst>
                <a:path w="842" h="869" extrusionOk="0">
                  <a:moveTo>
                    <a:pt x="407" y="1"/>
                  </a:moveTo>
                  <a:lnTo>
                    <a:pt x="543" y="326"/>
                  </a:lnTo>
                  <a:lnTo>
                    <a:pt x="841" y="435"/>
                  </a:lnTo>
                  <a:lnTo>
                    <a:pt x="543" y="570"/>
                  </a:lnTo>
                  <a:lnTo>
                    <a:pt x="407" y="869"/>
                  </a:lnTo>
                  <a:lnTo>
                    <a:pt x="299" y="570"/>
                  </a:lnTo>
                  <a:lnTo>
                    <a:pt x="0" y="435"/>
                  </a:lnTo>
                  <a:lnTo>
                    <a:pt x="299" y="326"/>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5"/>
          <p:cNvSpPr txBox="1">
            <a:spLocks noGrp="1"/>
          </p:cNvSpPr>
          <p:nvPr>
            <p:ph type="title"/>
          </p:nvPr>
        </p:nvSpPr>
        <p:spPr>
          <a:xfrm>
            <a:off x="680123" y="845878"/>
            <a:ext cx="77109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500"/>
              <a:buNone/>
            </a:pPr>
            <a:r>
              <a:rPr lang="en" b="1">
                <a:latin typeface="Montserrat SemiBold"/>
                <a:ea typeface="Montserrat SemiBold"/>
                <a:cs typeface="Montserrat SemiBold"/>
                <a:sym typeface="Montserrat SemiBold"/>
              </a:rPr>
              <a:t>Tại sao chọn đề tài này?</a:t>
            </a:r>
            <a:endParaRPr b="1">
              <a:latin typeface="Montserrat SemiBold"/>
              <a:ea typeface="Montserrat SemiBold"/>
              <a:cs typeface="Montserrat SemiBold"/>
              <a:sym typeface="Montserrat SemiBold"/>
            </a:endParaRPr>
          </a:p>
        </p:txBody>
      </p:sp>
      <p:sp>
        <p:nvSpPr>
          <p:cNvPr id="1179" name="Google Shape;1179;p5"/>
          <p:cNvSpPr txBox="1">
            <a:spLocks noGrp="1"/>
          </p:cNvSpPr>
          <p:nvPr>
            <p:ph type="subTitle" idx="1"/>
          </p:nvPr>
        </p:nvSpPr>
        <p:spPr>
          <a:xfrm>
            <a:off x="655188" y="1714033"/>
            <a:ext cx="5286480" cy="2595311"/>
          </a:xfrm>
          <a:prstGeom prst="rect">
            <a:avLst/>
          </a:prstGeom>
          <a:no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457200" lvl="0" indent="-330200" algn="just" rtl="0">
              <a:lnSpc>
                <a:spcPct val="150000"/>
              </a:lnSpc>
              <a:spcBef>
                <a:spcPts val="0"/>
              </a:spcBef>
              <a:spcAft>
                <a:spcPts val="0"/>
              </a:spcAft>
              <a:buClr>
                <a:srgbClr val="FFC800"/>
              </a:buClr>
              <a:buSzPts val="1600"/>
              <a:buChar char="●"/>
            </a:pPr>
            <a:r>
              <a:rPr lang="en" b="0">
                <a:latin typeface="Montserrat"/>
                <a:ea typeface="Montserrat"/>
                <a:cs typeface="Montserrat"/>
                <a:sym typeface="Montserrat"/>
              </a:rPr>
              <a:t>Hình ảnh tĩnh </a:t>
            </a:r>
            <a:r>
              <a:rPr lang="en">
                <a:solidFill>
                  <a:srgbClr val="FFC800"/>
                </a:solidFill>
                <a:latin typeface="Montserrat"/>
                <a:ea typeface="Montserrat"/>
                <a:cs typeface="Montserrat"/>
                <a:sym typeface="Montserrat"/>
              </a:rPr>
              <a:t>nhàm chán</a:t>
            </a:r>
            <a:r>
              <a:rPr lang="en" b="0">
                <a:solidFill>
                  <a:schemeClr val="dk1"/>
                </a:solidFill>
                <a:latin typeface="Montserrat"/>
                <a:ea typeface="Montserrat"/>
                <a:cs typeface="Montserrat"/>
                <a:sym typeface="Montserrat"/>
              </a:rPr>
              <a:t>.</a:t>
            </a:r>
            <a:endParaRPr/>
          </a:p>
          <a:p>
            <a:pPr marL="457200" lvl="0" indent="-330200" algn="just" rtl="0">
              <a:lnSpc>
                <a:spcPct val="150000"/>
              </a:lnSpc>
              <a:spcBef>
                <a:spcPts val="0"/>
              </a:spcBef>
              <a:spcAft>
                <a:spcPts val="0"/>
              </a:spcAft>
              <a:buClr>
                <a:srgbClr val="FFC800"/>
              </a:buClr>
              <a:buSzPts val="1600"/>
              <a:buChar char="●"/>
            </a:pPr>
            <a:r>
              <a:rPr lang="en">
                <a:solidFill>
                  <a:srgbClr val="FFC800"/>
                </a:solidFill>
                <a:latin typeface="Montserrat"/>
                <a:ea typeface="Montserrat"/>
                <a:cs typeface="Montserrat"/>
                <a:sym typeface="Montserrat"/>
              </a:rPr>
              <a:t>Trực quan hóa </a:t>
            </a:r>
            <a:r>
              <a:rPr lang="en" b="0">
                <a:latin typeface="Montserrat"/>
                <a:ea typeface="Montserrat"/>
                <a:cs typeface="Montserrat"/>
                <a:sym typeface="Montserrat"/>
              </a:rPr>
              <a:t>thu hút người dùng.</a:t>
            </a:r>
            <a:endParaRPr/>
          </a:p>
          <a:p>
            <a:pPr marL="457200" lvl="0" indent="-330200" algn="just" rtl="0">
              <a:lnSpc>
                <a:spcPct val="150000"/>
              </a:lnSpc>
              <a:spcBef>
                <a:spcPts val="0"/>
              </a:spcBef>
              <a:spcAft>
                <a:spcPts val="0"/>
              </a:spcAft>
              <a:buClr>
                <a:srgbClr val="FFC800"/>
              </a:buClr>
              <a:buSzPts val="1600"/>
              <a:buChar char="●"/>
            </a:pPr>
            <a:r>
              <a:rPr lang="en" b="0" i="0" u="none" strike="noStrike">
                <a:solidFill>
                  <a:srgbClr val="000000"/>
                </a:solidFill>
                <a:latin typeface="Montserrat"/>
                <a:ea typeface="Montserrat"/>
                <a:cs typeface="Montserrat"/>
                <a:sym typeface="Montserrat"/>
              </a:rPr>
              <a:t>Animation 3D cho phép tạo ra các </a:t>
            </a:r>
            <a:r>
              <a:rPr lang="en" i="0" u="none" strike="noStrike">
                <a:solidFill>
                  <a:srgbClr val="FFC800"/>
                </a:solidFill>
                <a:latin typeface="Montserrat"/>
                <a:ea typeface="Montserrat"/>
                <a:cs typeface="Montserrat"/>
                <a:sym typeface="Montserrat"/>
              </a:rPr>
              <a:t>hiệu ứng chuyển động, biến đổi và tương tác động</a:t>
            </a:r>
            <a:r>
              <a:rPr lang="en" b="0" i="0" u="none" strike="noStrike">
                <a:solidFill>
                  <a:srgbClr val="000000"/>
                </a:solidFill>
                <a:latin typeface="Montserrat"/>
                <a:ea typeface="Montserrat"/>
                <a:cs typeface="Montserrat"/>
                <a:sym typeface="Montserrat"/>
              </a:rPr>
              <a:t>, tạo ra sự sinh động và hấp dẫn.</a:t>
            </a:r>
            <a:endParaRPr b="0">
              <a:latin typeface="Montserrat"/>
              <a:ea typeface="Montserrat"/>
              <a:cs typeface="Montserrat"/>
              <a:sym typeface="Montserrat"/>
            </a:endParaRPr>
          </a:p>
          <a:p>
            <a:pPr marL="457200" lvl="0" indent="-330200" algn="just" rtl="0">
              <a:lnSpc>
                <a:spcPct val="150000"/>
              </a:lnSpc>
              <a:spcBef>
                <a:spcPts val="0"/>
              </a:spcBef>
              <a:spcAft>
                <a:spcPts val="0"/>
              </a:spcAft>
              <a:buClr>
                <a:srgbClr val="FFC800"/>
              </a:buClr>
              <a:buSzPts val="1600"/>
              <a:buChar char="●"/>
            </a:pPr>
            <a:r>
              <a:rPr lang="en" b="0">
                <a:latin typeface="Montserrat"/>
                <a:ea typeface="Montserrat"/>
                <a:cs typeface="Montserrat"/>
                <a:sym typeface="Montserrat"/>
              </a:rPr>
              <a:t>Áp dụng cho </a:t>
            </a:r>
            <a:r>
              <a:rPr lang="en">
                <a:solidFill>
                  <a:srgbClr val="FFC800"/>
                </a:solidFill>
                <a:latin typeface="Montserrat"/>
                <a:ea typeface="Montserrat"/>
                <a:cs typeface="Montserrat"/>
                <a:sym typeface="Montserrat"/>
              </a:rPr>
              <a:t>nhiều lĩnh vực</a:t>
            </a:r>
            <a:r>
              <a:rPr lang="en" b="0">
                <a:latin typeface="Montserrat"/>
                <a:ea typeface="Montserrat"/>
                <a:cs typeface="Montserrat"/>
                <a:sym typeface="Montserrat"/>
              </a:rPr>
              <a:t>.</a:t>
            </a:r>
            <a:endParaRPr b="0">
              <a:latin typeface="Montserrat"/>
              <a:ea typeface="Montserrat"/>
              <a:cs typeface="Montserrat"/>
              <a:sym typeface="Montserrat"/>
            </a:endParaRPr>
          </a:p>
        </p:txBody>
      </p:sp>
      <p:grpSp>
        <p:nvGrpSpPr>
          <p:cNvPr id="1180" name="Google Shape;1180;p5"/>
          <p:cNvGrpSpPr/>
          <p:nvPr/>
        </p:nvGrpSpPr>
        <p:grpSpPr>
          <a:xfrm rot="1669014">
            <a:off x="5683795" y="2172227"/>
            <a:ext cx="3774458" cy="3830953"/>
            <a:chOff x="11655350" y="3370100"/>
            <a:chExt cx="952050" cy="966300"/>
          </a:xfrm>
        </p:grpSpPr>
        <p:sp>
          <p:nvSpPr>
            <p:cNvPr id="1181" name="Google Shape;1181;p5"/>
            <p:cNvSpPr/>
            <p:nvPr/>
          </p:nvSpPr>
          <p:spPr>
            <a:xfrm>
              <a:off x="12157800" y="3687450"/>
              <a:ext cx="449600" cy="370250"/>
            </a:xfrm>
            <a:custGeom>
              <a:avLst/>
              <a:gdLst/>
              <a:ahLst/>
              <a:cxnLst/>
              <a:rect l="l" t="t" r="r" b="b"/>
              <a:pathLst>
                <a:path w="17984" h="14810" extrusionOk="0">
                  <a:moveTo>
                    <a:pt x="2578" y="0"/>
                  </a:moveTo>
                  <a:lnTo>
                    <a:pt x="1" y="1519"/>
                  </a:lnTo>
                  <a:lnTo>
                    <a:pt x="570" y="2279"/>
                  </a:lnTo>
                  <a:cubicBezTo>
                    <a:pt x="326" y="3282"/>
                    <a:pt x="570" y="4340"/>
                    <a:pt x="1249" y="5127"/>
                  </a:cubicBezTo>
                  <a:cubicBezTo>
                    <a:pt x="2388" y="6456"/>
                    <a:pt x="10091" y="14810"/>
                    <a:pt x="10091" y="14810"/>
                  </a:cubicBezTo>
                  <a:lnTo>
                    <a:pt x="17984" y="9982"/>
                  </a:lnTo>
                  <a:cubicBezTo>
                    <a:pt x="17984" y="9982"/>
                    <a:pt x="11827" y="4882"/>
                    <a:pt x="9277" y="3391"/>
                  </a:cubicBezTo>
                  <a:cubicBezTo>
                    <a:pt x="4449" y="570"/>
                    <a:pt x="3988" y="163"/>
                    <a:pt x="3039" y="597"/>
                  </a:cubicBez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2" name="Google Shape;1182;p5"/>
            <p:cNvSpPr/>
            <p:nvPr/>
          </p:nvSpPr>
          <p:spPr>
            <a:xfrm>
              <a:off x="11811975" y="3852900"/>
              <a:ext cx="221100" cy="483500"/>
            </a:xfrm>
            <a:custGeom>
              <a:avLst/>
              <a:gdLst/>
              <a:ahLst/>
              <a:cxnLst/>
              <a:rect l="l" t="t" r="r" b="b"/>
              <a:pathLst>
                <a:path w="8844" h="19340" extrusionOk="0">
                  <a:moveTo>
                    <a:pt x="1981" y="1085"/>
                  </a:moveTo>
                  <a:lnTo>
                    <a:pt x="4774" y="0"/>
                  </a:lnTo>
                  <a:lnTo>
                    <a:pt x="4991" y="950"/>
                  </a:lnTo>
                  <a:cubicBezTo>
                    <a:pt x="5941" y="1384"/>
                    <a:pt x="6619" y="2224"/>
                    <a:pt x="6809" y="3255"/>
                  </a:cubicBezTo>
                  <a:cubicBezTo>
                    <a:pt x="7134" y="4964"/>
                    <a:pt x="8843" y="16193"/>
                    <a:pt x="8843" y="16193"/>
                  </a:cubicBezTo>
                  <a:lnTo>
                    <a:pt x="136" y="19340"/>
                  </a:lnTo>
                  <a:cubicBezTo>
                    <a:pt x="136" y="19340"/>
                    <a:pt x="1" y="11338"/>
                    <a:pt x="435" y="8436"/>
                  </a:cubicBezTo>
                  <a:cubicBezTo>
                    <a:pt x="1248" y="2903"/>
                    <a:pt x="1194" y="2279"/>
                    <a:pt x="2143" y="1818"/>
                  </a:cubicBezTo>
                  <a:close/>
                </a:path>
              </a:pathLst>
            </a:custGeom>
            <a:solidFill>
              <a:srgbClr val="C8291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3" name="Google Shape;1183;p5"/>
            <p:cNvSpPr/>
            <p:nvPr/>
          </p:nvSpPr>
          <p:spPr>
            <a:xfrm>
              <a:off x="11868250" y="3884100"/>
              <a:ext cx="62425" cy="19675"/>
            </a:xfrm>
            <a:custGeom>
              <a:avLst/>
              <a:gdLst/>
              <a:ahLst/>
              <a:cxnLst/>
              <a:rect l="l" t="t" r="r" b="b"/>
              <a:pathLst>
                <a:path w="2497" h="787" extrusionOk="0">
                  <a:moveTo>
                    <a:pt x="1" y="759"/>
                  </a:moveTo>
                  <a:cubicBezTo>
                    <a:pt x="55" y="759"/>
                    <a:pt x="109" y="759"/>
                    <a:pt x="164" y="732"/>
                  </a:cubicBezTo>
                  <a:cubicBezTo>
                    <a:pt x="625" y="624"/>
                    <a:pt x="1059" y="488"/>
                    <a:pt x="1520" y="353"/>
                  </a:cubicBezTo>
                  <a:cubicBezTo>
                    <a:pt x="1845" y="271"/>
                    <a:pt x="2171" y="163"/>
                    <a:pt x="2496" y="27"/>
                  </a:cubicBezTo>
                  <a:lnTo>
                    <a:pt x="2496" y="0"/>
                  </a:lnTo>
                  <a:cubicBezTo>
                    <a:pt x="2225" y="109"/>
                    <a:pt x="1927" y="217"/>
                    <a:pt x="1601" y="298"/>
                  </a:cubicBezTo>
                  <a:cubicBezTo>
                    <a:pt x="1167" y="434"/>
                    <a:pt x="706" y="542"/>
                    <a:pt x="245" y="678"/>
                  </a:cubicBezTo>
                  <a:cubicBezTo>
                    <a:pt x="218" y="678"/>
                    <a:pt x="164" y="705"/>
                    <a:pt x="137" y="705"/>
                  </a:cubicBezTo>
                  <a:lnTo>
                    <a:pt x="28" y="787"/>
                  </a:lnTo>
                  <a:lnTo>
                    <a:pt x="28" y="787"/>
                  </a:lnTo>
                  <a:cubicBezTo>
                    <a:pt x="28" y="787"/>
                    <a:pt x="1" y="759"/>
                    <a:pt x="1" y="75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4" name="Google Shape;1184;p5"/>
            <p:cNvSpPr/>
            <p:nvPr/>
          </p:nvSpPr>
          <p:spPr>
            <a:xfrm>
              <a:off x="11854700" y="3900350"/>
              <a:ext cx="25125" cy="153275"/>
            </a:xfrm>
            <a:custGeom>
              <a:avLst/>
              <a:gdLst/>
              <a:ahLst/>
              <a:cxnLst/>
              <a:rect l="l" t="t" r="r" b="b"/>
              <a:pathLst>
                <a:path w="1005" h="6131" extrusionOk="0">
                  <a:moveTo>
                    <a:pt x="977" y="1"/>
                  </a:moveTo>
                  <a:cubicBezTo>
                    <a:pt x="950" y="28"/>
                    <a:pt x="896" y="28"/>
                    <a:pt x="868" y="55"/>
                  </a:cubicBezTo>
                  <a:cubicBezTo>
                    <a:pt x="679" y="164"/>
                    <a:pt x="543" y="326"/>
                    <a:pt x="516" y="516"/>
                  </a:cubicBezTo>
                  <a:cubicBezTo>
                    <a:pt x="489" y="842"/>
                    <a:pt x="760" y="1140"/>
                    <a:pt x="651" y="1547"/>
                  </a:cubicBezTo>
                  <a:cubicBezTo>
                    <a:pt x="570" y="1818"/>
                    <a:pt x="299" y="2008"/>
                    <a:pt x="163" y="2252"/>
                  </a:cubicBezTo>
                  <a:cubicBezTo>
                    <a:pt x="109" y="2307"/>
                    <a:pt x="82" y="2361"/>
                    <a:pt x="82" y="2442"/>
                  </a:cubicBezTo>
                  <a:cubicBezTo>
                    <a:pt x="55" y="2523"/>
                    <a:pt x="55" y="2632"/>
                    <a:pt x="82" y="2713"/>
                  </a:cubicBezTo>
                  <a:cubicBezTo>
                    <a:pt x="109" y="2876"/>
                    <a:pt x="190" y="3012"/>
                    <a:pt x="299" y="3174"/>
                  </a:cubicBezTo>
                  <a:cubicBezTo>
                    <a:pt x="380" y="3283"/>
                    <a:pt x="434" y="3446"/>
                    <a:pt x="434" y="3608"/>
                  </a:cubicBezTo>
                  <a:cubicBezTo>
                    <a:pt x="407" y="3934"/>
                    <a:pt x="136" y="4178"/>
                    <a:pt x="28" y="4476"/>
                  </a:cubicBezTo>
                  <a:cubicBezTo>
                    <a:pt x="0" y="4558"/>
                    <a:pt x="0" y="4639"/>
                    <a:pt x="0" y="4748"/>
                  </a:cubicBezTo>
                  <a:cubicBezTo>
                    <a:pt x="28" y="5155"/>
                    <a:pt x="245" y="5236"/>
                    <a:pt x="326" y="5561"/>
                  </a:cubicBezTo>
                  <a:cubicBezTo>
                    <a:pt x="380" y="5724"/>
                    <a:pt x="380" y="5941"/>
                    <a:pt x="353" y="6131"/>
                  </a:cubicBezTo>
                  <a:lnTo>
                    <a:pt x="380" y="6131"/>
                  </a:lnTo>
                  <a:cubicBezTo>
                    <a:pt x="407" y="5941"/>
                    <a:pt x="407" y="5724"/>
                    <a:pt x="353" y="5534"/>
                  </a:cubicBezTo>
                  <a:cubicBezTo>
                    <a:pt x="272" y="5236"/>
                    <a:pt x="55" y="5155"/>
                    <a:pt x="55" y="4721"/>
                  </a:cubicBezTo>
                  <a:cubicBezTo>
                    <a:pt x="55" y="4639"/>
                    <a:pt x="55" y="4585"/>
                    <a:pt x="82" y="4504"/>
                  </a:cubicBezTo>
                  <a:cubicBezTo>
                    <a:pt x="190" y="4205"/>
                    <a:pt x="462" y="3934"/>
                    <a:pt x="489" y="3608"/>
                  </a:cubicBezTo>
                  <a:cubicBezTo>
                    <a:pt x="462" y="3446"/>
                    <a:pt x="407" y="3283"/>
                    <a:pt x="326" y="3120"/>
                  </a:cubicBezTo>
                  <a:cubicBezTo>
                    <a:pt x="217" y="2985"/>
                    <a:pt x="163" y="2849"/>
                    <a:pt x="109" y="2686"/>
                  </a:cubicBezTo>
                  <a:cubicBezTo>
                    <a:pt x="82" y="2605"/>
                    <a:pt x="82" y="2523"/>
                    <a:pt x="109" y="2469"/>
                  </a:cubicBezTo>
                  <a:cubicBezTo>
                    <a:pt x="190" y="2171"/>
                    <a:pt x="462" y="1981"/>
                    <a:pt x="597" y="1764"/>
                  </a:cubicBezTo>
                  <a:cubicBezTo>
                    <a:pt x="624" y="1683"/>
                    <a:pt x="651" y="1628"/>
                    <a:pt x="679" y="1547"/>
                  </a:cubicBezTo>
                  <a:cubicBezTo>
                    <a:pt x="814" y="1140"/>
                    <a:pt x="543" y="842"/>
                    <a:pt x="570" y="543"/>
                  </a:cubicBezTo>
                  <a:cubicBezTo>
                    <a:pt x="597" y="354"/>
                    <a:pt x="706" y="191"/>
                    <a:pt x="868" y="109"/>
                  </a:cubicBezTo>
                  <a:lnTo>
                    <a:pt x="977" y="28"/>
                  </a:lnTo>
                  <a:lnTo>
                    <a:pt x="977" y="28"/>
                  </a:lnTo>
                  <a:cubicBezTo>
                    <a:pt x="977" y="28"/>
                    <a:pt x="1004" y="1"/>
                    <a:pt x="97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5" name="Google Shape;1185;p5"/>
            <p:cNvSpPr/>
            <p:nvPr/>
          </p:nvSpPr>
          <p:spPr>
            <a:xfrm>
              <a:off x="11895375" y="3895625"/>
              <a:ext cx="30550" cy="159375"/>
            </a:xfrm>
            <a:custGeom>
              <a:avLst/>
              <a:gdLst/>
              <a:ahLst/>
              <a:cxnLst/>
              <a:rect l="l" t="t" r="r" b="b"/>
              <a:pathLst>
                <a:path w="1222" h="6375" extrusionOk="0">
                  <a:moveTo>
                    <a:pt x="408" y="0"/>
                  </a:moveTo>
                  <a:lnTo>
                    <a:pt x="408" y="0"/>
                  </a:lnTo>
                  <a:cubicBezTo>
                    <a:pt x="408" y="0"/>
                    <a:pt x="354" y="27"/>
                    <a:pt x="354" y="54"/>
                  </a:cubicBezTo>
                  <a:cubicBezTo>
                    <a:pt x="137" y="190"/>
                    <a:pt x="1" y="461"/>
                    <a:pt x="1" y="732"/>
                  </a:cubicBezTo>
                  <a:cubicBezTo>
                    <a:pt x="28" y="1058"/>
                    <a:pt x="408" y="1329"/>
                    <a:pt x="489" y="1872"/>
                  </a:cubicBezTo>
                  <a:cubicBezTo>
                    <a:pt x="543" y="2197"/>
                    <a:pt x="245" y="2550"/>
                    <a:pt x="191" y="2875"/>
                  </a:cubicBezTo>
                  <a:cubicBezTo>
                    <a:pt x="164" y="2984"/>
                    <a:pt x="164" y="3065"/>
                    <a:pt x="191" y="3174"/>
                  </a:cubicBezTo>
                  <a:cubicBezTo>
                    <a:pt x="191" y="3228"/>
                    <a:pt x="245" y="3309"/>
                    <a:pt x="272" y="3391"/>
                  </a:cubicBezTo>
                  <a:cubicBezTo>
                    <a:pt x="462" y="3635"/>
                    <a:pt x="733" y="3825"/>
                    <a:pt x="842" y="4123"/>
                  </a:cubicBezTo>
                  <a:cubicBezTo>
                    <a:pt x="896" y="4231"/>
                    <a:pt x="896" y="4340"/>
                    <a:pt x="896" y="4448"/>
                  </a:cubicBezTo>
                  <a:cubicBezTo>
                    <a:pt x="815" y="4720"/>
                    <a:pt x="760" y="4991"/>
                    <a:pt x="706" y="5262"/>
                  </a:cubicBezTo>
                  <a:cubicBezTo>
                    <a:pt x="815" y="5506"/>
                    <a:pt x="923" y="5777"/>
                    <a:pt x="1086" y="6022"/>
                  </a:cubicBezTo>
                  <a:cubicBezTo>
                    <a:pt x="1113" y="6130"/>
                    <a:pt x="1167" y="6239"/>
                    <a:pt x="1167" y="6347"/>
                  </a:cubicBezTo>
                  <a:cubicBezTo>
                    <a:pt x="1167" y="6374"/>
                    <a:pt x="1194" y="6374"/>
                    <a:pt x="1221" y="6347"/>
                  </a:cubicBezTo>
                  <a:cubicBezTo>
                    <a:pt x="1194" y="6239"/>
                    <a:pt x="1167" y="6130"/>
                    <a:pt x="1140" y="6022"/>
                  </a:cubicBezTo>
                  <a:cubicBezTo>
                    <a:pt x="1004" y="5723"/>
                    <a:pt x="787" y="5452"/>
                    <a:pt x="787" y="5262"/>
                  </a:cubicBezTo>
                  <a:cubicBezTo>
                    <a:pt x="815" y="5018"/>
                    <a:pt x="896" y="4747"/>
                    <a:pt x="977" y="4503"/>
                  </a:cubicBezTo>
                  <a:cubicBezTo>
                    <a:pt x="977" y="4367"/>
                    <a:pt x="977" y="4231"/>
                    <a:pt x="923" y="4123"/>
                  </a:cubicBezTo>
                  <a:cubicBezTo>
                    <a:pt x="815" y="3825"/>
                    <a:pt x="516" y="3662"/>
                    <a:pt x="354" y="3391"/>
                  </a:cubicBezTo>
                  <a:cubicBezTo>
                    <a:pt x="299" y="3309"/>
                    <a:pt x="272" y="3255"/>
                    <a:pt x="245" y="3174"/>
                  </a:cubicBezTo>
                  <a:cubicBezTo>
                    <a:pt x="245" y="3092"/>
                    <a:pt x="245" y="3011"/>
                    <a:pt x="245" y="2929"/>
                  </a:cubicBezTo>
                  <a:cubicBezTo>
                    <a:pt x="326" y="2604"/>
                    <a:pt x="598" y="2251"/>
                    <a:pt x="570" y="1926"/>
                  </a:cubicBezTo>
                  <a:cubicBezTo>
                    <a:pt x="489" y="1383"/>
                    <a:pt x="109" y="1112"/>
                    <a:pt x="82" y="760"/>
                  </a:cubicBezTo>
                  <a:cubicBezTo>
                    <a:pt x="82" y="515"/>
                    <a:pt x="191" y="298"/>
                    <a:pt x="381" y="136"/>
                  </a:cubicBezTo>
                  <a:cubicBezTo>
                    <a:pt x="381" y="109"/>
                    <a:pt x="408" y="109"/>
                    <a:pt x="408" y="81"/>
                  </a:cubicBezTo>
                  <a:cubicBezTo>
                    <a:pt x="408" y="54"/>
                    <a:pt x="408" y="81"/>
                    <a:pt x="408" y="81"/>
                  </a:cubicBezTo>
                  <a:lnTo>
                    <a:pt x="408" y="8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6" name="Google Shape;1186;p5"/>
            <p:cNvSpPr/>
            <p:nvPr/>
          </p:nvSpPr>
          <p:spPr>
            <a:xfrm>
              <a:off x="11926575" y="3886800"/>
              <a:ext cx="46125" cy="163450"/>
            </a:xfrm>
            <a:custGeom>
              <a:avLst/>
              <a:gdLst/>
              <a:ahLst/>
              <a:cxnLst/>
              <a:rect l="l" t="t" r="r" b="b"/>
              <a:pathLst>
                <a:path w="1845" h="6538" extrusionOk="0">
                  <a:moveTo>
                    <a:pt x="55" y="1"/>
                  </a:moveTo>
                  <a:lnTo>
                    <a:pt x="28" y="1"/>
                  </a:lnTo>
                  <a:cubicBezTo>
                    <a:pt x="1" y="1"/>
                    <a:pt x="28" y="28"/>
                    <a:pt x="28" y="55"/>
                  </a:cubicBezTo>
                  <a:cubicBezTo>
                    <a:pt x="1" y="217"/>
                    <a:pt x="28" y="380"/>
                    <a:pt x="82" y="543"/>
                  </a:cubicBezTo>
                  <a:cubicBezTo>
                    <a:pt x="163" y="679"/>
                    <a:pt x="272" y="814"/>
                    <a:pt x="407" y="923"/>
                  </a:cubicBezTo>
                  <a:cubicBezTo>
                    <a:pt x="570" y="1085"/>
                    <a:pt x="679" y="1302"/>
                    <a:pt x="733" y="1547"/>
                  </a:cubicBezTo>
                  <a:cubicBezTo>
                    <a:pt x="733" y="1845"/>
                    <a:pt x="679" y="2116"/>
                    <a:pt x="597" y="2415"/>
                  </a:cubicBezTo>
                  <a:cubicBezTo>
                    <a:pt x="597" y="2469"/>
                    <a:pt x="597" y="2550"/>
                    <a:pt x="624" y="2632"/>
                  </a:cubicBezTo>
                  <a:cubicBezTo>
                    <a:pt x="652" y="2740"/>
                    <a:pt x="706" y="2821"/>
                    <a:pt x="787" y="2876"/>
                  </a:cubicBezTo>
                  <a:cubicBezTo>
                    <a:pt x="923" y="3011"/>
                    <a:pt x="1140" y="3093"/>
                    <a:pt x="1248" y="3282"/>
                  </a:cubicBezTo>
                  <a:cubicBezTo>
                    <a:pt x="1303" y="3391"/>
                    <a:pt x="1330" y="3472"/>
                    <a:pt x="1330" y="3581"/>
                  </a:cubicBezTo>
                  <a:cubicBezTo>
                    <a:pt x="1275" y="3852"/>
                    <a:pt x="1275" y="4123"/>
                    <a:pt x="1303" y="4395"/>
                  </a:cubicBezTo>
                  <a:cubicBezTo>
                    <a:pt x="1357" y="4612"/>
                    <a:pt x="1574" y="4747"/>
                    <a:pt x="1682" y="4937"/>
                  </a:cubicBezTo>
                  <a:cubicBezTo>
                    <a:pt x="1709" y="4964"/>
                    <a:pt x="1709" y="5018"/>
                    <a:pt x="1709" y="5073"/>
                  </a:cubicBezTo>
                  <a:cubicBezTo>
                    <a:pt x="1737" y="5452"/>
                    <a:pt x="1709" y="5832"/>
                    <a:pt x="1628" y="6212"/>
                  </a:cubicBezTo>
                  <a:cubicBezTo>
                    <a:pt x="1628" y="6320"/>
                    <a:pt x="1655" y="6429"/>
                    <a:pt x="1682" y="6510"/>
                  </a:cubicBezTo>
                  <a:cubicBezTo>
                    <a:pt x="1682" y="6537"/>
                    <a:pt x="1682" y="6537"/>
                    <a:pt x="1709" y="6537"/>
                  </a:cubicBezTo>
                  <a:cubicBezTo>
                    <a:pt x="1709" y="6537"/>
                    <a:pt x="1737" y="6510"/>
                    <a:pt x="1737" y="6510"/>
                  </a:cubicBezTo>
                  <a:cubicBezTo>
                    <a:pt x="1709" y="6429"/>
                    <a:pt x="1709" y="6347"/>
                    <a:pt x="1737" y="6266"/>
                  </a:cubicBezTo>
                  <a:cubicBezTo>
                    <a:pt x="1737" y="5968"/>
                    <a:pt x="1818" y="5669"/>
                    <a:pt x="1818" y="5344"/>
                  </a:cubicBezTo>
                  <a:cubicBezTo>
                    <a:pt x="1845" y="5263"/>
                    <a:pt x="1845" y="5154"/>
                    <a:pt x="1818" y="5046"/>
                  </a:cubicBezTo>
                  <a:cubicBezTo>
                    <a:pt x="1818" y="4991"/>
                    <a:pt x="1791" y="4937"/>
                    <a:pt x="1764" y="4883"/>
                  </a:cubicBezTo>
                  <a:cubicBezTo>
                    <a:pt x="1655" y="4720"/>
                    <a:pt x="1438" y="4584"/>
                    <a:pt x="1411" y="4367"/>
                  </a:cubicBezTo>
                  <a:cubicBezTo>
                    <a:pt x="1384" y="4123"/>
                    <a:pt x="1384" y="3852"/>
                    <a:pt x="1438" y="3581"/>
                  </a:cubicBezTo>
                  <a:cubicBezTo>
                    <a:pt x="1411" y="3472"/>
                    <a:pt x="1384" y="3364"/>
                    <a:pt x="1330" y="3255"/>
                  </a:cubicBezTo>
                  <a:cubicBezTo>
                    <a:pt x="1221" y="3065"/>
                    <a:pt x="1004" y="2957"/>
                    <a:pt x="869" y="2821"/>
                  </a:cubicBezTo>
                  <a:cubicBezTo>
                    <a:pt x="787" y="2767"/>
                    <a:pt x="760" y="2713"/>
                    <a:pt x="733" y="2632"/>
                  </a:cubicBezTo>
                  <a:cubicBezTo>
                    <a:pt x="706" y="2550"/>
                    <a:pt x="706" y="2496"/>
                    <a:pt x="733" y="2415"/>
                  </a:cubicBezTo>
                  <a:cubicBezTo>
                    <a:pt x="787" y="2143"/>
                    <a:pt x="841" y="1845"/>
                    <a:pt x="869" y="1547"/>
                  </a:cubicBezTo>
                  <a:cubicBezTo>
                    <a:pt x="814" y="1302"/>
                    <a:pt x="679" y="1058"/>
                    <a:pt x="489" y="896"/>
                  </a:cubicBezTo>
                  <a:cubicBezTo>
                    <a:pt x="380" y="787"/>
                    <a:pt x="272" y="651"/>
                    <a:pt x="190" y="516"/>
                  </a:cubicBezTo>
                  <a:cubicBezTo>
                    <a:pt x="109" y="380"/>
                    <a:pt x="82" y="217"/>
                    <a:pt x="109" y="55"/>
                  </a:cubicBezTo>
                  <a:lnTo>
                    <a:pt x="109" y="28"/>
                  </a:lnTo>
                  <a:cubicBezTo>
                    <a:pt x="109" y="1"/>
                    <a:pt x="109" y="28"/>
                    <a:pt x="109" y="28"/>
                  </a:cubicBezTo>
                  <a:lnTo>
                    <a:pt x="109"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7" name="Google Shape;1187;p5"/>
            <p:cNvSpPr/>
            <p:nvPr/>
          </p:nvSpPr>
          <p:spPr>
            <a:xfrm>
              <a:off x="12178150" y="3705750"/>
              <a:ext cx="56975" cy="38675"/>
            </a:xfrm>
            <a:custGeom>
              <a:avLst/>
              <a:gdLst/>
              <a:ahLst/>
              <a:cxnLst/>
              <a:rect l="l" t="t" r="r" b="b"/>
              <a:pathLst>
                <a:path w="2279" h="1547" extrusionOk="0">
                  <a:moveTo>
                    <a:pt x="28" y="1547"/>
                  </a:moveTo>
                  <a:lnTo>
                    <a:pt x="82" y="1547"/>
                  </a:lnTo>
                  <a:lnTo>
                    <a:pt x="136" y="1492"/>
                  </a:lnTo>
                  <a:cubicBezTo>
                    <a:pt x="380" y="1302"/>
                    <a:pt x="652" y="1113"/>
                    <a:pt x="923" y="923"/>
                  </a:cubicBezTo>
                  <a:lnTo>
                    <a:pt x="1601" y="489"/>
                  </a:lnTo>
                  <a:lnTo>
                    <a:pt x="2279" y="28"/>
                  </a:lnTo>
                  <a:cubicBezTo>
                    <a:pt x="2279" y="28"/>
                    <a:pt x="2279" y="0"/>
                    <a:pt x="2279" y="0"/>
                  </a:cubicBezTo>
                  <a:cubicBezTo>
                    <a:pt x="2279" y="0"/>
                    <a:pt x="2252" y="0"/>
                    <a:pt x="2252" y="0"/>
                  </a:cubicBezTo>
                  <a:cubicBezTo>
                    <a:pt x="2008" y="136"/>
                    <a:pt x="1791" y="272"/>
                    <a:pt x="1547" y="434"/>
                  </a:cubicBezTo>
                  <a:cubicBezTo>
                    <a:pt x="1330" y="570"/>
                    <a:pt x="1086" y="733"/>
                    <a:pt x="869" y="896"/>
                  </a:cubicBezTo>
                  <a:cubicBezTo>
                    <a:pt x="652" y="1031"/>
                    <a:pt x="326" y="1275"/>
                    <a:pt x="82" y="1465"/>
                  </a:cubicBezTo>
                  <a:cubicBezTo>
                    <a:pt x="55" y="1492"/>
                    <a:pt x="55" y="1492"/>
                    <a:pt x="55" y="1519"/>
                  </a:cubicBezTo>
                  <a:cubicBezTo>
                    <a:pt x="28" y="1519"/>
                    <a:pt x="28" y="1547"/>
                    <a:pt x="1" y="1547"/>
                  </a:cubicBezTo>
                  <a:lnTo>
                    <a:pt x="1" y="154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8" name="Google Shape;1188;p5"/>
            <p:cNvSpPr/>
            <p:nvPr/>
          </p:nvSpPr>
          <p:spPr>
            <a:xfrm>
              <a:off x="12178825" y="3735575"/>
              <a:ext cx="128200" cy="181775"/>
            </a:xfrm>
            <a:custGeom>
              <a:avLst/>
              <a:gdLst/>
              <a:ahLst/>
              <a:cxnLst/>
              <a:rect l="l" t="t" r="r" b="b"/>
              <a:pathLst>
                <a:path w="5128" h="7271" extrusionOk="0">
                  <a:moveTo>
                    <a:pt x="516" y="1"/>
                  </a:moveTo>
                  <a:cubicBezTo>
                    <a:pt x="489" y="1"/>
                    <a:pt x="489" y="1"/>
                    <a:pt x="489" y="28"/>
                  </a:cubicBezTo>
                  <a:cubicBezTo>
                    <a:pt x="462" y="28"/>
                    <a:pt x="462" y="55"/>
                    <a:pt x="435" y="82"/>
                  </a:cubicBezTo>
                  <a:cubicBezTo>
                    <a:pt x="272" y="354"/>
                    <a:pt x="163" y="625"/>
                    <a:pt x="55" y="923"/>
                  </a:cubicBezTo>
                  <a:cubicBezTo>
                    <a:pt x="1" y="1167"/>
                    <a:pt x="1" y="1384"/>
                    <a:pt x="109" y="1601"/>
                  </a:cubicBezTo>
                  <a:cubicBezTo>
                    <a:pt x="163" y="1710"/>
                    <a:pt x="245" y="1791"/>
                    <a:pt x="326" y="1845"/>
                  </a:cubicBezTo>
                  <a:cubicBezTo>
                    <a:pt x="652" y="2117"/>
                    <a:pt x="1167" y="2117"/>
                    <a:pt x="1438" y="2469"/>
                  </a:cubicBezTo>
                  <a:cubicBezTo>
                    <a:pt x="1655" y="2740"/>
                    <a:pt x="1628" y="3174"/>
                    <a:pt x="1737" y="3527"/>
                  </a:cubicBezTo>
                  <a:cubicBezTo>
                    <a:pt x="1764" y="3663"/>
                    <a:pt x="1872" y="3825"/>
                    <a:pt x="2008" y="3907"/>
                  </a:cubicBezTo>
                  <a:cubicBezTo>
                    <a:pt x="2279" y="4124"/>
                    <a:pt x="2686" y="4015"/>
                    <a:pt x="2984" y="4124"/>
                  </a:cubicBezTo>
                  <a:cubicBezTo>
                    <a:pt x="3066" y="4151"/>
                    <a:pt x="3120" y="4178"/>
                    <a:pt x="3174" y="4232"/>
                  </a:cubicBezTo>
                  <a:cubicBezTo>
                    <a:pt x="3283" y="4314"/>
                    <a:pt x="3337" y="4422"/>
                    <a:pt x="3337" y="4558"/>
                  </a:cubicBezTo>
                  <a:cubicBezTo>
                    <a:pt x="3418" y="4829"/>
                    <a:pt x="3337" y="5154"/>
                    <a:pt x="3500" y="5399"/>
                  </a:cubicBezTo>
                  <a:cubicBezTo>
                    <a:pt x="3527" y="5480"/>
                    <a:pt x="3581" y="5507"/>
                    <a:pt x="3662" y="5561"/>
                  </a:cubicBezTo>
                  <a:cubicBezTo>
                    <a:pt x="3852" y="5670"/>
                    <a:pt x="4178" y="5643"/>
                    <a:pt x="4368" y="5833"/>
                  </a:cubicBezTo>
                  <a:cubicBezTo>
                    <a:pt x="4666" y="6158"/>
                    <a:pt x="4666" y="6646"/>
                    <a:pt x="4883" y="6999"/>
                  </a:cubicBezTo>
                  <a:cubicBezTo>
                    <a:pt x="4937" y="7107"/>
                    <a:pt x="4991" y="7189"/>
                    <a:pt x="5073" y="7270"/>
                  </a:cubicBezTo>
                  <a:cubicBezTo>
                    <a:pt x="5100" y="7270"/>
                    <a:pt x="5100" y="7270"/>
                    <a:pt x="5127" y="7270"/>
                  </a:cubicBezTo>
                  <a:cubicBezTo>
                    <a:pt x="5127" y="7243"/>
                    <a:pt x="5127" y="7243"/>
                    <a:pt x="5127" y="7243"/>
                  </a:cubicBezTo>
                  <a:cubicBezTo>
                    <a:pt x="5046" y="7162"/>
                    <a:pt x="4964" y="7080"/>
                    <a:pt x="4937" y="6972"/>
                  </a:cubicBezTo>
                  <a:cubicBezTo>
                    <a:pt x="4747" y="6592"/>
                    <a:pt x="4720" y="6104"/>
                    <a:pt x="4422" y="5778"/>
                  </a:cubicBezTo>
                  <a:cubicBezTo>
                    <a:pt x="4232" y="5588"/>
                    <a:pt x="3907" y="5616"/>
                    <a:pt x="3690" y="5480"/>
                  </a:cubicBezTo>
                  <a:cubicBezTo>
                    <a:pt x="3635" y="5453"/>
                    <a:pt x="3608" y="5426"/>
                    <a:pt x="3554" y="5371"/>
                  </a:cubicBezTo>
                  <a:cubicBezTo>
                    <a:pt x="3418" y="5127"/>
                    <a:pt x="3500" y="4802"/>
                    <a:pt x="3418" y="4531"/>
                  </a:cubicBezTo>
                  <a:cubicBezTo>
                    <a:pt x="3391" y="4395"/>
                    <a:pt x="3337" y="4286"/>
                    <a:pt x="3256" y="4205"/>
                  </a:cubicBezTo>
                  <a:cubicBezTo>
                    <a:pt x="3174" y="4124"/>
                    <a:pt x="3093" y="4069"/>
                    <a:pt x="3011" y="4042"/>
                  </a:cubicBezTo>
                  <a:cubicBezTo>
                    <a:pt x="2849" y="4015"/>
                    <a:pt x="2686" y="3988"/>
                    <a:pt x="2496" y="3988"/>
                  </a:cubicBezTo>
                  <a:cubicBezTo>
                    <a:pt x="2333" y="3988"/>
                    <a:pt x="2198" y="3934"/>
                    <a:pt x="2035" y="3852"/>
                  </a:cubicBezTo>
                  <a:cubicBezTo>
                    <a:pt x="1926" y="3771"/>
                    <a:pt x="1845" y="3635"/>
                    <a:pt x="1818" y="3500"/>
                  </a:cubicBezTo>
                  <a:cubicBezTo>
                    <a:pt x="1709" y="3147"/>
                    <a:pt x="1737" y="2713"/>
                    <a:pt x="1520" y="2442"/>
                  </a:cubicBezTo>
                  <a:cubicBezTo>
                    <a:pt x="1221" y="2062"/>
                    <a:pt x="706" y="2062"/>
                    <a:pt x="353" y="1818"/>
                  </a:cubicBezTo>
                  <a:cubicBezTo>
                    <a:pt x="272" y="1737"/>
                    <a:pt x="191" y="1683"/>
                    <a:pt x="136" y="1574"/>
                  </a:cubicBezTo>
                  <a:cubicBezTo>
                    <a:pt x="55" y="1384"/>
                    <a:pt x="28" y="1140"/>
                    <a:pt x="109" y="950"/>
                  </a:cubicBezTo>
                  <a:cubicBezTo>
                    <a:pt x="191" y="652"/>
                    <a:pt x="299" y="354"/>
                    <a:pt x="462" y="82"/>
                  </a:cubicBezTo>
                  <a:cubicBezTo>
                    <a:pt x="462" y="82"/>
                    <a:pt x="489" y="55"/>
                    <a:pt x="489" y="28"/>
                  </a:cubicBezTo>
                  <a:cubicBezTo>
                    <a:pt x="489" y="28"/>
                    <a:pt x="489" y="1"/>
                    <a:pt x="489" y="1"/>
                  </a:cubicBezTo>
                  <a:lnTo>
                    <a:pt x="489"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9" name="Google Shape;1189;p5"/>
            <p:cNvSpPr/>
            <p:nvPr/>
          </p:nvSpPr>
          <p:spPr>
            <a:xfrm>
              <a:off x="12209350" y="3721350"/>
              <a:ext cx="107150" cy="133600"/>
            </a:xfrm>
            <a:custGeom>
              <a:avLst/>
              <a:gdLst/>
              <a:ahLst/>
              <a:cxnLst/>
              <a:rect l="l" t="t" r="r" b="b"/>
              <a:pathLst>
                <a:path w="4286" h="5344" extrusionOk="0">
                  <a:moveTo>
                    <a:pt x="163" y="27"/>
                  </a:moveTo>
                  <a:cubicBezTo>
                    <a:pt x="163" y="55"/>
                    <a:pt x="136" y="82"/>
                    <a:pt x="109" y="109"/>
                  </a:cubicBezTo>
                  <a:cubicBezTo>
                    <a:pt x="0" y="326"/>
                    <a:pt x="0" y="570"/>
                    <a:pt x="82" y="814"/>
                  </a:cubicBezTo>
                  <a:cubicBezTo>
                    <a:pt x="163" y="977"/>
                    <a:pt x="299" y="1112"/>
                    <a:pt x="461" y="1194"/>
                  </a:cubicBezTo>
                  <a:cubicBezTo>
                    <a:pt x="841" y="1384"/>
                    <a:pt x="1167" y="1655"/>
                    <a:pt x="1438" y="1953"/>
                  </a:cubicBezTo>
                  <a:cubicBezTo>
                    <a:pt x="1682" y="2252"/>
                    <a:pt x="1655" y="2713"/>
                    <a:pt x="1763" y="3011"/>
                  </a:cubicBezTo>
                  <a:cubicBezTo>
                    <a:pt x="1790" y="3120"/>
                    <a:pt x="1845" y="3201"/>
                    <a:pt x="1899" y="3282"/>
                  </a:cubicBezTo>
                  <a:cubicBezTo>
                    <a:pt x="1953" y="3337"/>
                    <a:pt x="2035" y="3391"/>
                    <a:pt x="2116" y="3418"/>
                  </a:cubicBezTo>
                  <a:cubicBezTo>
                    <a:pt x="2252" y="3445"/>
                    <a:pt x="2414" y="3445"/>
                    <a:pt x="2577" y="3418"/>
                  </a:cubicBezTo>
                  <a:cubicBezTo>
                    <a:pt x="2713" y="3391"/>
                    <a:pt x="2848" y="3391"/>
                    <a:pt x="2957" y="3472"/>
                  </a:cubicBezTo>
                  <a:cubicBezTo>
                    <a:pt x="3065" y="3526"/>
                    <a:pt x="3119" y="3635"/>
                    <a:pt x="3147" y="3716"/>
                  </a:cubicBezTo>
                  <a:cubicBezTo>
                    <a:pt x="3174" y="3988"/>
                    <a:pt x="3228" y="4232"/>
                    <a:pt x="3336" y="4476"/>
                  </a:cubicBezTo>
                  <a:cubicBezTo>
                    <a:pt x="3391" y="4584"/>
                    <a:pt x="3472" y="4693"/>
                    <a:pt x="3581" y="4774"/>
                  </a:cubicBezTo>
                  <a:cubicBezTo>
                    <a:pt x="3798" y="4964"/>
                    <a:pt x="4042" y="5100"/>
                    <a:pt x="4259" y="5317"/>
                  </a:cubicBezTo>
                  <a:cubicBezTo>
                    <a:pt x="4259" y="5344"/>
                    <a:pt x="4286" y="5344"/>
                    <a:pt x="4286" y="5317"/>
                  </a:cubicBezTo>
                  <a:cubicBezTo>
                    <a:pt x="4286" y="5317"/>
                    <a:pt x="4286" y="5289"/>
                    <a:pt x="4286" y="5289"/>
                  </a:cubicBezTo>
                  <a:cubicBezTo>
                    <a:pt x="4096" y="5072"/>
                    <a:pt x="3852" y="4910"/>
                    <a:pt x="3635" y="4720"/>
                  </a:cubicBezTo>
                  <a:cubicBezTo>
                    <a:pt x="3553" y="4638"/>
                    <a:pt x="3472" y="4530"/>
                    <a:pt x="3391" y="4421"/>
                  </a:cubicBezTo>
                  <a:cubicBezTo>
                    <a:pt x="3309" y="4204"/>
                    <a:pt x="3255" y="3960"/>
                    <a:pt x="3228" y="3689"/>
                  </a:cubicBezTo>
                  <a:cubicBezTo>
                    <a:pt x="3201" y="3581"/>
                    <a:pt x="3119" y="3472"/>
                    <a:pt x="3038" y="3418"/>
                  </a:cubicBezTo>
                  <a:cubicBezTo>
                    <a:pt x="2903" y="3309"/>
                    <a:pt x="2740" y="3282"/>
                    <a:pt x="2577" y="3309"/>
                  </a:cubicBezTo>
                  <a:cubicBezTo>
                    <a:pt x="2441" y="3337"/>
                    <a:pt x="2279" y="3337"/>
                    <a:pt x="2143" y="3309"/>
                  </a:cubicBezTo>
                  <a:cubicBezTo>
                    <a:pt x="2089" y="3309"/>
                    <a:pt x="2035" y="3282"/>
                    <a:pt x="1980" y="3228"/>
                  </a:cubicBezTo>
                  <a:cubicBezTo>
                    <a:pt x="1899" y="3120"/>
                    <a:pt x="1818" y="2984"/>
                    <a:pt x="1818" y="2821"/>
                  </a:cubicBezTo>
                  <a:cubicBezTo>
                    <a:pt x="1790" y="2604"/>
                    <a:pt x="1736" y="2387"/>
                    <a:pt x="1655" y="2143"/>
                  </a:cubicBezTo>
                  <a:cubicBezTo>
                    <a:pt x="1628" y="2062"/>
                    <a:pt x="1573" y="1980"/>
                    <a:pt x="1519" y="1899"/>
                  </a:cubicBezTo>
                  <a:cubicBezTo>
                    <a:pt x="1248" y="1573"/>
                    <a:pt x="895" y="1302"/>
                    <a:pt x="488" y="1112"/>
                  </a:cubicBezTo>
                  <a:cubicBezTo>
                    <a:pt x="353" y="1058"/>
                    <a:pt x="217" y="923"/>
                    <a:pt x="136" y="760"/>
                  </a:cubicBezTo>
                  <a:cubicBezTo>
                    <a:pt x="82" y="543"/>
                    <a:pt x="82" y="299"/>
                    <a:pt x="163" y="82"/>
                  </a:cubicBezTo>
                  <a:lnTo>
                    <a:pt x="163" y="0"/>
                  </a:lnTo>
                  <a:lnTo>
                    <a:pt x="163"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0" name="Google Shape;1190;p5"/>
            <p:cNvSpPr/>
            <p:nvPr/>
          </p:nvSpPr>
          <p:spPr>
            <a:xfrm>
              <a:off x="12231050" y="3710500"/>
              <a:ext cx="90875" cy="79350"/>
            </a:xfrm>
            <a:custGeom>
              <a:avLst/>
              <a:gdLst/>
              <a:ahLst/>
              <a:cxnLst/>
              <a:rect l="l" t="t" r="r" b="b"/>
              <a:pathLst>
                <a:path w="3635" h="3174" extrusionOk="0">
                  <a:moveTo>
                    <a:pt x="27" y="27"/>
                  </a:moveTo>
                  <a:cubicBezTo>
                    <a:pt x="0" y="82"/>
                    <a:pt x="0" y="136"/>
                    <a:pt x="27" y="217"/>
                  </a:cubicBezTo>
                  <a:cubicBezTo>
                    <a:pt x="27" y="299"/>
                    <a:pt x="82" y="380"/>
                    <a:pt x="163" y="461"/>
                  </a:cubicBezTo>
                  <a:cubicBezTo>
                    <a:pt x="271" y="543"/>
                    <a:pt x="407" y="570"/>
                    <a:pt x="570" y="570"/>
                  </a:cubicBezTo>
                  <a:cubicBezTo>
                    <a:pt x="760" y="543"/>
                    <a:pt x="977" y="597"/>
                    <a:pt x="1167" y="678"/>
                  </a:cubicBezTo>
                  <a:cubicBezTo>
                    <a:pt x="1248" y="733"/>
                    <a:pt x="1302" y="814"/>
                    <a:pt x="1356" y="895"/>
                  </a:cubicBezTo>
                  <a:cubicBezTo>
                    <a:pt x="1438" y="1112"/>
                    <a:pt x="1573" y="1329"/>
                    <a:pt x="1709" y="1519"/>
                  </a:cubicBezTo>
                  <a:cubicBezTo>
                    <a:pt x="1736" y="1546"/>
                    <a:pt x="1790" y="1601"/>
                    <a:pt x="1845" y="1601"/>
                  </a:cubicBezTo>
                  <a:cubicBezTo>
                    <a:pt x="1953" y="1601"/>
                    <a:pt x="2062" y="1601"/>
                    <a:pt x="2143" y="1601"/>
                  </a:cubicBezTo>
                  <a:cubicBezTo>
                    <a:pt x="2251" y="1574"/>
                    <a:pt x="2333" y="1601"/>
                    <a:pt x="2414" y="1628"/>
                  </a:cubicBezTo>
                  <a:cubicBezTo>
                    <a:pt x="2468" y="1682"/>
                    <a:pt x="2496" y="1736"/>
                    <a:pt x="2523" y="1790"/>
                  </a:cubicBezTo>
                  <a:cubicBezTo>
                    <a:pt x="2550" y="1953"/>
                    <a:pt x="2604" y="2089"/>
                    <a:pt x="2658" y="2252"/>
                  </a:cubicBezTo>
                  <a:cubicBezTo>
                    <a:pt x="2821" y="2523"/>
                    <a:pt x="3119" y="2658"/>
                    <a:pt x="3364" y="2875"/>
                  </a:cubicBezTo>
                  <a:cubicBezTo>
                    <a:pt x="3418" y="2930"/>
                    <a:pt x="3472" y="2984"/>
                    <a:pt x="3526" y="3038"/>
                  </a:cubicBezTo>
                  <a:cubicBezTo>
                    <a:pt x="3553" y="3092"/>
                    <a:pt x="3581" y="3120"/>
                    <a:pt x="3608" y="3174"/>
                  </a:cubicBezTo>
                  <a:cubicBezTo>
                    <a:pt x="3608" y="3174"/>
                    <a:pt x="3635" y="3174"/>
                    <a:pt x="3635" y="3174"/>
                  </a:cubicBezTo>
                  <a:cubicBezTo>
                    <a:pt x="3635" y="3174"/>
                    <a:pt x="3635" y="3147"/>
                    <a:pt x="3635" y="3147"/>
                  </a:cubicBezTo>
                  <a:cubicBezTo>
                    <a:pt x="3608" y="3092"/>
                    <a:pt x="3608" y="3038"/>
                    <a:pt x="3581" y="3011"/>
                  </a:cubicBezTo>
                  <a:cubicBezTo>
                    <a:pt x="3526" y="2930"/>
                    <a:pt x="3472" y="2875"/>
                    <a:pt x="3418" y="2821"/>
                  </a:cubicBezTo>
                  <a:cubicBezTo>
                    <a:pt x="3174" y="2604"/>
                    <a:pt x="2875" y="2469"/>
                    <a:pt x="2713" y="2197"/>
                  </a:cubicBezTo>
                  <a:cubicBezTo>
                    <a:pt x="2658" y="2062"/>
                    <a:pt x="2604" y="1899"/>
                    <a:pt x="2577" y="1736"/>
                  </a:cubicBezTo>
                  <a:cubicBezTo>
                    <a:pt x="2550" y="1682"/>
                    <a:pt x="2523" y="1601"/>
                    <a:pt x="2441" y="1574"/>
                  </a:cubicBezTo>
                  <a:cubicBezTo>
                    <a:pt x="2360" y="1519"/>
                    <a:pt x="2279" y="1492"/>
                    <a:pt x="2197" y="1519"/>
                  </a:cubicBezTo>
                  <a:cubicBezTo>
                    <a:pt x="2089" y="1519"/>
                    <a:pt x="1980" y="1519"/>
                    <a:pt x="1872" y="1519"/>
                  </a:cubicBezTo>
                  <a:cubicBezTo>
                    <a:pt x="1818" y="1492"/>
                    <a:pt x="1790" y="1465"/>
                    <a:pt x="1736" y="1438"/>
                  </a:cubicBezTo>
                  <a:cubicBezTo>
                    <a:pt x="1628" y="1248"/>
                    <a:pt x="1492" y="1058"/>
                    <a:pt x="1411" y="841"/>
                  </a:cubicBezTo>
                  <a:cubicBezTo>
                    <a:pt x="1356" y="760"/>
                    <a:pt x="1275" y="678"/>
                    <a:pt x="1194" y="624"/>
                  </a:cubicBezTo>
                  <a:cubicBezTo>
                    <a:pt x="1004" y="516"/>
                    <a:pt x="787" y="461"/>
                    <a:pt x="570" y="489"/>
                  </a:cubicBezTo>
                  <a:cubicBezTo>
                    <a:pt x="434" y="516"/>
                    <a:pt x="299" y="461"/>
                    <a:pt x="163" y="407"/>
                  </a:cubicBezTo>
                  <a:cubicBezTo>
                    <a:pt x="109" y="353"/>
                    <a:pt x="82" y="272"/>
                    <a:pt x="54" y="190"/>
                  </a:cubicBezTo>
                  <a:cubicBezTo>
                    <a:pt x="54" y="136"/>
                    <a:pt x="27" y="55"/>
                    <a:pt x="27" y="0"/>
                  </a:cubicBezTo>
                  <a:lnTo>
                    <a:pt x="27"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1" name="Google Shape;1191;p5"/>
            <p:cNvSpPr/>
            <p:nvPr/>
          </p:nvSpPr>
          <p:spPr>
            <a:xfrm>
              <a:off x="11761125" y="3726100"/>
              <a:ext cx="151225" cy="160050"/>
            </a:xfrm>
            <a:custGeom>
              <a:avLst/>
              <a:gdLst/>
              <a:ahLst/>
              <a:cxnLst/>
              <a:rect l="l" t="t" r="r" b="b"/>
              <a:pathLst>
                <a:path w="6049" h="6402" extrusionOk="0">
                  <a:moveTo>
                    <a:pt x="0" y="2550"/>
                  </a:moveTo>
                  <a:lnTo>
                    <a:pt x="3662" y="5588"/>
                  </a:lnTo>
                  <a:lnTo>
                    <a:pt x="4503" y="6401"/>
                  </a:lnTo>
                  <a:lnTo>
                    <a:pt x="6049" y="5533"/>
                  </a:lnTo>
                  <a:lnTo>
                    <a:pt x="4801" y="3445"/>
                  </a:lnTo>
                  <a:lnTo>
                    <a:pt x="299" y="0"/>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2" name="Google Shape;1192;p5"/>
            <p:cNvSpPr/>
            <p:nvPr/>
          </p:nvSpPr>
          <p:spPr>
            <a:xfrm>
              <a:off x="12142900" y="3556575"/>
              <a:ext cx="65800" cy="168875"/>
            </a:xfrm>
            <a:custGeom>
              <a:avLst/>
              <a:gdLst/>
              <a:ahLst/>
              <a:cxnLst/>
              <a:rect l="l" t="t" r="r" b="b"/>
              <a:pathLst>
                <a:path w="2632" h="6755" extrusionOk="0">
                  <a:moveTo>
                    <a:pt x="2333" y="1167"/>
                  </a:moveTo>
                  <a:lnTo>
                    <a:pt x="2414" y="4828"/>
                  </a:lnTo>
                  <a:lnTo>
                    <a:pt x="2631" y="5967"/>
                  </a:lnTo>
                  <a:lnTo>
                    <a:pt x="1031" y="6754"/>
                  </a:lnTo>
                  <a:lnTo>
                    <a:pt x="0" y="4557"/>
                  </a:lnTo>
                  <a:lnTo>
                    <a:pt x="54" y="0"/>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3" name="Google Shape;1193;p5"/>
            <p:cNvSpPr/>
            <p:nvPr/>
          </p:nvSpPr>
          <p:spPr>
            <a:xfrm>
              <a:off x="11675000" y="3549775"/>
              <a:ext cx="252275" cy="69200"/>
            </a:xfrm>
            <a:custGeom>
              <a:avLst/>
              <a:gdLst/>
              <a:ahLst/>
              <a:cxnLst/>
              <a:rect l="l" t="t" r="r" b="b"/>
              <a:pathLst>
                <a:path w="10091" h="2768" extrusionOk="0">
                  <a:moveTo>
                    <a:pt x="8572" y="1764"/>
                  </a:moveTo>
                  <a:cubicBezTo>
                    <a:pt x="8572" y="1764"/>
                    <a:pt x="10091" y="1628"/>
                    <a:pt x="9114" y="489"/>
                  </a:cubicBezTo>
                  <a:cubicBezTo>
                    <a:pt x="9114" y="489"/>
                    <a:pt x="8680" y="1"/>
                    <a:pt x="6510" y="706"/>
                  </a:cubicBezTo>
                  <a:cubicBezTo>
                    <a:pt x="5263" y="1086"/>
                    <a:pt x="570" y="2225"/>
                    <a:pt x="570" y="2225"/>
                  </a:cubicBezTo>
                  <a:lnTo>
                    <a:pt x="1" y="2768"/>
                  </a:lnTo>
                  <a:lnTo>
                    <a:pt x="8246" y="1276"/>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4" name="Google Shape;1194;p5"/>
            <p:cNvSpPr/>
            <p:nvPr/>
          </p:nvSpPr>
          <p:spPr>
            <a:xfrm>
              <a:off x="11655350" y="3570800"/>
              <a:ext cx="242775" cy="48175"/>
            </a:xfrm>
            <a:custGeom>
              <a:avLst/>
              <a:gdLst/>
              <a:ahLst/>
              <a:cxnLst/>
              <a:rect l="l" t="t" r="r" b="b"/>
              <a:pathLst>
                <a:path w="9711" h="1927" extrusionOk="0">
                  <a:moveTo>
                    <a:pt x="9710" y="543"/>
                  </a:moveTo>
                  <a:cubicBezTo>
                    <a:pt x="9710" y="516"/>
                    <a:pt x="9683" y="516"/>
                    <a:pt x="9683" y="489"/>
                  </a:cubicBezTo>
                  <a:cubicBezTo>
                    <a:pt x="9629" y="408"/>
                    <a:pt x="9575" y="353"/>
                    <a:pt x="9521" y="299"/>
                  </a:cubicBezTo>
                  <a:cubicBezTo>
                    <a:pt x="9439" y="218"/>
                    <a:pt x="9358" y="164"/>
                    <a:pt x="9249" y="136"/>
                  </a:cubicBezTo>
                  <a:cubicBezTo>
                    <a:pt x="8951" y="28"/>
                    <a:pt x="8653" y="1"/>
                    <a:pt x="8354" y="28"/>
                  </a:cubicBezTo>
                  <a:cubicBezTo>
                    <a:pt x="7920" y="55"/>
                    <a:pt x="7459" y="109"/>
                    <a:pt x="7025" y="218"/>
                  </a:cubicBezTo>
                  <a:cubicBezTo>
                    <a:pt x="5750" y="570"/>
                    <a:pt x="3065" y="1140"/>
                    <a:pt x="1383" y="1547"/>
                  </a:cubicBezTo>
                  <a:cubicBezTo>
                    <a:pt x="705" y="1710"/>
                    <a:pt x="217" y="1845"/>
                    <a:pt x="0" y="1927"/>
                  </a:cubicBezTo>
                  <a:lnTo>
                    <a:pt x="0" y="1927"/>
                  </a:lnTo>
                  <a:lnTo>
                    <a:pt x="0" y="1927"/>
                  </a:lnTo>
                  <a:cubicBezTo>
                    <a:pt x="136" y="1872"/>
                    <a:pt x="380" y="1818"/>
                    <a:pt x="678" y="1737"/>
                  </a:cubicBezTo>
                  <a:cubicBezTo>
                    <a:pt x="1193" y="1628"/>
                    <a:pt x="1844" y="1466"/>
                    <a:pt x="2604" y="1303"/>
                  </a:cubicBezTo>
                  <a:cubicBezTo>
                    <a:pt x="4177" y="950"/>
                    <a:pt x="6022" y="516"/>
                    <a:pt x="7025" y="245"/>
                  </a:cubicBezTo>
                  <a:cubicBezTo>
                    <a:pt x="7459" y="136"/>
                    <a:pt x="7920" y="82"/>
                    <a:pt x="8354" y="55"/>
                  </a:cubicBezTo>
                  <a:cubicBezTo>
                    <a:pt x="8653" y="28"/>
                    <a:pt x="8951" y="55"/>
                    <a:pt x="9222" y="164"/>
                  </a:cubicBezTo>
                  <a:cubicBezTo>
                    <a:pt x="9304" y="191"/>
                    <a:pt x="9385" y="218"/>
                    <a:pt x="9439" y="272"/>
                  </a:cubicBezTo>
                  <a:cubicBezTo>
                    <a:pt x="9493" y="326"/>
                    <a:pt x="9575" y="408"/>
                    <a:pt x="9629" y="489"/>
                  </a:cubicBezTo>
                  <a:cubicBezTo>
                    <a:pt x="9629" y="489"/>
                    <a:pt x="9683" y="516"/>
                    <a:pt x="9683" y="543"/>
                  </a:cubicBezTo>
                  <a:lnTo>
                    <a:pt x="9683" y="54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5" name="Google Shape;1195;p5"/>
            <p:cNvSpPr/>
            <p:nvPr/>
          </p:nvSpPr>
          <p:spPr>
            <a:xfrm>
              <a:off x="11679075" y="3562675"/>
              <a:ext cx="236000" cy="46800"/>
            </a:xfrm>
            <a:custGeom>
              <a:avLst/>
              <a:gdLst/>
              <a:ahLst/>
              <a:cxnLst/>
              <a:rect l="l" t="t" r="r" b="b"/>
              <a:pathLst>
                <a:path w="9440" h="1872" extrusionOk="0">
                  <a:moveTo>
                    <a:pt x="27" y="1872"/>
                  </a:moveTo>
                  <a:lnTo>
                    <a:pt x="190" y="1818"/>
                  </a:lnTo>
                  <a:cubicBezTo>
                    <a:pt x="353" y="1791"/>
                    <a:pt x="489" y="1763"/>
                    <a:pt x="624" y="1736"/>
                  </a:cubicBezTo>
                  <a:lnTo>
                    <a:pt x="787" y="1682"/>
                  </a:lnTo>
                  <a:cubicBezTo>
                    <a:pt x="1411" y="1519"/>
                    <a:pt x="2008" y="1329"/>
                    <a:pt x="2631" y="1140"/>
                  </a:cubicBezTo>
                  <a:cubicBezTo>
                    <a:pt x="2903" y="1085"/>
                    <a:pt x="3174" y="1004"/>
                    <a:pt x="3445" y="950"/>
                  </a:cubicBezTo>
                  <a:cubicBezTo>
                    <a:pt x="3852" y="841"/>
                    <a:pt x="4259" y="733"/>
                    <a:pt x="4693" y="651"/>
                  </a:cubicBezTo>
                  <a:cubicBezTo>
                    <a:pt x="5317" y="516"/>
                    <a:pt x="5941" y="407"/>
                    <a:pt x="6564" y="272"/>
                  </a:cubicBezTo>
                  <a:cubicBezTo>
                    <a:pt x="7161" y="109"/>
                    <a:pt x="7812" y="55"/>
                    <a:pt x="8436" y="109"/>
                  </a:cubicBezTo>
                  <a:cubicBezTo>
                    <a:pt x="8680" y="136"/>
                    <a:pt x="8897" y="244"/>
                    <a:pt x="9114" y="380"/>
                  </a:cubicBezTo>
                  <a:cubicBezTo>
                    <a:pt x="9222" y="489"/>
                    <a:pt x="9358" y="597"/>
                    <a:pt x="9439" y="733"/>
                  </a:cubicBezTo>
                  <a:cubicBezTo>
                    <a:pt x="9358" y="597"/>
                    <a:pt x="9222" y="461"/>
                    <a:pt x="9114" y="353"/>
                  </a:cubicBezTo>
                  <a:cubicBezTo>
                    <a:pt x="8897" y="217"/>
                    <a:pt x="8680" y="109"/>
                    <a:pt x="8436" y="82"/>
                  </a:cubicBezTo>
                  <a:cubicBezTo>
                    <a:pt x="7785" y="0"/>
                    <a:pt x="7161" y="82"/>
                    <a:pt x="6564" y="244"/>
                  </a:cubicBezTo>
                  <a:cubicBezTo>
                    <a:pt x="5941" y="380"/>
                    <a:pt x="5290" y="489"/>
                    <a:pt x="4666" y="624"/>
                  </a:cubicBezTo>
                  <a:cubicBezTo>
                    <a:pt x="4259" y="706"/>
                    <a:pt x="3825" y="814"/>
                    <a:pt x="3418" y="923"/>
                  </a:cubicBezTo>
                  <a:cubicBezTo>
                    <a:pt x="3147" y="977"/>
                    <a:pt x="2876" y="1058"/>
                    <a:pt x="2631" y="1140"/>
                  </a:cubicBezTo>
                  <a:cubicBezTo>
                    <a:pt x="2008" y="1302"/>
                    <a:pt x="1384" y="1492"/>
                    <a:pt x="760" y="1655"/>
                  </a:cubicBezTo>
                  <a:cubicBezTo>
                    <a:pt x="597" y="1709"/>
                    <a:pt x="407" y="1736"/>
                    <a:pt x="244" y="1791"/>
                  </a:cubicBezTo>
                  <a:lnTo>
                    <a:pt x="0" y="1845"/>
                  </a:lnTo>
                  <a:lnTo>
                    <a:pt x="0" y="184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6" name="Google Shape;1196;p5"/>
            <p:cNvSpPr/>
            <p:nvPr/>
          </p:nvSpPr>
          <p:spPr>
            <a:xfrm>
              <a:off x="11665500" y="3573525"/>
              <a:ext cx="339075" cy="235325"/>
            </a:xfrm>
            <a:custGeom>
              <a:avLst/>
              <a:gdLst/>
              <a:ahLst/>
              <a:cxnLst/>
              <a:rect l="l" t="t" r="r" b="b"/>
              <a:pathLst>
                <a:path w="13563" h="9413" extrusionOk="0">
                  <a:moveTo>
                    <a:pt x="1" y="1818"/>
                  </a:moveTo>
                  <a:lnTo>
                    <a:pt x="5995" y="9412"/>
                  </a:lnTo>
                  <a:lnTo>
                    <a:pt x="13563" y="7622"/>
                  </a:lnTo>
                  <a:lnTo>
                    <a:pt x="8491" y="0"/>
                  </a:lnTo>
                  <a:close/>
                </a:path>
              </a:pathLst>
            </a:custGeom>
            <a:solidFill>
              <a:srgbClr val="46B2C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7" name="Google Shape;1197;p5"/>
            <p:cNvSpPr/>
            <p:nvPr/>
          </p:nvSpPr>
          <p:spPr>
            <a:xfrm>
              <a:off x="11896750" y="3386375"/>
              <a:ext cx="162075" cy="230575"/>
            </a:xfrm>
            <a:custGeom>
              <a:avLst/>
              <a:gdLst/>
              <a:ahLst/>
              <a:cxnLst/>
              <a:rect l="l" t="t" r="r" b="b"/>
              <a:pathLst>
                <a:path w="6483" h="9223" extrusionOk="0">
                  <a:moveTo>
                    <a:pt x="1628" y="7161"/>
                  </a:moveTo>
                  <a:cubicBezTo>
                    <a:pt x="1628" y="7161"/>
                    <a:pt x="624" y="9222"/>
                    <a:pt x="244" y="7025"/>
                  </a:cubicBezTo>
                  <a:cubicBezTo>
                    <a:pt x="244" y="7025"/>
                    <a:pt x="0" y="6401"/>
                    <a:pt x="1628" y="4828"/>
                  </a:cubicBezTo>
                  <a:cubicBezTo>
                    <a:pt x="2550" y="3906"/>
                    <a:pt x="5696" y="271"/>
                    <a:pt x="5696" y="271"/>
                  </a:cubicBezTo>
                  <a:lnTo>
                    <a:pt x="6483" y="0"/>
                  </a:lnTo>
                  <a:lnTo>
                    <a:pt x="1329" y="6618"/>
                  </a:ln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8" name="Google Shape;1198;p5"/>
            <p:cNvSpPr/>
            <p:nvPr/>
          </p:nvSpPr>
          <p:spPr>
            <a:xfrm>
              <a:off x="11912325" y="3378900"/>
              <a:ext cx="144475" cy="198725"/>
            </a:xfrm>
            <a:custGeom>
              <a:avLst/>
              <a:gdLst/>
              <a:ahLst/>
              <a:cxnLst/>
              <a:rect l="l" t="t" r="r" b="b"/>
              <a:pathLst>
                <a:path w="5779" h="7949" extrusionOk="0">
                  <a:moveTo>
                    <a:pt x="218" y="7921"/>
                  </a:moveTo>
                  <a:cubicBezTo>
                    <a:pt x="218" y="7894"/>
                    <a:pt x="218" y="7894"/>
                    <a:pt x="218" y="7867"/>
                  </a:cubicBezTo>
                  <a:cubicBezTo>
                    <a:pt x="218" y="7840"/>
                    <a:pt x="218" y="7812"/>
                    <a:pt x="191" y="7812"/>
                  </a:cubicBezTo>
                  <a:cubicBezTo>
                    <a:pt x="55" y="7460"/>
                    <a:pt x="55" y="7053"/>
                    <a:pt x="191" y="6700"/>
                  </a:cubicBezTo>
                  <a:cubicBezTo>
                    <a:pt x="462" y="6131"/>
                    <a:pt x="842" y="5615"/>
                    <a:pt x="1276" y="5181"/>
                  </a:cubicBezTo>
                  <a:cubicBezTo>
                    <a:pt x="1764" y="4693"/>
                    <a:pt x="2198" y="4178"/>
                    <a:pt x="2632" y="3635"/>
                  </a:cubicBezTo>
                  <a:cubicBezTo>
                    <a:pt x="3391" y="2795"/>
                    <a:pt x="4097" y="1954"/>
                    <a:pt x="4829" y="1086"/>
                  </a:cubicBezTo>
                  <a:cubicBezTo>
                    <a:pt x="5155" y="733"/>
                    <a:pt x="5453" y="381"/>
                    <a:pt x="5778" y="1"/>
                  </a:cubicBezTo>
                  <a:lnTo>
                    <a:pt x="5778" y="1"/>
                  </a:lnTo>
                  <a:lnTo>
                    <a:pt x="5778" y="1"/>
                  </a:lnTo>
                  <a:cubicBezTo>
                    <a:pt x="5399" y="408"/>
                    <a:pt x="5046" y="815"/>
                    <a:pt x="4666" y="1221"/>
                  </a:cubicBezTo>
                  <a:cubicBezTo>
                    <a:pt x="3825" y="2198"/>
                    <a:pt x="3012" y="3174"/>
                    <a:pt x="2171" y="4151"/>
                  </a:cubicBezTo>
                  <a:cubicBezTo>
                    <a:pt x="1845" y="4476"/>
                    <a:pt x="1547" y="4829"/>
                    <a:pt x="1249" y="5154"/>
                  </a:cubicBezTo>
                  <a:cubicBezTo>
                    <a:pt x="788" y="5588"/>
                    <a:pt x="408" y="6131"/>
                    <a:pt x="137" y="6700"/>
                  </a:cubicBezTo>
                  <a:cubicBezTo>
                    <a:pt x="1" y="7053"/>
                    <a:pt x="1" y="7460"/>
                    <a:pt x="137" y="7812"/>
                  </a:cubicBezTo>
                  <a:cubicBezTo>
                    <a:pt x="137" y="7812"/>
                    <a:pt x="137" y="7867"/>
                    <a:pt x="164" y="7894"/>
                  </a:cubicBezTo>
                  <a:cubicBezTo>
                    <a:pt x="191" y="7894"/>
                    <a:pt x="191" y="7921"/>
                    <a:pt x="218" y="7948"/>
                  </a:cubicBezTo>
                  <a:lnTo>
                    <a:pt x="218" y="7948"/>
                  </a:lnTo>
                  <a:cubicBezTo>
                    <a:pt x="218" y="7948"/>
                    <a:pt x="218" y="7921"/>
                    <a:pt x="218" y="792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9" name="Google Shape;1199;p5"/>
            <p:cNvSpPr/>
            <p:nvPr/>
          </p:nvSpPr>
          <p:spPr>
            <a:xfrm>
              <a:off x="11923175" y="3370100"/>
              <a:ext cx="154650" cy="198700"/>
            </a:xfrm>
            <a:custGeom>
              <a:avLst/>
              <a:gdLst/>
              <a:ahLst/>
              <a:cxnLst/>
              <a:rect l="l" t="t" r="r" b="b"/>
              <a:pathLst>
                <a:path w="6186" h="7948" extrusionOk="0">
                  <a:moveTo>
                    <a:pt x="137" y="7893"/>
                  </a:moveTo>
                  <a:lnTo>
                    <a:pt x="137" y="7893"/>
                  </a:lnTo>
                  <a:cubicBezTo>
                    <a:pt x="137" y="7893"/>
                    <a:pt x="137" y="7812"/>
                    <a:pt x="109" y="7785"/>
                  </a:cubicBezTo>
                  <a:cubicBezTo>
                    <a:pt x="55" y="7432"/>
                    <a:pt x="109" y="7052"/>
                    <a:pt x="245" y="6727"/>
                  </a:cubicBezTo>
                  <a:cubicBezTo>
                    <a:pt x="543" y="6184"/>
                    <a:pt x="896" y="5696"/>
                    <a:pt x="1303" y="5262"/>
                  </a:cubicBezTo>
                  <a:cubicBezTo>
                    <a:pt x="2090" y="4367"/>
                    <a:pt x="2903" y="3472"/>
                    <a:pt x="3717" y="2577"/>
                  </a:cubicBezTo>
                  <a:cubicBezTo>
                    <a:pt x="4124" y="2143"/>
                    <a:pt x="4531" y="1709"/>
                    <a:pt x="4938" y="1275"/>
                  </a:cubicBezTo>
                  <a:cubicBezTo>
                    <a:pt x="5344" y="841"/>
                    <a:pt x="5778" y="407"/>
                    <a:pt x="6185" y="0"/>
                  </a:cubicBezTo>
                  <a:lnTo>
                    <a:pt x="6185" y="0"/>
                  </a:lnTo>
                  <a:lnTo>
                    <a:pt x="6185" y="0"/>
                  </a:lnTo>
                  <a:cubicBezTo>
                    <a:pt x="5751" y="407"/>
                    <a:pt x="5344" y="841"/>
                    <a:pt x="4910" y="1248"/>
                  </a:cubicBezTo>
                  <a:cubicBezTo>
                    <a:pt x="4504" y="1682"/>
                    <a:pt x="4097" y="2116"/>
                    <a:pt x="3690" y="2550"/>
                  </a:cubicBezTo>
                  <a:cubicBezTo>
                    <a:pt x="2876" y="3445"/>
                    <a:pt x="2062" y="4313"/>
                    <a:pt x="1276" y="5235"/>
                  </a:cubicBezTo>
                  <a:cubicBezTo>
                    <a:pt x="842" y="5669"/>
                    <a:pt x="489" y="6157"/>
                    <a:pt x="218" y="6700"/>
                  </a:cubicBezTo>
                  <a:cubicBezTo>
                    <a:pt x="55" y="7052"/>
                    <a:pt x="1" y="7432"/>
                    <a:pt x="82" y="7785"/>
                  </a:cubicBezTo>
                  <a:cubicBezTo>
                    <a:pt x="82" y="7839"/>
                    <a:pt x="82" y="7866"/>
                    <a:pt x="82" y="7893"/>
                  </a:cubicBezTo>
                  <a:cubicBezTo>
                    <a:pt x="109" y="7947"/>
                    <a:pt x="82" y="7893"/>
                    <a:pt x="82" y="7893"/>
                  </a:cubicBezTo>
                  <a:lnTo>
                    <a:pt x="82" y="789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0" name="Google Shape;1200;p5"/>
            <p:cNvSpPr/>
            <p:nvPr/>
          </p:nvSpPr>
          <p:spPr>
            <a:xfrm>
              <a:off x="11925900" y="3376875"/>
              <a:ext cx="237350" cy="368225"/>
            </a:xfrm>
            <a:custGeom>
              <a:avLst/>
              <a:gdLst/>
              <a:ahLst/>
              <a:cxnLst/>
              <a:rect l="l" t="t" r="r" b="b"/>
              <a:pathLst>
                <a:path w="9494" h="14729" extrusionOk="0">
                  <a:moveTo>
                    <a:pt x="5534" y="0"/>
                  </a:moveTo>
                  <a:lnTo>
                    <a:pt x="9494" y="8843"/>
                  </a:lnTo>
                  <a:lnTo>
                    <a:pt x="4395" y="14729"/>
                  </a:lnTo>
                  <a:lnTo>
                    <a:pt x="0" y="6700"/>
                  </a:lnTo>
                  <a:close/>
                </a:path>
              </a:pathLst>
            </a:custGeom>
            <a:solidFill>
              <a:srgbClr val="46B2C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1" name="Google Shape;1201;p5"/>
            <p:cNvSpPr/>
            <p:nvPr/>
          </p:nvSpPr>
          <p:spPr>
            <a:xfrm>
              <a:off x="11880475" y="3553850"/>
              <a:ext cx="166825" cy="218375"/>
            </a:xfrm>
            <a:custGeom>
              <a:avLst/>
              <a:gdLst/>
              <a:ahLst/>
              <a:cxnLst/>
              <a:rect l="l" t="t" r="r" b="b"/>
              <a:pathLst>
                <a:path w="6673" h="8735" extrusionOk="0">
                  <a:moveTo>
                    <a:pt x="0" y="1384"/>
                  </a:moveTo>
                  <a:lnTo>
                    <a:pt x="4476" y="8735"/>
                  </a:lnTo>
                  <a:lnTo>
                    <a:pt x="6673" y="7378"/>
                  </a:lnTo>
                  <a:lnTo>
                    <a:pt x="2306" y="1"/>
                  </a:lnTo>
                  <a:close/>
                </a:path>
              </a:pathLst>
            </a:custGeom>
            <a:solidFill>
              <a:srgbClr val="46B2C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2" name="Google Shape;1202;p5"/>
            <p:cNvSpPr/>
            <p:nvPr/>
          </p:nvSpPr>
          <p:spPr>
            <a:xfrm>
              <a:off x="11700100" y="3599300"/>
              <a:ext cx="271250" cy="189200"/>
            </a:xfrm>
            <a:custGeom>
              <a:avLst/>
              <a:gdLst/>
              <a:ahLst/>
              <a:cxnLst/>
              <a:rect l="l" t="t" r="r" b="b"/>
              <a:pathLst>
                <a:path w="10850" h="7568" extrusionOk="0">
                  <a:moveTo>
                    <a:pt x="27" y="1410"/>
                  </a:moveTo>
                  <a:cubicBezTo>
                    <a:pt x="27" y="1410"/>
                    <a:pt x="0" y="1410"/>
                    <a:pt x="0" y="1438"/>
                  </a:cubicBezTo>
                  <a:cubicBezTo>
                    <a:pt x="0" y="1438"/>
                    <a:pt x="0" y="1465"/>
                    <a:pt x="0" y="1492"/>
                  </a:cubicBezTo>
                  <a:lnTo>
                    <a:pt x="4774" y="7540"/>
                  </a:lnTo>
                  <a:cubicBezTo>
                    <a:pt x="4774" y="7540"/>
                    <a:pt x="4801" y="7568"/>
                    <a:pt x="4801" y="7568"/>
                  </a:cubicBezTo>
                  <a:lnTo>
                    <a:pt x="10823" y="6455"/>
                  </a:lnTo>
                  <a:cubicBezTo>
                    <a:pt x="10823" y="6455"/>
                    <a:pt x="10850" y="6455"/>
                    <a:pt x="10850" y="6428"/>
                  </a:cubicBezTo>
                  <a:cubicBezTo>
                    <a:pt x="10850" y="6428"/>
                    <a:pt x="10850" y="6401"/>
                    <a:pt x="10850" y="6401"/>
                  </a:cubicBezTo>
                  <a:lnTo>
                    <a:pt x="6863" y="27"/>
                  </a:lnTo>
                  <a:cubicBezTo>
                    <a:pt x="6835" y="27"/>
                    <a:pt x="6835" y="0"/>
                    <a:pt x="6808" y="27"/>
                  </a:cubicBezTo>
                  <a:close/>
                  <a:moveTo>
                    <a:pt x="109" y="1492"/>
                  </a:moveTo>
                  <a:lnTo>
                    <a:pt x="6808" y="109"/>
                  </a:lnTo>
                  <a:lnTo>
                    <a:pt x="10741" y="6401"/>
                  </a:lnTo>
                  <a:lnTo>
                    <a:pt x="4828" y="7459"/>
                  </a:lnTo>
                  <a:lnTo>
                    <a:pt x="109" y="146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3" name="Google Shape;1203;p5"/>
            <p:cNvSpPr/>
            <p:nvPr/>
          </p:nvSpPr>
          <p:spPr>
            <a:xfrm>
              <a:off x="11955725" y="3408075"/>
              <a:ext cx="194650" cy="307200"/>
            </a:xfrm>
            <a:custGeom>
              <a:avLst/>
              <a:gdLst/>
              <a:ahLst/>
              <a:cxnLst/>
              <a:rect l="l" t="t" r="r" b="b"/>
              <a:pathLst>
                <a:path w="7786" h="12288" extrusionOk="0">
                  <a:moveTo>
                    <a:pt x="4259" y="27"/>
                  </a:moveTo>
                  <a:cubicBezTo>
                    <a:pt x="4259" y="27"/>
                    <a:pt x="4259" y="0"/>
                    <a:pt x="4232" y="0"/>
                  </a:cubicBezTo>
                  <a:cubicBezTo>
                    <a:pt x="4232" y="0"/>
                    <a:pt x="4205" y="0"/>
                    <a:pt x="4205" y="0"/>
                  </a:cubicBezTo>
                  <a:lnTo>
                    <a:pt x="28" y="5913"/>
                  </a:lnTo>
                  <a:cubicBezTo>
                    <a:pt x="1" y="5913"/>
                    <a:pt x="1" y="5940"/>
                    <a:pt x="28" y="5940"/>
                  </a:cubicBezTo>
                  <a:lnTo>
                    <a:pt x="3581" y="12260"/>
                  </a:lnTo>
                  <a:cubicBezTo>
                    <a:pt x="3581" y="12260"/>
                    <a:pt x="3608" y="12287"/>
                    <a:pt x="3608" y="12287"/>
                  </a:cubicBezTo>
                  <a:cubicBezTo>
                    <a:pt x="3636" y="12287"/>
                    <a:pt x="3636" y="12287"/>
                    <a:pt x="3663" y="12287"/>
                  </a:cubicBezTo>
                  <a:lnTo>
                    <a:pt x="7785" y="7703"/>
                  </a:lnTo>
                  <a:cubicBezTo>
                    <a:pt x="7785" y="7676"/>
                    <a:pt x="7785" y="7676"/>
                    <a:pt x="7785" y="7649"/>
                  </a:cubicBezTo>
                  <a:close/>
                  <a:moveTo>
                    <a:pt x="4232" y="136"/>
                  </a:moveTo>
                  <a:cubicBezTo>
                    <a:pt x="4232" y="136"/>
                    <a:pt x="7487" y="7188"/>
                    <a:pt x="7704" y="7649"/>
                  </a:cubicBezTo>
                  <a:lnTo>
                    <a:pt x="3636" y="12179"/>
                  </a:lnTo>
                  <a:lnTo>
                    <a:pt x="109" y="5913"/>
                  </a:lnTo>
                  <a:cubicBezTo>
                    <a:pt x="354" y="5560"/>
                    <a:pt x="3798" y="705"/>
                    <a:pt x="4205" y="13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4" name="Google Shape;1204;p5"/>
            <p:cNvSpPr/>
            <p:nvPr/>
          </p:nvSpPr>
          <p:spPr>
            <a:xfrm>
              <a:off x="12077125" y="3503000"/>
              <a:ext cx="132925" cy="118000"/>
            </a:xfrm>
            <a:custGeom>
              <a:avLst/>
              <a:gdLst/>
              <a:ahLst/>
              <a:cxnLst/>
              <a:rect l="l" t="t" r="r" b="b"/>
              <a:pathLst>
                <a:path w="5317" h="4720" extrusionOk="0">
                  <a:moveTo>
                    <a:pt x="4177" y="326"/>
                  </a:moveTo>
                  <a:cubicBezTo>
                    <a:pt x="3987" y="245"/>
                    <a:pt x="732" y="0"/>
                    <a:pt x="515" y="28"/>
                  </a:cubicBezTo>
                  <a:cubicBezTo>
                    <a:pt x="0" y="82"/>
                    <a:pt x="760" y="1818"/>
                    <a:pt x="1058" y="2279"/>
                  </a:cubicBezTo>
                  <a:cubicBezTo>
                    <a:pt x="1546" y="2984"/>
                    <a:pt x="4014" y="4367"/>
                    <a:pt x="4665" y="4557"/>
                  </a:cubicBezTo>
                  <a:cubicBezTo>
                    <a:pt x="5316" y="4720"/>
                    <a:pt x="4638" y="516"/>
                    <a:pt x="4177" y="326"/>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p5"/>
            <p:cNvSpPr/>
            <p:nvPr/>
          </p:nvSpPr>
          <p:spPr>
            <a:xfrm>
              <a:off x="12095425" y="3536900"/>
              <a:ext cx="15625" cy="9525"/>
            </a:xfrm>
            <a:custGeom>
              <a:avLst/>
              <a:gdLst/>
              <a:ahLst/>
              <a:cxnLst/>
              <a:rect l="l" t="t" r="r" b="b"/>
              <a:pathLst>
                <a:path w="625" h="381" extrusionOk="0">
                  <a:moveTo>
                    <a:pt x="0" y="272"/>
                  </a:moveTo>
                  <a:lnTo>
                    <a:pt x="0" y="272"/>
                  </a:lnTo>
                  <a:cubicBezTo>
                    <a:pt x="0" y="272"/>
                    <a:pt x="28" y="299"/>
                    <a:pt x="28" y="299"/>
                  </a:cubicBezTo>
                  <a:cubicBezTo>
                    <a:pt x="82" y="326"/>
                    <a:pt x="109" y="353"/>
                    <a:pt x="163" y="353"/>
                  </a:cubicBezTo>
                  <a:cubicBezTo>
                    <a:pt x="217" y="380"/>
                    <a:pt x="299" y="380"/>
                    <a:pt x="380" y="380"/>
                  </a:cubicBezTo>
                  <a:cubicBezTo>
                    <a:pt x="462" y="353"/>
                    <a:pt x="543" y="326"/>
                    <a:pt x="570" y="245"/>
                  </a:cubicBezTo>
                  <a:cubicBezTo>
                    <a:pt x="624" y="163"/>
                    <a:pt x="597" y="82"/>
                    <a:pt x="543" y="1"/>
                  </a:cubicBezTo>
                  <a:lnTo>
                    <a:pt x="543" y="1"/>
                  </a:lnTo>
                  <a:cubicBezTo>
                    <a:pt x="570" y="82"/>
                    <a:pt x="570" y="163"/>
                    <a:pt x="543" y="218"/>
                  </a:cubicBezTo>
                  <a:cubicBezTo>
                    <a:pt x="489" y="272"/>
                    <a:pt x="434" y="326"/>
                    <a:pt x="353" y="326"/>
                  </a:cubicBezTo>
                  <a:cubicBezTo>
                    <a:pt x="299" y="326"/>
                    <a:pt x="217" y="326"/>
                    <a:pt x="163" y="326"/>
                  </a:cubicBezTo>
                  <a:cubicBezTo>
                    <a:pt x="109" y="326"/>
                    <a:pt x="82" y="299"/>
                    <a:pt x="28" y="272"/>
                  </a:cubicBezTo>
                  <a:cubicBezTo>
                    <a:pt x="28" y="272"/>
                    <a:pt x="0" y="245"/>
                    <a:pt x="0" y="245"/>
                  </a:cubicBezTo>
                  <a:lnTo>
                    <a:pt x="0" y="24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6" name="Google Shape;1206;p5"/>
            <p:cNvSpPr/>
            <p:nvPr/>
          </p:nvSpPr>
          <p:spPr>
            <a:xfrm>
              <a:off x="12121875" y="3544350"/>
              <a:ext cx="1375" cy="4775"/>
            </a:xfrm>
            <a:custGeom>
              <a:avLst/>
              <a:gdLst/>
              <a:ahLst/>
              <a:cxnLst/>
              <a:rect l="l" t="t" r="r" b="b"/>
              <a:pathLst>
                <a:path w="55" h="191" extrusionOk="0">
                  <a:moveTo>
                    <a:pt x="0" y="191"/>
                  </a:moveTo>
                  <a:lnTo>
                    <a:pt x="27" y="164"/>
                  </a:lnTo>
                  <a:cubicBezTo>
                    <a:pt x="27" y="164"/>
                    <a:pt x="27" y="137"/>
                    <a:pt x="55" y="137"/>
                  </a:cubicBezTo>
                  <a:cubicBezTo>
                    <a:pt x="55" y="82"/>
                    <a:pt x="55" y="55"/>
                    <a:pt x="55" y="1"/>
                  </a:cubicBezTo>
                  <a:lnTo>
                    <a:pt x="55" y="1"/>
                  </a:lnTo>
                  <a:cubicBezTo>
                    <a:pt x="55" y="28"/>
                    <a:pt x="55" y="55"/>
                    <a:pt x="55" y="55"/>
                  </a:cubicBezTo>
                  <a:cubicBezTo>
                    <a:pt x="27" y="82"/>
                    <a:pt x="27" y="109"/>
                    <a:pt x="27" y="164"/>
                  </a:cubicBezTo>
                  <a:lnTo>
                    <a:pt x="27" y="164"/>
                  </a:lnTo>
                  <a:cubicBezTo>
                    <a:pt x="27" y="164"/>
                    <a:pt x="27" y="164"/>
                    <a:pt x="27" y="191"/>
                  </a:cubicBezTo>
                  <a:lnTo>
                    <a:pt x="27" y="19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p5"/>
            <p:cNvSpPr/>
            <p:nvPr/>
          </p:nvSpPr>
          <p:spPr>
            <a:xfrm>
              <a:off x="12126625" y="3543000"/>
              <a:ext cx="2725" cy="4775"/>
            </a:xfrm>
            <a:custGeom>
              <a:avLst/>
              <a:gdLst/>
              <a:ahLst/>
              <a:cxnLst/>
              <a:rect l="l" t="t" r="r" b="b"/>
              <a:pathLst>
                <a:path w="109" h="191" extrusionOk="0">
                  <a:moveTo>
                    <a:pt x="0" y="191"/>
                  </a:moveTo>
                  <a:cubicBezTo>
                    <a:pt x="27" y="163"/>
                    <a:pt x="27" y="163"/>
                    <a:pt x="54" y="136"/>
                  </a:cubicBezTo>
                  <a:cubicBezTo>
                    <a:pt x="54" y="109"/>
                    <a:pt x="54" y="82"/>
                    <a:pt x="82" y="28"/>
                  </a:cubicBezTo>
                  <a:cubicBezTo>
                    <a:pt x="109" y="1"/>
                    <a:pt x="82" y="28"/>
                    <a:pt x="82" y="28"/>
                  </a:cubicBezTo>
                  <a:lnTo>
                    <a:pt x="82" y="28"/>
                  </a:lnTo>
                  <a:lnTo>
                    <a:pt x="27" y="191"/>
                  </a:lnTo>
                  <a:lnTo>
                    <a:pt x="27" y="19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5"/>
            <p:cNvSpPr/>
            <p:nvPr/>
          </p:nvSpPr>
          <p:spPr>
            <a:xfrm>
              <a:off x="12087275" y="3518600"/>
              <a:ext cx="17675" cy="10875"/>
            </a:xfrm>
            <a:custGeom>
              <a:avLst/>
              <a:gdLst/>
              <a:ahLst/>
              <a:cxnLst/>
              <a:rect l="l" t="t" r="r" b="b"/>
              <a:pathLst>
                <a:path w="707" h="435" extrusionOk="0">
                  <a:moveTo>
                    <a:pt x="1" y="244"/>
                  </a:moveTo>
                  <a:lnTo>
                    <a:pt x="1" y="244"/>
                  </a:lnTo>
                  <a:lnTo>
                    <a:pt x="1" y="244"/>
                  </a:lnTo>
                  <a:cubicBezTo>
                    <a:pt x="82" y="380"/>
                    <a:pt x="245" y="434"/>
                    <a:pt x="408" y="407"/>
                  </a:cubicBezTo>
                  <a:cubicBezTo>
                    <a:pt x="462" y="380"/>
                    <a:pt x="516" y="353"/>
                    <a:pt x="571" y="326"/>
                  </a:cubicBezTo>
                  <a:cubicBezTo>
                    <a:pt x="625" y="326"/>
                    <a:pt x="652" y="272"/>
                    <a:pt x="679" y="244"/>
                  </a:cubicBezTo>
                  <a:cubicBezTo>
                    <a:pt x="706" y="163"/>
                    <a:pt x="679" y="82"/>
                    <a:pt x="543" y="0"/>
                  </a:cubicBezTo>
                  <a:lnTo>
                    <a:pt x="543" y="0"/>
                  </a:lnTo>
                  <a:lnTo>
                    <a:pt x="543" y="0"/>
                  </a:lnTo>
                  <a:cubicBezTo>
                    <a:pt x="625" y="82"/>
                    <a:pt x="679" y="163"/>
                    <a:pt x="652" y="217"/>
                  </a:cubicBezTo>
                  <a:cubicBezTo>
                    <a:pt x="625" y="244"/>
                    <a:pt x="598" y="272"/>
                    <a:pt x="571" y="299"/>
                  </a:cubicBezTo>
                  <a:cubicBezTo>
                    <a:pt x="516" y="326"/>
                    <a:pt x="462" y="326"/>
                    <a:pt x="408" y="353"/>
                  </a:cubicBezTo>
                  <a:cubicBezTo>
                    <a:pt x="326" y="353"/>
                    <a:pt x="272" y="353"/>
                    <a:pt x="191" y="353"/>
                  </a:cubicBezTo>
                  <a:cubicBezTo>
                    <a:pt x="137" y="326"/>
                    <a:pt x="82" y="272"/>
                    <a:pt x="28" y="244"/>
                  </a:cubicBezTo>
                  <a:lnTo>
                    <a:pt x="28" y="244"/>
                  </a:lnTo>
                  <a:lnTo>
                    <a:pt x="28" y="24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9" name="Google Shape;1209;p5"/>
            <p:cNvSpPr/>
            <p:nvPr/>
          </p:nvSpPr>
          <p:spPr>
            <a:xfrm>
              <a:off x="12121200" y="3527400"/>
              <a:ext cx="700" cy="4100"/>
            </a:xfrm>
            <a:custGeom>
              <a:avLst/>
              <a:gdLst/>
              <a:ahLst/>
              <a:cxnLst/>
              <a:rect l="l" t="t" r="r" b="b"/>
              <a:pathLst>
                <a:path w="28" h="164" extrusionOk="0">
                  <a:moveTo>
                    <a:pt x="0" y="164"/>
                  </a:moveTo>
                  <a:lnTo>
                    <a:pt x="0" y="164"/>
                  </a:lnTo>
                  <a:lnTo>
                    <a:pt x="0" y="164"/>
                  </a:lnTo>
                  <a:cubicBezTo>
                    <a:pt x="27" y="137"/>
                    <a:pt x="27" y="137"/>
                    <a:pt x="27" y="109"/>
                  </a:cubicBezTo>
                  <a:cubicBezTo>
                    <a:pt x="27" y="82"/>
                    <a:pt x="27" y="55"/>
                    <a:pt x="27" y="1"/>
                  </a:cubicBezTo>
                  <a:lnTo>
                    <a:pt x="27" y="1"/>
                  </a:lnTo>
                  <a:lnTo>
                    <a:pt x="27" y="1"/>
                  </a:lnTo>
                  <a:cubicBezTo>
                    <a:pt x="27" y="28"/>
                    <a:pt x="27" y="55"/>
                    <a:pt x="27" y="82"/>
                  </a:cubicBezTo>
                  <a:cubicBezTo>
                    <a:pt x="27" y="109"/>
                    <a:pt x="27" y="137"/>
                    <a:pt x="27" y="137"/>
                  </a:cubicBezTo>
                  <a:lnTo>
                    <a:pt x="27" y="137"/>
                  </a:lnTo>
                  <a:lnTo>
                    <a:pt x="27" y="137"/>
                  </a:lnTo>
                  <a:lnTo>
                    <a:pt x="27" y="137"/>
                  </a:lnTo>
                  <a:lnTo>
                    <a:pt x="27" y="13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0" name="Google Shape;1210;p5"/>
            <p:cNvSpPr/>
            <p:nvPr/>
          </p:nvSpPr>
          <p:spPr>
            <a:xfrm>
              <a:off x="12125950" y="3528100"/>
              <a:ext cx="0" cy="2725"/>
            </a:xfrm>
            <a:custGeom>
              <a:avLst/>
              <a:gdLst/>
              <a:ahLst/>
              <a:cxnLst/>
              <a:rect l="l" t="t" r="r" b="b"/>
              <a:pathLst>
                <a:path w="120000" h="109" extrusionOk="0">
                  <a:moveTo>
                    <a:pt x="0" y="109"/>
                  </a:moveTo>
                  <a:lnTo>
                    <a:pt x="0" y="109"/>
                  </a:lnTo>
                  <a:lnTo>
                    <a:pt x="0" y="81"/>
                  </a:lnTo>
                  <a:lnTo>
                    <a:pt x="0" y="0"/>
                  </a:lnTo>
                  <a:lnTo>
                    <a:pt x="0" y="0"/>
                  </a:lnTo>
                  <a:cubicBezTo>
                    <a:pt x="0" y="27"/>
                    <a:pt x="0" y="81"/>
                    <a:pt x="0" y="109"/>
                  </a:cubicBezTo>
                  <a:lnTo>
                    <a:pt x="0" y="109"/>
                  </a:lnTo>
                  <a:lnTo>
                    <a:pt x="0" y="109"/>
                  </a:lnTo>
                  <a:lnTo>
                    <a:pt x="0" y="109"/>
                  </a:lnTo>
                  <a:cubicBezTo>
                    <a:pt x="0" y="109"/>
                    <a:pt x="0" y="109"/>
                    <a:pt x="0" y="10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1" name="Google Shape;1211;p5"/>
            <p:cNvSpPr/>
            <p:nvPr/>
          </p:nvSpPr>
          <p:spPr>
            <a:xfrm>
              <a:off x="12083225" y="3500275"/>
              <a:ext cx="20350" cy="15625"/>
            </a:xfrm>
            <a:custGeom>
              <a:avLst/>
              <a:gdLst/>
              <a:ahLst/>
              <a:cxnLst/>
              <a:rect l="l" t="t" r="r" b="b"/>
              <a:pathLst>
                <a:path w="814" h="625" extrusionOk="0">
                  <a:moveTo>
                    <a:pt x="0" y="354"/>
                  </a:moveTo>
                  <a:cubicBezTo>
                    <a:pt x="0" y="381"/>
                    <a:pt x="27" y="408"/>
                    <a:pt x="54" y="435"/>
                  </a:cubicBezTo>
                  <a:cubicBezTo>
                    <a:pt x="109" y="516"/>
                    <a:pt x="190" y="571"/>
                    <a:pt x="271" y="598"/>
                  </a:cubicBezTo>
                  <a:cubicBezTo>
                    <a:pt x="407" y="625"/>
                    <a:pt x="543" y="625"/>
                    <a:pt x="678" y="571"/>
                  </a:cubicBezTo>
                  <a:cubicBezTo>
                    <a:pt x="760" y="516"/>
                    <a:pt x="814" y="435"/>
                    <a:pt x="814" y="326"/>
                  </a:cubicBezTo>
                  <a:cubicBezTo>
                    <a:pt x="814" y="218"/>
                    <a:pt x="760" y="137"/>
                    <a:pt x="678" y="82"/>
                  </a:cubicBezTo>
                  <a:cubicBezTo>
                    <a:pt x="651" y="55"/>
                    <a:pt x="624" y="55"/>
                    <a:pt x="597" y="28"/>
                  </a:cubicBezTo>
                  <a:lnTo>
                    <a:pt x="488" y="1"/>
                  </a:lnTo>
                  <a:lnTo>
                    <a:pt x="488" y="1"/>
                  </a:lnTo>
                  <a:lnTo>
                    <a:pt x="488" y="1"/>
                  </a:lnTo>
                  <a:lnTo>
                    <a:pt x="597" y="55"/>
                  </a:lnTo>
                  <a:lnTo>
                    <a:pt x="678" y="82"/>
                  </a:lnTo>
                  <a:cubicBezTo>
                    <a:pt x="733" y="137"/>
                    <a:pt x="787" y="218"/>
                    <a:pt x="787" y="326"/>
                  </a:cubicBezTo>
                  <a:cubicBezTo>
                    <a:pt x="787" y="408"/>
                    <a:pt x="733" y="462"/>
                    <a:pt x="651" y="516"/>
                  </a:cubicBezTo>
                  <a:cubicBezTo>
                    <a:pt x="543" y="571"/>
                    <a:pt x="407" y="571"/>
                    <a:pt x="271" y="543"/>
                  </a:cubicBezTo>
                  <a:cubicBezTo>
                    <a:pt x="190" y="516"/>
                    <a:pt x="109" y="489"/>
                    <a:pt x="54" y="435"/>
                  </a:cubicBezTo>
                  <a:cubicBezTo>
                    <a:pt x="27" y="381"/>
                    <a:pt x="0" y="354"/>
                    <a:pt x="0" y="326"/>
                  </a:cubicBezTo>
                  <a:lnTo>
                    <a:pt x="0" y="32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2" name="Google Shape;1212;p5"/>
            <p:cNvSpPr/>
            <p:nvPr/>
          </p:nvSpPr>
          <p:spPr>
            <a:xfrm>
              <a:off x="12123225" y="3511125"/>
              <a:ext cx="25" cy="4775"/>
            </a:xfrm>
            <a:custGeom>
              <a:avLst/>
              <a:gdLst/>
              <a:ahLst/>
              <a:cxnLst/>
              <a:rect l="l" t="t" r="r" b="b"/>
              <a:pathLst>
                <a:path w="1" h="191" extrusionOk="0">
                  <a:moveTo>
                    <a:pt x="1" y="191"/>
                  </a:moveTo>
                  <a:lnTo>
                    <a:pt x="1" y="191"/>
                  </a:lnTo>
                  <a:cubicBezTo>
                    <a:pt x="1" y="164"/>
                    <a:pt x="1" y="164"/>
                    <a:pt x="1" y="137"/>
                  </a:cubicBezTo>
                  <a:lnTo>
                    <a:pt x="1" y="28"/>
                  </a:lnTo>
                  <a:cubicBezTo>
                    <a:pt x="1" y="1"/>
                    <a:pt x="1" y="1"/>
                    <a:pt x="1" y="1"/>
                  </a:cubicBezTo>
                  <a:lnTo>
                    <a:pt x="1" y="1"/>
                  </a:lnTo>
                  <a:lnTo>
                    <a:pt x="1" y="1"/>
                  </a:lnTo>
                  <a:cubicBezTo>
                    <a:pt x="1" y="1"/>
                    <a:pt x="1" y="28"/>
                    <a:pt x="1" y="28"/>
                  </a:cubicBezTo>
                  <a:lnTo>
                    <a:pt x="1" y="164"/>
                  </a:lnTo>
                  <a:lnTo>
                    <a:pt x="1" y="191"/>
                  </a:lnTo>
                  <a:lnTo>
                    <a:pt x="1" y="191"/>
                  </a:lnTo>
                  <a:lnTo>
                    <a:pt x="1" y="19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3" name="Google Shape;1213;p5"/>
            <p:cNvSpPr/>
            <p:nvPr/>
          </p:nvSpPr>
          <p:spPr>
            <a:xfrm>
              <a:off x="12127975" y="3510450"/>
              <a:ext cx="700" cy="3425"/>
            </a:xfrm>
            <a:custGeom>
              <a:avLst/>
              <a:gdLst/>
              <a:ahLst/>
              <a:cxnLst/>
              <a:rect l="l" t="t" r="r" b="b"/>
              <a:pathLst>
                <a:path w="28" h="137" extrusionOk="0">
                  <a:moveTo>
                    <a:pt x="0" y="136"/>
                  </a:moveTo>
                  <a:cubicBezTo>
                    <a:pt x="28" y="109"/>
                    <a:pt x="28" y="82"/>
                    <a:pt x="28" y="55"/>
                  </a:cubicBezTo>
                  <a:cubicBezTo>
                    <a:pt x="28" y="55"/>
                    <a:pt x="28" y="28"/>
                    <a:pt x="28" y="1"/>
                  </a:cubicBezTo>
                  <a:lnTo>
                    <a:pt x="28" y="1"/>
                  </a:lnTo>
                  <a:lnTo>
                    <a:pt x="28" y="1"/>
                  </a:lnTo>
                  <a:cubicBezTo>
                    <a:pt x="28" y="28"/>
                    <a:pt x="28" y="55"/>
                    <a:pt x="28" y="82"/>
                  </a:cubicBezTo>
                  <a:cubicBezTo>
                    <a:pt x="28" y="109"/>
                    <a:pt x="28" y="109"/>
                    <a:pt x="28" y="136"/>
                  </a:cubicBezTo>
                  <a:lnTo>
                    <a:pt x="28"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4" name="Google Shape;1214;p5"/>
            <p:cNvSpPr/>
            <p:nvPr/>
          </p:nvSpPr>
          <p:spPr>
            <a:xfrm>
              <a:off x="12178825" y="3521300"/>
              <a:ext cx="1375" cy="3425"/>
            </a:xfrm>
            <a:custGeom>
              <a:avLst/>
              <a:gdLst/>
              <a:ahLst/>
              <a:cxnLst/>
              <a:rect l="l" t="t" r="r" b="b"/>
              <a:pathLst>
                <a:path w="55" h="137" extrusionOk="0">
                  <a:moveTo>
                    <a:pt x="1" y="109"/>
                  </a:moveTo>
                  <a:cubicBezTo>
                    <a:pt x="1" y="109"/>
                    <a:pt x="1" y="82"/>
                    <a:pt x="28" y="82"/>
                  </a:cubicBezTo>
                  <a:cubicBezTo>
                    <a:pt x="28" y="55"/>
                    <a:pt x="28" y="28"/>
                    <a:pt x="55" y="1"/>
                  </a:cubicBezTo>
                  <a:lnTo>
                    <a:pt x="55" y="1"/>
                  </a:lnTo>
                  <a:lnTo>
                    <a:pt x="55" y="1"/>
                  </a:lnTo>
                  <a:cubicBezTo>
                    <a:pt x="28" y="1"/>
                    <a:pt x="28" y="28"/>
                    <a:pt x="28" y="55"/>
                  </a:cubicBezTo>
                  <a:cubicBezTo>
                    <a:pt x="28" y="82"/>
                    <a:pt x="1" y="109"/>
                    <a:pt x="1" y="136"/>
                  </a:cubicBezTo>
                  <a:lnTo>
                    <a:pt x="1"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5" name="Google Shape;1215;p5"/>
            <p:cNvSpPr/>
            <p:nvPr/>
          </p:nvSpPr>
          <p:spPr>
            <a:xfrm>
              <a:off x="12173400" y="3543675"/>
              <a:ext cx="1375" cy="2750"/>
            </a:xfrm>
            <a:custGeom>
              <a:avLst/>
              <a:gdLst/>
              <a:ahLst/>
              <a:cxnLst/>
              <a:rect l="l" t="t" r="r" b="b"/>
              <a:pathLst>
                <a:path w="55" h="110" extrusionOk="0">
                  <a:moveTo>
                    <a:pt x="1" y="109"/>
                  </a:moveTo>
                  <a:cubicBezTo>
                    <a:pt x="28" y="109"/>
                    <a:pt x="28" y="82"/>
                    <a:pt x="28" y="55"/>
                  </a:cubicBezTo>
                  <a:cubicBezTo>
                    <a:pt x="28" y="28"/>
                    <a:pt x="55" y="1"/>
                    <a:pt x="55" y="1"/>
                  </a:cubicBezTo>
                  <a:lnTo>
                    <a:pt x="55" y="1"/>
                  </a:lnTo>
                  <a:lnTo>
                    <a:pt x="55" y="1"/>
                  </a:lnTo>
                  <a:lnTo>
                    <a:pt x="55" y="28"/>
                  </a:lnTo>
                  <a:lnTo>
                    <a:pt x="28" y="82"/>
                  </a:lnTo>
                  <a:cubicBezTo>
                    <a:pt x="28" y="109"/>
                    <a:pt x="28" y="109"/>
                    <a:pt x="28" y="109"/>
                  </a:cubicBezTo>
                  <a:lnTo>
                    <a:pt x="28"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6" name="Google Shape;1216;p5"/>
            <p:cNvSpPr/>
            <p:nvPr/>
          </p:nvSpPr>
          <p:spPr>
            <a:xfrm>
              <a:off x="12104250" y="3557250"/>
              <a:ext cx="16275" cy="8825"/>
            </a:xfrm>
            <a:custGeom>
              <a:avLst/>
              <a:gdLst/>
              <a:ahLst/>
              <a:cxnLst/>
              <a:rect l="l" t="t" r="r" b="b"/>
              <a:pathLst>
                <a:path w="651" h="353" extrusionOk="0">
                  <a:moveTo>
                    <a:pt x="0" y="82"/>
                  </a:moveTo>
                  <a:lnTo>
                    <a:pt x="0" y="82"/>
                  </a:lnTo>
                  <a:lnTo>
                    <a:pt x="0" y="82"/>
                  </a:lnTo>
                  <a:cubicBezTo>
                    <a:pt x="54" y="190"/>
                    <a:pt x="136" y="244"/>
                    <a:pt x="244" y="299"/>
                  </a:cubicBezTo>
                  <a:cubicBezTo>
                    <a:pt x="326" y="326"/>
                    <a:pt x="461" y="353"/>
                    <a:pt x="570" y="326"/>
                  </a:cubicBezTo>
                  <a:cubicBezTo>
                    <a:pt x="651" y="299"/>
                    <a:pt x="651" y="272"/>
                    <a:pt x="651" y="217"/>
                  </a:cubicBezTo>
                  <a:cubicBezTo>
                    <a:pt x="624" y="163"/>
                    <a:pt x="597" y="109"/>
                    <a:pt x="543" y="82"/>
                  </a:cubicBezTo>
                  <a:lnTo>
                    <a:pt x="380" y="0"/>
                  </a:lnTo>
                  <a:lnTo>
                    <a:pt x="380" y="0"/>
                  </a:lnTo>
                  <a:lnTo>
                    <a:pt x="461" y="55"/>
                  </a:lnTo>
                  <a:cubicBezTo>
                    <a:pt x="488" y="55"/>
                    <a:pt x="515" y="55"/>
                    <a:pt x="543" y="82"/>
                  </a:cubicBezTo>
                  <a:cubicBezTo>
                    <a:pt x="570" y="109"/>
                    <a:pt x="624" y="163"/>
                    <a:pt x="624" y="217"/>
                  </a:cubicBezTo>
                  <a:cubicBezTo>
                    <a:pt x="624" y="244"/>
                    <a:pt x="624" y="272"/>
                    <a:pt x="570" y="299"/>
                  </a:cubicBezTo>
                  <a:cubicBezTo>
                    <a:pt x="461" y="299"/>
                    <a:pt x="326" y="299"/>
                    <a:pt x="217" y="244"/>
                  </a:cubicBezTo>
                  <a:cubicBezTo>
                    <a:pt x="136" y="217"/>
                    <a:pt x="54" y="163"/>
                    <a:pt x="0" y="82"/>
                  </a:cubicBezTo>
                  <a:lnTo>
                    <a:pt x="0" y="55"/>
                  </a:lnTo>
                  <a:lnTo>
                    <a:pt x="0"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7" name="Google Shape;1217;p5"/>
            <p:cNvSpPr/>
            <p:nvPr/>
          </p:nvSpPr>
          <p:spPr>
            <a:xfrm>
              <a:off x="12128650" y="3566750"/>
              <a:ext cx="1375" cy="2725"/>
            </a:xfrm>
            <a:custGeom>
              <a:avLst/>
              <a:gdLst/>
              <a:ahLst/>
              <a:cxnLst/>
              <a:rect l="l" t="t" r="r" b="b"/>
              <a:pathLst>
                <a:path w="55" h="109" extrusionOk="0">
                  <a:moveTo>
                    <a:pt x="1" y="109"/>
                  </a:moveTo>
                  <a:lnTo>
                    <a:pt x="1" y="109"/>
                  </a:lnTo>
                  <a:cubicBezTo>
                    <a:pt x="28" y="81"/>
                    <a:pt x="28" y="27"/>
                    <a:pt x="55" y="0"/>
                  </a:cubicBezTo>
                  <a:lnTo>
                    <a:pt x="55" y="0"/>
                  </a:lnTo>
                  <a:lnTo>
                    <a:pt x="55" y="0"/>
                  </a:lnTo>
                  <a:cubicBezTo>
                    <a:pt x="55" y="0"/>
                    <a:pt x="28" y="81"/>
                    <a:pt x="1" y="109"/>
                  </a:cubicBezTo>
                  <a:lnTo>
                    <a:pt x="1" y="109"/>
                  </a:lnTo>
                  <a:lnTo>
                    <a:pt x="1"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8" name="Google Shape;1218;p5"/>
            <p:cNvSpPr/>
            <p:nvPr/>
          </p:nvSpPr>
          <p:spPr>
            <a:xfrm>
              <a:off x="12132050" y="3567425"/>
              <a:ext cx="1375" cy="2050"/>
            </a:xfrm>
            <a:custGeom>
              <a:avLst/>
              <a:gdLst/>
              <a:ahLst/>
              <a:cxnLst/>
              <a:rect l="l" t="t" r="r" b="b"/>
              <a:pathLst>
                <a:path w="55" h="82" extrusionOk="0">
                  <a:moveTo>
                    <a:pt x="0" y="82"/>
                  </a:moveTo>
                  <a:lnTo>
                    <a:pt x="0" y="82"/>
                  </a:lnTo>
                  <a:lnTo>
                    <a:pt x="27" y="54"/>
                  </a:lnTo>
                  <a:lnTo>
                    <a:pt x="54" y="0"/>
                  </a:lnTo>
                  <a:lnTo>
                    <a:pt x="54" y="0"/>
                  </a:lnTo>
                  <a:lnTo>
                    <a:pt x="54" y="0"/>
                  </a:lnTo>
                  <a:lnTo>
                    <a:pt x="27" y="27"/>
                  </a:lnTo>
                  <a:cubicBezTo>
                    <a:pt x="27" y="54"/>
                    <a:pt x="0" y="54"/>
                    <a:pt x="0" y="82"/>
                  </a:cubicBezTo>
                  <a:lnTo>
                    <a:pt x="0" y="82"/>
                  </a:lnTo>
                  <a:lnTo>
                    <a:pt x="0" y="8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9" name="Google Shape;1219;p5"/>
            <p:cNvSpPr/>
            <p:nvPr/>
          </p:nvSpPr>
          <p:spPr>
            <a:xfrm>
              <a:off x="12186300" y="3589125"/>
              <a:ext cx="13575" cy="10875"/>
            </a:xfrm>
            <a:custGeom>
              <a:avLst/>
              <a:gdLst/>
              <a:ahLst/>
              <a:cxnLst/>
              <a:rect l="l" t="t" r="r" b="b"/>
              <a:pathLst>
                <a:path w="543" h="435" extrusionOk="0">
                  <a:moveTo>
                    <a:pt x="543" y="27"/>
                  </a:moveTo>
                  <a:lnTo>
                    <a:pt x="543" y="27"/>
                  </a:lnTo>
                  <a:lnTo>
                    <a:pt x="515" y="54"/>
                  </a:lnTo>
                  <a:cubicBezTo>
                    <a:pt x="461" y="136"/>
                    <a:pt x="380" y="190"/>
                    <a:pt x="298" y="244"/>
                  </a:cubicBezTo>
                  <a:cubicBezTo>
                    <a:pt x="217" y="326"/>
                    <a:pt x="109" y="380"/>
                    <a:pt x="0" y="434"/>
                  </a:cubicBezTo>
                  <a:lnTo>
                    <a:pt x="0" y="434"/>
                  </a:lnTo>
                  <a:lnTo>
                    <a:pt x="0" y="434"/>
                  </a:lnTo>
                  <a:cubicBezTo>
                    <a:pt x="136" y="380"/>
                    <a:pt x="217" y="326"/>
                    <a:pt x="326" y="244"/>
                  </a:cubicBezTo>
                  <a:cubicBezTo>
                    <a:pt x="407" y="190"/>
                    <a:pt x="461" y="136"/>
                    <a:pt x="515" y="54"/>
                  </a:cubicBezTo>
                  <a:cubicBezTo>
                    <a:pt x="543" y="27"/>
                    <a:pt x="543" y="27"/>
                    <a:pt x="543" y="0"/>
                  </a:cubicBezTo>
                  <a:cubicBezTo>
                    <a:pt x="543" y="0"/>
                    <a:pt x="543" y="0"/>
                    <a:pt x="543" y="0"/>
                  </a:cubicBezTo>
                  <a:lnTo>
                    <a:pt x="543"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0" name="Google Shape;1220;p5"/>
            <p:cNvSpPr/>
            <p:nvPr/>
          </p:nvSpPr>
          <p:spPr>
            <a:xfrm>
              <a:off x="12186975" y="3599300"/>
              <a:ext cx="9500" cy="5425"/>
            </a:xfrm>
            <a:custGeom>
              <a:avLst/>
              <a:gdLst/>
              <a:ahLst/>
              <a:cxnLst/>
              <a:rect l="l" t="t" r="r" b="b"/>
              <a:pathLst>
                <a:path w="380" h="217" extrusionOk="0">
                  <a:moveTo>
                    <a:pt x="0" y="190"/>
                  </a:moveTo>
                  <a:cubicBezTo>
                    <a:pt x="82" y="190"/>
                    <a:pt x="136" y="163"/>
                    <a:pt x="217" y="136"/>
                  </a:cubicBezTo>
                  <a:cubicBezTo>
                    <a:pt x="271" y="81"/>
                    <a:pt x="326" y="54"/>
                    <a:pt x="380" y="0"/>
                  </a:cubicBezTo>
                  <a:lnTo>
                    <a:pt x="380" y="0"/>
                  </a:lnTo>
                  <a:cubicBezTo>
                    <a:pt x="326" y="54"/>
                    <a:pt x="271" y="81"/>
                    <a:pt x="217" y="109"/>
                  </a:cubicBezTo>
                  <a:cubicBezTo>
                    <a:pt x="136" y="163"/>
                    <a:pt x="82" y="190"/>
                    <a:pt x="0" y="217"/>
                  </a:cubicBezTo>
                  <a:lnTo>
                    <a:pt x="0" y="21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1" name="Google Shape;1221;p5"/>
            <p:cNvSpPr/>
            <p:nvPr/>
          </p:nvSpPr>
          <p:spPr>
            <a:xfrm>
              <a:off x="11729250" y="3680650"/>
              <a:ext cx="79375" cy="148525"/>
            </a:xfrm>
            <a:custGeom>
              <a:avLst/>
              <a:gdLst/>
              <a:ahLst/>
              <a:cxnLst/>
              <a:rect l="l" t="t" r="r" b="b"/>
              <a:pathLst>
                <a:path w="3175" h="5941" extrusionOk="0">
                  <a:moveTo>
                    <a:pt x="82" y="3120"/>
                  </a:moveTo>
                  <a:cubicBezTo>
                    <a:pt x="109" y="2957"/>
                    <a:pt x="1411" y="462"/>
                    <a:pt x="1519" y="326"/>
                  </a:cubicBezTo>
                  <a:cubicBezTo>
                    <a:pt x="1818" y="1"/>
                    <a:pt x="2713" y="1330"/>
                    <a:pt x="2876" y="1764"/>
                  </a:cubicBezTo>
                  <a:cubicBezTo>
                    <a:pt x="3174" y="2442"/>
                    <a:pt x="3066" y="4856"/>
                    <a:pt x="2876" y="5399"/>
                  </a:cubicBezTo>
                  <a:cubicBezTo>
                    <a:pt x="2713" y="5941"/>
                    <a:pt x="1" y="3527"/>
                    <a:pt x="82" y="3120"/>
                  </a:cubicBezTo>
                  <a:close/>
                </a:path>
              </a:pathLst>
            </a:custGeom>
            <a:solidFill>
              <a:srgbClr val="EABB9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2" name="Google Shape;1222;p5"/>
            <p:cNvSpPr/>
            <p:nvPr/>
          </p:nvSpPr>
          <p:spPr>
            <a:xfrm>
              <a:off x="11783500" y="3711175"/>
              <a:ext cx="10875" cy="10200"/>
            </a:xfrm>
            <a:custGeom>
              <a:avLst/>
              <a:gdLst/>
              <a:ahLst/>
              <a:cxnLst/>
              <a:rect l="l" t="t" r="r" b="b"/>
              <a:pathLst>
                <a:path w="435" h="408" extrusionOk="0">
                  <a:moveTo>
                    <a:pt x="407" y="0"/>
                  </a:moveTo>
                  <a:lnTo>
                    <a:pt x="407" y="0"/>
                  </a:lnTo>
                  <a:cubicBezTo>
                    <a:pt x="407" y="0"/>
                    <a:pt x="407" y="28"/>
                    <a:pt x="407" y="28"/>
                  </a:cubicBezTo>
                  <a:cubicBezTo>
                    <a:pt x="407" y="82"/>
                    <a:pt x="407" y="109"/>
                    <a:pt x="380" y="163"/>
                  </a:cubicBezTo>
                  <a:cubicBezTo>
                    <a:pt x="380" y="217"/>
                    <a:pt x="353" y="245"/>
                    <a:pt x="299" y="299"/>
                  </a:cubicBezTo>
                  <a:cubicBezTo>
                    <a:pt x="272" y="353"/>
                    <a:pt x="217" y="380"/>
                    <a:pt x="136" y="380"/>
                  </a:cubicBezTo>
                  <a:cubicBezTo>
                    <a:pt x="82" y="380"/>
                    <a:pt x="28" y="326"/>
                    <a:pt x="0" y="272"/>
                  </a:cubicBezTo>
                  <a:lnTo>
                    <a:pt x="0" y="272"/>
                  </a:lnTo>
                  <a:cubicBezTo>
                    <a:pt x="28" y="353"/>
                    <a:pt x="82" y="407"/>
                    <a:pt x="163" y="407"/>
                  </a:cubicBezTo>
                  <a:cubicBezTo>
                    <a:pt x="245" y="407"/>
                    <a:pt x="299" y="380"/>
                    <a:pt x="353" y="326"/>
                  </a:cubicBezTo>
                  <a:cubicBezTo>
                    <a:pt x="380" y="272"/>
                    <a:pt x="407" y="217"/>
                    <a:pt x="434" y="163"/>
                  </a:cubicBezTo>
                  <a:cubicBezTo>
                    <a:pt x="434" y="109"/>
                    <a:pt x="434" y="82"/>
                    <a:pt x="434" y="28"/>
                  </a:cubicBezTo>
                  <a:cubicBezTo>
                    <a:pt x="434" y="28"/>
                    <a:pt x="434" y="0"/>
                    <a:pt x="434" y="0"/>
                  </a:cubicBezTo>
                  <a:lnTo>
                    <a:pt x="434"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3" name="Google Shape;1223;p5"/>
            <p:cNvSpPr/>
            <p:nvPr/>
          </p:nvSpPr>
          <p:spPr>
            <a:xfrm>
              <a:off x="11782150" y="3731525"/>
              <a:ext cx="4075" cy="1375"/>
            </a:xfrm>
            <a:custGeom>
              <a:avLst/>
              <a:gdLst/>
              <a:ahLst/>
              <a:cxnLst/>
              <a:rect l="l" t="t" r="r" b="b"/>
              <a:pathLst>
                <a:path w="163" h="55" extrusionOk="0">
                  <a:moveTo>
                    <a:pt x="136" y="54"/>
                  </a:moveTo>
                  <a:lnTo>
                    <a:pt x="109" y="27"/>
                  </a:lnTo>
                  <a:lnTo>
                    <a:pt x="54" y="27"/>
                  </a:lnTo>
                  <a:lnTo>
                    <a:pt x="0" y="0"/>
                  </a:lnTo>
                  <a:lnTo>
                    <a:pt x="0" y="0"/>
                  </a:lnTo>
                  <a:cubicBezTo>
                    <a:pt x="27" y="0"/>
                    <a:pt x="54" y="27"/>
                    <a:pt x="82" y="54"/>
                  </a:cubicBezTo>
                  <a:lnTo>
                    <a:pt x="136" y="54"/>
                  </a:lnTo>
                  <a:lnTo>
                    <a:pt x="163" y="54"/>
                  </a:lnTo>
                  <a:lnTo>
                    <a:pt x="163" y="5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4" name="Google Shape;1224;p5"/>
            <p:cNvSpPr/>
            <p:nvPr/>
          </p:nvSpPr>
          <p:spPr>
            <a:xfrm>
              <a:off x="11779425" y="3734900"/>
              <a:ext cx="3425" cy="700"/>
            </a:xfrm>
            <a:custGeom>
              <a:avLst/>
              <a:gdLst/>
              <a:ahLst/>
              <a:cxnLst/>
              <a:rect l="l" t="t" r="r" b="b"/>
              <a:pathLst>
                <a:path w="137" h="28" extrusionOk="0">
                  <a:moveTo>
                    <a:pt x="136" y="28"/>
                  </a:moveTo>
                  <a:lnTo>
                    <a:pt x="1" y="1"/>
                  </a:lnTo>
                  <a:lnTo>
                    <a:pt x="1" y="1"/>
                  </a:lnTo>
                  <a:lnTo>
                    <a:pt x="1" y="1"/>
                  </a:lnTo>
                  <a:lnTo>
                    <a:pt x="82" y="28"/>
                  </a:lnTo>
                  <a:lnTo>
                    <a:pt x="136"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5" name="Google Shape;1225;p5"/>
            <p:cNvSpPr/>
            <p:nvPr/>
          </p:nvSpPr>
          <p:spPr>
            <a:xfrm>
              <a:off x="11774000" y="3696925"/>
              <a:ext cx="11550" cy="12250"/>
            </a:xfrm>
            <a:custGeom>
              <a:avLst/>
              <a:gdLst/>
              <a:ahLst/>
              <a:cxnLst/>
              <a:rect l="l" t="t" r="r" b="b"/>
              <a:pathLst>
                <a:path w="462" h="490" extrusionOk="0">
                  <a:moveTo>
                    <a:pt x="380" y="1"/>
                  </a:moveTo>
                  <a:lnTo>
                    <a:pt x="380" y="1"/>
                  </a:lnTo>
                  <a:lnTo>
                    <a:pt x="380" y="1"/>
                  </a:lnTo>
                  <a:cubicBezTo>
                    <a:pt x="408" y="55"/>
                    <a:pt x="408" y="136"/>
                    <a:pt x="380" y="191"/>
                  </a:cubicBezTo>
                  <a:cubicBezTo>
                    <a:pt x="380" y="245"/>
                    <a:pt x="353" y="299"/>
                    <a:pt x="299" y="353"/>
                  </a:cubicBezTo>
                  <a:cubicBezTo>
                    <a:pt x="272" y="381"/>
                    <a:pt x="218" y="408"/>
                    <a:pt x="191" y="435"/>
                  </a:cubicBezTo>
                  <a:cubicBezTo>
                    <a:pt x="163" y="435"/>
                    <a:pt x="136" y="462"/>
                    <a:pt x="109" y="462"/>
                  </a:cubicBezTo>
                  <a:cubicBezTo>
                    <a:pt x="55" y="462"/>
                    <a:pt x="28" y="381"/>
                    <a:pt x="1" y="272"/>
                  </a:cubicBezTo>
                  <a:lnTo>
                    <a:pt x="1" y="272"/>
                  </a:lnTo>
                  <a:lnTo>
                    <a:pt x="1" y="272"/>
                  </a:lnTo>
                  <a:cubicBezTo>
                    <a:pt x="1" y="408"/>
                    <a:pt x="55" y="462"/>
                    <a:pt x="109" y="489"/>
                  </a:cubicBezTo>
                  <a:cubicBezTo>
                    <a:pt x="163" y="489"/>
                    <a:pt x="191" y="489"/>
                    <a:pt x="218" y="462"/>
                  </a:cubicBezTo>
                  <a:cubicBezTo>
                    <a:pt x="272" y="435"/>
                    <a:pt x="299" y="408"/>
                    <a:pt x="353" y="381"/>
                  </a:cubicBezTo>
                  <a:cubicBezTo>
                    <a:pt x="380" y="326"/>
                    <a:pt x="435" y="245"/>
                    <a:pt x="435" y="191"/>
                  </a:cubicBezTo>
                  <a:cubicBezTo>
                    <a:pt x="462" y="109"/>
                    <a:pt x="435" y="55"/>
                    <a:pt x="408" y="1"/>
                  </a:cubicBezTo>
                  <a:lnTo>
                    <a:pt x="408" y="1"/>
                  </a:lnTo>
                  <a:lnTo>
                    <a:pt x="408" y="1"/>
                  </a:lnTo>
                  <a:lnTo>
                    <a:pt x="408"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6" name="Google Shape;1226;p5"/>
            <p:cNvSpPr/>
            <p:nvPr/>
          </p:nvSpPr>
          <p:spPr>
            <a:xfrm>
              <a:off x="11770625" y="3723375"/>
              <a:ext cx="3400" cy="1375"/>
            </a:xfrm>
            <a:custGeom>
              <a:avLst/>
              <a:gdLst/>
              <a:ahLst/>
              <a:cxnLst/>
              <a:rect l="l" t="t" r="r" b="b"/>
              <a:pathLst>
                <a:path w="136" h="55" extrusionOk="0">
                  <a:moveTo>
                    <a:pt x="109" y="55"/>
                  </a:moveTo>
                  <a:lnTo>
                    <a:pt x="109" y="55"/>
                  </a:lnTo>
                  <a:lnTo>
                    <a:pt x="109" y="55"/>
                  </a:lnTo>
                  <a:lnTo>
                    <a:pt x="109" y="55"/>
                  </a:lnTo>
                  <a:cubicBezTo>
                    <a:pt x="81" y="55"/>
                    <a:pt x="81" y="55"/>
                    <a:pt x="54" y="55"/>
                  </a:cubicBezTo>
                  <a:cubicBezTo>
                    <a:pt x="27" y="28"/>
                    <a:pt x="27" y="28"/>
                    <a:pt x="0" y="1"/>
                  </a:cubicBezTo>
                  <a:lnTo>
                    <a:pt x="0" y="1"/>
                  </a:lnTo>
                  <a:cubicBezTo>
                    <a:pt x="27" y="28"/>
                    <a:pt x="54" y="55"/>
                    <a:pt x="81" y="55"/>
                  </a:cubicBezTo>
                  <a:cubicBezTo>
                    <a:pt x="81" y="55"/>
                    <a:pt x="109" y="55"/>
                    <a:pt x="136" y="55"/>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7" name="Google Shape;1227;p5"/>
            <p:cNvSpPr/>
            <p:nvPr/>
          </p:nvSpPr>
          <p:spPr>
            <a:xfrm>
              <a:off x="11768575" y="3726775"/>
              <a:ext cx="2075" cy="700"/>
            </a:xfrm>
            <a:custGeom>
              <a:avLst/>
              <a:gdLst/>
              <a:ahLst/>
              <a:cxnLst/>
              <a:rect l="l" t="t" r="r" b="b"/>
              <a:pathLst>
                <a:path w="83" h="28" extrusionOk="0">
                  <a:moveTo>
                    <a:pt x="82" y="27"/>
                  </a:moveTo>
                  <a:lnTo>
                    <a:pt x="82" y="27"/>
                  </a:lnTo>
                  <a:lnTo>
                    <a:pt x="82" y="27"/>
                  </a:lnTo>
                  <a:lnTo>
                    <a:pt x="1" y="0"/>
                  </a:lnTo>
                  <a:lnTo>
                    <a:pt x="1" y="0"/>
                  </a:lnTo>
                  <a:lnTo>
                    <a:pt x="55" y="27"/>
                  </a:lnTo>
                  <a:lnTo>
                    <a:pt x="82" y="27"/>
                  </a:lnTo>
                  <a:lnTo>
                    <a:pt x="82"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8" name="Google Shape;1228;p5"/>
            <p:cNvSpPr/>
            <p:nvPr/>
          </p:nvSpPr>
          <p:spPr>
            <a:xfrm>
              <a:off x="11757050" y="3717275"/>
              <a:ext cx="4100" cy="1375"/>
            </a:xfrm>
            <a:custGeom>
              <a:avLst/>
              <a:gdLst/>
              <a:ahLst/>
              <a:cxnLst/>
              <a:rect l="l" t="t" r="r" b="b"/>
              <a:pathLst>
                <a:path w="164" h="55" extrusionOk="0">
                  <a:moveTo>
                    <a:pt x="163" y="55"/>
                  </a:moveTo>
                  <a:lnTo>
                    <a:pt x="163" y="55"/>
                  </a:lnTo>
                  <a:lnTo>
                    <a:pt x="136" y="55"/>
                  </a:lnTo>
                  <a:lnTo>
                    <a:pt x="55" y="1"/>
                  </a:lnTo>
                  <a:lnTo>
                    <a:pt x="1" y="1"/>
                  </a:lnTo>
                  <a:lnTo>
                    <a:pt x="1" y="1"/>
                  </a:lnTo>
                  <a:lnTo>
                    <a:pt x="28" y="1"/>
                  </a:lnTo>
                  <a:lnTo>
                    <a:pt x="109" y="55"/>
                  </a:lnTo>
                  <a:cubicBezTo>
                    <a:pt x="136" y="55"/>
                    <a:pt x="136" y="55"/>
                    <a:pt x="163" y="55"/>
                  </a:cubicBezTo>
                  <a:lnTo>
                    <a:pt x="163"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9" name="Google Shape;1229;p5"/>
            <p:cNvSpPr/>
            <p:nvPr/>
          </p:nvSpPr>
          <p:spPr>
            <a:xfrm>
              <a:off x="11754350" y="3720675"/>
              <a:ext cx="3400" cy="700"/>
            </a:xfrm>
            <a:custGeom>
              <a:avLst/>
              <a:gdLst/>
              <a:ahLst/>
              <a:cxnLst/>
              <a:rect l="l" t="t" r="r" b="b"/>
              <a:pathLst>
                <a:path w="136" h="28" extrusionOk="0">
                  <a:moveTo>
                    <a:pt x="136" y="27"/>
                  </a:moveTo>
                  <a:lnTo>
                    <a:pt x="81" y="27"/>
                  </a:lnTo>
                  <a:lnTo>
                    <a:pt x="0" y="0"/>
                  </a:lnTo>
                  <a:lnTo>
                    <a:pt x="0" y="0"/>
                  </a:lnTo>
                  <a:lnTo>
                    <a:pt x="0" y="0"/>
                  </a:lnTo>
                  <a:lnTo>
                    <a:pt x="54" y="27"/>
                  </a:lnTo>
                  <a:cubicBezTo>
                    <a:pt x="81" y="27"/>
                    <a:pt x="109" y="27"/>
                    <a:pt x="136" y="27"/>
                  </a:cubicBezTo>
                  <a:lnTo>
                    <a:pt x="136" y="2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0" name="Google Shape;1230;p5"/>
            <p:cNvSpPr/>
            <p:nvPr/>
          </p:nvSpPr>
          <p:spPr>
            <a:xfrm>
              <a:off x="11768575" y="3778975"/>
              <a:ext cx="3425" cy="1400"/>
            </a:xfrm>
            <a:custGeom>
              <a:avLst/>
              <a:gdLst/>
              <a:ahLst/>
              <a:cxnLst/>
              <a:rect l="l" t="t" r="r" b="b"/>
              <a:pathLst>
                <a:path w="137" h="56" extrusionOk="0">
                  <a:moveTo>
                    <a:pt x="136" y="55"/>
                  </a:moveTo>
                  <a:lnTo>
                    <a:pt x="109" y="28"/>
                  </a:lnTo>
                  <a:lnTo>
                    <a:pt x="109" y="28"/>
                  </a:lnTo>
                  <a:lnTo>
                    <a:pt x="1" y="1"/>
                  </a:lnTo>
                  <a:lnTo>
                    <a:pt x="1" y="1"/>
                  </a:lnTo>
                  <a:lnTo>
                    <a:pt x="1" y="1"/>
                  </a:lnTo>
                  <a:lnTo>
                    <a:pt x="109" y="55"/>
                  </a:lnTo>
                  <a:lnTo>
                    <a:pt x="109" y="55"/>
                  </a:lnTo>
                  <a:lnTo>
                    <a:pt x="136"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1" name="Google Shape;1231;p5"/>
            <p:cNvSpPr/>
            <p:nvPr/>
          </p:nvSpPr>
          <p:spPr>
            <a:xfrm>
              <a:off x="11739425" y="3761350"/>
              <a:ext cx="2725" cy="700"/>
            </a:xfrm>
            <a:custGeom>
              <a:avLst/>
              <a:gdLst/>
              <a:ahLst/>
              <a:cxnLst/>
              <a:rect l="l" t="t" r="r" b="b"/>
              <a:pathLst>
                <a:path w="109" h="28" extrusionOk="0">
                  <a:moveTo>
                    <a:pt x="109" y="28"/>
                  </a:moveTo>
                  <a:cubicBezTo>
                    <a:pt x="82" y="28"/>
                    <a:pt x="55" y="28"/>
                    <a:pt x="55" y="28"/>
                  </a:cubicBezTo>
                  <a:lnTo>
                    <a:pt x="0" y="1"/>
                  </a:lnTo>
                  <a:lnTo>
                    <a:pt x="0" y="1"/>
                  </a:lnTo>
                  <a:lnTo>
                    <a:pt x="0" y="1"/>
                  </a:lnTo>
                  <a:lnTo>
                    <a:pt x="55" y="28"/>
                  </a:lnTo>
                  <a:lnTo>
                    <a:pt x="109"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2" name="Google Shape;1232;p5"/>
            <p:cNvSpPr/>
            <p:nvPr/>
          </p:nvSpPr>
          <p:spPr>
            <a:xfrm>
              <a:off x="11757725" y="3768800"/>
              <a:ext cx="2750" cy="725"/>
            </a:xfrm>
            <a:custGeom>
              <a:avLst/>
              <a:gdLst/>
              <a:ahLst/>
              <a:cxnLst/>
              <a:rect l="l" t="t" r="r" b="b"/>
              <a:pathLst>
                <a:path w="110" h="29" extrusionOk="0">
                  <a:moveTo>
                    <a:pt x="109" y="1"/>
                  </a:moveTo>
                  <a:lnTo>
                    <a:pt x="82" y="1"/>
                  </a:lnTo>
                  <a:lnTo>
                    <a:pt x="28" y="1"/>
                  </a:lnTo>
                  <a:lnTo>
                    <a:pt x="1" y="1"/>
                  </a:lnTo>
                  <a:lnTo>
                    <a:pt x="1" y="1"/>
                  </a:lnTo>
                  <a:lnTo>
                    <a:pt x="1" y="1"/>
                  </a:lnTo>
                  <a:cubicBezTo>
                    <a:pt x="1" y="1"/>
                    <a:pt x="28" y="1"/>
                    <a:pt x="55" y="28"/>
                  </a:cubicBezTo>
                  <a:lnTo>
                    <a:pt x="109"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3" name="Google Shape;1233;p5"/>
            <p:cNvSpPr/>
            <p:nvPr/>
          </p:nvSpPr>
          <p:spPr>
            <a:xfrm>
              <a:off x="11793675" y="3724725"/>
              <a:ext cx="8150" cy="14275"/>
            </a:xfrm>
            <a:custGeom>
              <a:avLst/>
              <a:gdLst/>
              <a:ahLst/>
              <a:cxnLst/>
              <a:rect l="l" t="t" r="r" b="b"/>
              <a:pathLst>
                <a:path w="326" h="571" extrusionOk="0">
                  <a:moveTo>
                    <a:pt x="299" y="1"/>
                  </a:moveTo>
                  <a:lnTo>
                    <a:pt x="299" y="1"/>
                  </a:lnTo>
                  <a:lnTo>
                    <a:pt x="299" y="28"/>
                  </a:lnTo>
                  <a:cubicBezTo>
                    <a:pt x="326" y="82"/>
                    <a:pt x="326" y="191"/>
                    <a:pt x="299" y="272"/>
                  </a:cubicBezTo>
                  <a:cubicBezTo>
                    <a:pt x="272" y="354"/>
                    <a:pt x="217" y="435"/>
                    <a:pt x="163" y="516"/>
                  </a:cubicBezTo>
                  <a:cubicBezTo>
                    <a:pt x="136" y="516"/>
                    <a:pt x="109" y="516"/>
                    <a:pt x="82" y="516"/>
                  </a:cubicBezTo>
                  <a:cubicBezTo>
                    <a:pt x="55" y="462"/>
                    <a:pt x="27" y="435"/>
                    <a:pt x="27" y="381"/>
                  </a:cubicBezTo>
                  <a:lnTo>
                    <a:pt x="27" y="245"/>
                  </a:lnTo>
                  <a:lnTo>
                    <a:pt x="27" y="245"/>
                  </a:lnTo>
                  <a:lnTo>
                    <a:pt x="0" y="381"/>
                  </a:lnTo>
                  <a:cubicBezTo>
                    <a:pt x="0" y="435"/>
                    <a:pt x="27" y="489"/>
                    <a:pt x="55" y="543"/>
                  </a:cubicBezTo>
                  <a:cubicBezTo>
                    <a:pt x="82" y="571"/>
                    <a:pt x="136" y="571"/>
                    <a:pt x="163" y="543"/>
                  </a:cubicBezTo>
                  <a:cubicBezTo>
                    <a:pt x="244" y="462"/>
                    <a:pt x="272" y="354"/>
                    <a:pt x="299" y="272"/>
                  </a:cubicBezTo>
                  <a:cubicBezTo>
                    <a:pt x="326" y="191"/>
                    <a:pt x="326" y="82"/>
                    <a:pt x="272" y="1"/>
                  </a:cubicBezTo>
                  <a:lnTo>
                    <a:pt x="272" y="1"/>
                  </a:lnTo>
                  <a:lnTo>
                    <a:pt x="272"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4" name="Google Shape;1234;p5"/>
            <p:cNvSpPr/>
            <p:nvPr/>
          </p:nvSpPr>
          <p:spPr>
            <a:xfrm>
              <a:off x="11795025" y="3746425"/>
              <a:ext cx="2050" cy="700"/>
            </a:xfrm>
            <a:custGeom>
              <a:avLst/>
              <a:gdLst/>
              <a:ahLst/>
              <a:cxnLst/>
              <a:rect l="l" t="t" r="r" b="b"/>
              <a:pathLst>
                <a:path w="82" h="28" extrusionOk="0">
                  <a:moveTo>
                    <a:pt x="82" y="28"/>
                  </a:moveTo>
                  <a:lnTo>
                    <a:pt x="82" y="28"/>
                  </a:lnTo>
                  <a:cubicBezTo>
                    <a:pt x="55" y="28"/>
                    <a:pt x="28" y="1"/>
                    <a:pt x="1" y="1"/>
                  </a:cubicBezTo>
                  <a:lnTo>
                    <a:pt x="1" y="1"/>
                  </a:lnTo>
                  <a:cubicBezTo>
                    <a:pt x="28" y="28"/>
                    <a:pt x="55" y="28"/>
                    <a:pt x="82" y="28"/>
                  </a:cubicBezTo>
                  <a:lnTo>
                    <a:pt x="82" y="28"/>
                  </a:lnTo>
                  <a:lnTo>
                    <a:pt x="82" y="28"/>
                  </a:lnTo>
                  <a:lnTo>
                    <a:pt x="82" y="28"/>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5" name="Google Shape;1235;p5"/>
            <p:cNvSpPr/>
            <p:nvPr/>
          </p:nvSpPr>
          <p:spPr>
            <a:xfrm>
              <a:off x="11793675" y="3749150"/>
              <a:ext cx="2050" cy="25"/>
            </a:xfrm>
            <a:custGeom>
              <a:avLst/>
              <a:gdLst/>
              <a:ahLst/>
              <a:cxnLst/>
              <a:rect l="l" t="t" r="r" b="b"/>
              <a:pathLst>
                <a:path w="82" h="1" extrusionOk="0">
                  <a:moveTo>
                    <a:pt x="82" y="0"/>
                  </a:moveTo>
                  <a:lnTo>
                    <a:pt x="0" y="0"/>
                  </a:lnTo>
                  <a:lnTo>
                    <a:pt x="0" y="0"/>
                  </a:lnTo>
                  <a:lnTo>
                    <a:pt x="0" y="0"/>
                  </a:lnTo>
                  <a:lnTo>
                    <a:pt x="82" y="0"/>
                  </a:lnTo>
                  <a:lnTo>
                    <a:pt x="82" y="0"/>
                  </a:lnTo>
                  <a:lnTo>
                    <a:pt x="82"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6" name="Google Shape;1236;p5"/>
            <p:cNvSpPr/>
            <p:nvPr/>
          </p:nvSpPr>
          <p:spPr>
            <a:xfrm>
              <a:off x="11787575" y="3804750"/>
              <a:ext cx="8150" cy="4775"/>
            </a:xfrm>
            <a:custGeom>
              <a:avLst/>
              <a:gdLst/>
              <a:ahLst/>
              <a:cxnLst/>
              <a:rect l="l" t="t" r="r" b="b"/>
              <a:pathLst>
                <a:path w="326" h="191" extrusionOk="0">
                  <a:moveTo>
                    <a:pt x="326" y="1"/>
                  </a:moveTo>
                  <a:cubicBezTo>
                    <a:pt x="271" y="55"/>
                    <a:pt x="217" y="82"/>
                    <a:pt x="163" y="109"/>
                  </a:cubicBezTo>
                  <a:cubicBezTo>
                    <a:pt x="109" y="136"/>
                    <a:pt x="54" y="163"/>
                    <a:pt x="0" y="190"/>
                  </a:cubicBezTo>
                  <a:lnTo>
                    <a:pt x="0" y="190"/>
                  </a:lnTo>
                  <a:lnTo>
                    <a:pt x="0" y="190"/>
                  </a:lnTo>
                  <a:cubicBezTo>
                    <a:pt x="54" y="163"/>
                    <a:pt x="109" y="136"/>
                    <a:pt x="163" y="109"/>
                  </a:cubicBezTo>
                  <a:cubicBezTo>
                    <a:pt x="217" y="82"/>
                    <a:pt x="271" y="28"/>
                    <a:pt x="326" y="1"/>
                  </a:cubicBezTo>
                  <a:lnTo>
                    <a:pt x="326"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40"/>
        <p:cNvGrpSpPr/>
        <p:nvPr/>
      </p:nvGrpSpPr>
      <p:grpSpPr>
        <a:xfrm>
          <a:off x="0" y="0"/>
          <a:ext cx="0" cy="0"/>
          <a:chOff x="0" y="0"/>
          <a:chExt cx="0" cy="0"/>
        </a:xfrm>
      </p:grpSpPr>
      <p:sp>
        <p:nvSpPr>
          <p:cNvPr id="1241" name="Google Shape;1241;p6"/>
          <p:cNvSpPr txBox="1">
            <a:spLocks noGrp="1"/>
          </p:cNvSpPr>
          <p:nvPr>
            <p:ph type="title"/>
          </p:nvPr>
        </p:nvSpPr>
        <p:spPr>
          <a:xfrm>
            <a:off x="800059" y="678371"/>
            <a:ext cx="3309300" cy="707226"/>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500"/>
              <a:buNone/>
            </a:pPr>
            <a:r>
              <a:rPr lang="en" b="1">
                <a:latin typeface="Montserrat SemiBold"/>
                <a:ea typeface="Montserrat SemiBold"/>
                <a:cs typeface="Montserrat SemiBold"/>
                <a:sym typeface="Montserrat SemiBold"/>
              </a:rPr>
              <a:t>Ứng dụng</a:t>
            </a:r>
            <a:endParaRPr b="1">
              <a:latin typeface="Montserrat SemiBold"/>
              <a:ea typeface="Montserrat SemiBold"/>
              <a:cs typeface="Montserrat SemiBold"/>
              <a:sym typeface="Montserrat SemiBold"/>
            </a:endParaRPr>
          </a:p>
        </p:txBody>
      </p:sp>
      <p:pic>
        <p:nvPicPr>
          <p:cNvPr id="2" name="Media3">
            <a:hlinkClick r:id="" action="ppaction://media"/>
            <a:extLst>
              <a:ext uri="{FF2B5EF4-FFF2-40B4-BE49-F238E27FC236}">
                <a16:creationId xmlns:a16="http://schemas.microsoft.com/office/drawing/2014/main" id="{1FF17DA9-0C07-93C5-EC22-6F17C95916F3}"/>
              </a:ext>
            </a:extLst>
          </p:cNvPr>
          <p:cNvPicPr>
            <a:picLocks noChangeAspect="1"/>
          </p:cNvPicPr>
          <p:nvPr>
            <a:videoFile r:link="rId1"/>
            <p:extLst>
              <p:ext uri="{DAA4B4D4-6D71-4841-9C94-3DE7FCFB9230}">
                <p14:media xmlns:p14="http://schemas.microsoft.com/office/powerpoint/2010/main" r:embed="rId2">
                  <p14:trim st="3590" end="11549.8"/>
                </p14:media>
              </p:ext>
            </p:extLst>
          </p:nvPr>
        </p:nvPicPr>
        <p:blipFill rotWithShape="1">
          <a:blip r:embed="rId7"/>
          <a:srcRect r="4500" b="933"/>
          <a:stretch/>
        </p:blipFill>
        <p:spPr>
          <a:xfrm>
            <a:off x="5375204" y="1733474"/>
            <a:ext cx="2657419" cy="2573121"/>
          </a:xfrm>
          <a:prstGeom prst="rect">
            <a:avLst/>
          </a:prstGeom>
          <a:ln w="19050">
            <a:solidFill>
              <a:srgbClr val="FFC800"/>
            </a:solidFill>
          </a:ln>
        </p:spPr>
      </p:pic>
      <p:pic>
        <p:nvPicPr>
          <p:cNvPr id="3" name="Media2">
            <a:hlinkClick r:id="" action="ppaction://media"/>
            <a:extLst>
              <a:ext uri="{FF2B5EF4-FFF2-40B4-BE49-F238E27FC236}">
                <a16:creationId xmlns:a16="http://schemas.microsoft.com/office/drawing/2014/main" id="{A517C793-67D9-3E13-2DE0-A356B90D5A99}"/>
              </a:ext>
            </a:extLst>
          </p:cNvPr>
          <p:cNvPicPr>
            <a:picLocks noChangeAspect="1"/>
          </p:cNvPicPr>
          <p:nvPr>
            <a:videoFile r:link="rId1"/>
            <p:extLst>
              <p:ext uri="{DAA4B4D4-6D71-4841-9C94-3DE7FCFB9230}">
                <p14:media xmlns:p14="http://schemas.microsoft.com/office/powerpoint/2010/main" r:embed="rId3">
                  <p14:trim st="2706" end="3719"/>
                </p14:media>
              </p:ext>
            </p:extLst>
          </p:nvPr>
        </p:nvPicPr>
        <p:blipFill rotWithShape="1">
          <a:blip r:embed="rId8"/>
          <a:srcRect b="8467"/>
          <a:stretch/>
        </p:blipFill>
        <p:spPr>
          <a:xfrm>
            <a:off x="3255282" y="1701428"/>
            <a:ext cx="1810458" cy="2637212"/>
          </a:xfrm>
          <a:prstGeom prst="rect">
            <a:avLst/>
          </a:prstGeom>
          <a:ln w="19050">
            <a:solidFill>
              <a:srgbClr val="FFC800"/>
            </a:solidFill>
          </a:ln>
        </p:spPr>
      </p:pic>
      <p:pic>
        <p:nvPicPr>
          <p:cNvPr id="4" name="Media1">
            <a:hlinkClick r:id="" action="ppaction://media"/>
            <a:extLst>
              <a:ext uri="{FF2B5EF4-FFF2-40B4-BE49-F238E27FC236}">
                <a16:creationId xmlns:a16="http://schemas.microsoft.com/office/drawing/2014/main" id="{5EFEB1B0-D21C-4260-00A2-D1F1649BC8C4}"/>
              </a:ext>
            </a:extLst>
          </p:cNvPr>
          <p:cNvPicPr>
            <a:picLocks noChangeAspect="1"/>
          </p:cNvPicPr>
          <p:nvPr>
            <a:videoFile r:link="rId1"/>
            <p:extLst>
              <p:ext uri="{DAA4B4D4-6D71-4841-9C94-3DE7FCFB9230}">
                <p14:media xmlns:p14="http://schemas.microsoft.com/office/powerpoint/2010/main" r:embed="rId4">
                  <p14:trim st="1569" end="4037.6145"/>
                </p14:media>
              </p:ext>
            </p:extLst>
          </p:nvPr>
        </p:nvPicPr>
        <p:blipFill rotWithShape="1">
          <a:blip r:embed="rId9"/>
          <a:srcRect l="7476" t="208" r="8670" b="-208"/>
          <a:stretch/>
        </p:blipFill>
        <p:spPr>
          <a:xfrm>
            <a:off x="1163420" y="1701428"/>
            <a:ext cx="1782398" cy="2637212"/>
          </a:xfrm>
          <a:prstGeom prst="rect">
            <a:avLst/>
          </a:prstGeom>
          <a:ln w="19050">
            <a:solidFill>
              <a:srgbClr val="FFC800"/>
            </a:solidFill>
          </a:ln>
        </p:spPr>
      </p:pic>
      <p:sp>
        <p:nvSpPr>
          <p:cNvPr id="1246" name="Google Shape;1246;p6"/>
          <p:cNvSpPr/>
          <p:nvPr/>
        </p:nvSpPr>
        <p:spPr>
          <a:xfrm rot="-9236914">
            <a:off x="7452890" y="571854"/>
            <a:ext cx="1468619" cy="1352969"/>
          </a:xfrm>
          <a:custGeom>
            <a:avLst/>
            <a:gdLst/>
            <a:ahLst/>
            <a:cxnLst/>
            <a:rect l="l" t="t" r="r" b="b"/>
            <a:pathLst>
              <a:path w="22134" h="20391" extrusionOk="0">
                <a:moveTo>
                  <a:pt x="15037" y="0"/>
                </a:moveTo>
                <a:cubicBezTo>
                  <a:pt x="13394" y="0"/>
                  <a:pt x="11731" y="2303"/>
                  <a:pt x="12125" y="5337"/>
                </a:cubicBezTo>
                <a:cubicBezTo>
                  <a:pt x="12155" y="5605"/>
                  <a:pt x="12121" y="5716"/>
                  <a:pt x="12033" y="5716"/>
                </a:cubicBezTo>
                <a:cubicBezTo>
                  <a:pt x="11610" y="5716"/>
                  <a:pt x="9949" y="3135"/>
                  <a:pt x="8319" y="3135"/>
                </a:cubicBezTo>
                <a:cubicBezTo>
                  <a:pt x="7858" y="3135"/>
                  <a:pt x="7399" y="3342"/>
                  <a:pt x="6971" y="3872"/>
                </a:cubicBezTo>
                <a:cubicBezTo>
                  <a:pt x="5018" y="6286"/>
                  <a:pt x="8138" y="10301"/>
                  <a:pt x="7622" y="10518"/>
                </a:cubicBezTo>
                <a:cubicBezTo>
                  <a:pt x="7603" y="10527"/>
                  <a:pt x="7582" y="10531"/>
                  <a:pt x="7558" y="10531"/>
                </a:cubicBezTo>
                <a:cubicBezTo>
                  <a:pt x="7136" y="10531"/>
                  <a:pt x="6074" y="9111"/>
                  <a:pt x="4797" y="9111"/>
                </a:cubicBezTo>
                <a:cubicBezTo>
                  <a:pt x="4265" y="9111"/>
                  <a:pt x="3696" y="9358"/>
                  <a:pt x="3120" y="10056"/>
                </a:cubicBezTo>
                <a:cubicBezTo>
                  <a:pt x="0" y="13881"/>
                  <a:pt x="8870" y="20391"/>
                  <a:pt x="8870" y="20391"/>
                </a:cubicBezTo>
                <a:cubicBezTo>
                  <a:pt x="17360" y="20038"/>
                  <a:pt x="22134" y="14830"/>
                  <a:pt x="19855" y="12660"/>
                </a:cubicBezTo>
                <a:cubicBezTo>
                  <a:pt x="19628" y="12439"/>
                  <a:pt x="19375" y="12359"/>
                  <a:pt x="19108" y="12359"/>
                </a:cubicBezTo>
                <a:cubicBezTo>
                  <a:pt x="18410" y="12359"/>
                  <a:pt x="17620" y="12908"/>
                  <a:pt x="16970" y="12908"/>
                </a:cubicBezTo>
                <a:cubicBezTo>
                  <a:pt x="16711" y="12908"/>
                  <a:pt x="16475" y="12821"/>
                  <a:pt x="16275" y="12579"/>
                </a:cubicBezTo>
                <a:cubicBezTo>
                  <a:pt x="15597" y="11819"/>
                  <a:pt x="17441" y="10924"/>
                  <a:pt x="18038" y="10463"/>
                </a:cubicBezTo>
                <a:cubicBezTo>
                  <a:pt x="20697" y="8282"/>
                  <a:pt x="20222" y="5895"/>
                  <a:pt x="17868" y="5895"/>
                </a:cubicBezTo>
                <a:cubicBezTo>
                  <a:pt x="17148" y="5895"/>
                  <a:pt x="16252" y="6118"/>
                  <a:pt x="15217" y="6639"/>
                </a:cubicBezTo>
                <a:cubicBezTo>
                  <a:pt x="15177" y="6660"/>
                  <a:pt x="15149" y="6671"/>
                  <a:pt x="15130" y="6671"/>
                </a:cubicBezTo>
                <a:cubicBezTo>
                  <a:pt x="14729" y="6671"/>
                  <a:pt x="18953" y="1818"/>
                  <a:pt x="15868" y="210"/>
                </a:cubicBezTo>
                <a:cubicBezTo>
                  <a:pt x="15598" y="68"/>
                  <a:pt x="15318" y="0"/>
                  <a:pt x="1503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7" name="Google Shape;1247;p6"/>
          <p:cNvSpPr/>
          <p:nvPr/>
        </p:nvSpPr>
        <p:spPr>
          <a:xfrm rot="-7479838">
            <a:off x="7786580" y="417485"/>
            <a:ext cx="567428" cy="1185656"/>
          </a:xfrm>
          <a:custGeom>
            <a:avLst/>
            <a:gdLst/>
            <a:ahLst/>
            <a:cxnLst/>
            <a:rect l="l" t="t" r="r" b="b"/>
            <a:pathLst>
              <a:path w="8139" h="17007" extrusionOk="0">
                <a:moveTo>
                  <a:pt x="4937" y="2224"/>
                </a:moveTo>
                <a:cubicBezTo>
                  <a:pt x="5127" y="1953"/>
                  <a:pt x="5344" y="1655"/>
                  <a:pt x="5507" y="1356"/>
                </a:cubicBezTo>
                <a:cubicBezTo>
                  <a:pt x="5615" y="1194"/>
                  <a:pt x="5697" y="1004"/>
                  <a:pt x="5778" y="814"/>
                </a:cubicBezTo>
                <a:cubicBezTo>
                  <a:pt x="5832" y="624"/>
                  <a:pt x="5887" y="461"/>
                  <a:pt x="5941" y="271"/>
                </a:cubicBezTo>
                <a:lnTo>
                  <a:pt x="5968" y="109"/>
                </a:lnTo>
                <a:cubicBezTo>
                  <a:pt x="5968" y="81"/>
                  <a:pt x="6022" y="0"/>
                  <a:pt x="5995" y="27"/>
                </a:cubicBezTo>
                <a:cubicBezTo>
                  <a:pt x="5860" y="81"/>
                  <a:pt x="5724" y="380"/>
                  <a:pt x="5643" y="515"/>
                </a:cubicBezTo>
                <a:cubicBezTo>
                  <a:pt x="5371" y="977"/>
                  <a:pt x="5182" y="1465"/>
                  <a:pt x="5019" y="1980"/>
                </a:cubicBezTo>
                <a:lnTo>
                  <a:pt x="4937" y="2197"/>
                </a:lnTo>
                <a:lnTo>
                  <a:pt x="4937" y="2170"/>
                </a:lnTo>
                <a:lnTo>
                  <a:pt x="4965" y="2143"/>
                </a:lnTo>
                <a:cubicBezTo>
                  <a:pt x="4965" y="2116"/>
                  <a:pt x="4937" y="2089"/>
                  <a:pt x="4937" y="2061"/>
                </a:cubicBezTo>
                <a:cubicBezTo>
                  <a:pt x="4937" y="1736"/>
                  <a:pt x="4910" y="1438"/>
                  <a:pt x="4910" y="1112"/>
                </a:cubicBezTo>
                <a:lnTo>
                  <a:pt x="4910" y="1004"/>
                </a:lnTo>
                <a:lnTo>
                  <a:pt x="4910" y="895"/>
                </a:lnTo>
                <a:cubicBezTo>
                  <a:pt x="4910" y="895"/>
                  <a:pt x="4910" y="841"/>
                  <a:pt x="4856" y="895"/>
                </a:cubicBezTo>
                <a:lnTo>
                  <a:pt x="4856" y="1817"/>
                </a:lnTo>
                <a:cubicBezTo>
                  <a:pt x="4693" y="1329"/>
                  <a:pt x="4449" y="895"/>
                  <a:pt x="4124" y="515"/>
                </a:cubicBezTo>
                <a:cubicBezTo>
                  <a:pt x="4015" y="407"/>
                  <a:pt x="3907" y="298"/>
                  <a:pt x="3798" y="217"/>
                </a:cubicBezTo>
                <a:cubicBezTo>
                  <a:pt x="3771" y="163"/>
                  <a:pt x="3690" y="27"/>
                  <a:pt x="3663" y="81"/>
                </a:cubicBezTo>
                <a:cubicBezTo>
                  <a:pt x="3581" y="298"/>
                  <a:pt x="3744" y="651"/>
                  <a:pt x="3852" y="841"/>
                </a:cubicBezTo>
                <a:cubicBezTo>
                  <a:pt x="4151" y="1329"/>
                  <a:pt x="4476" y="1790"/>
                  <a:pt x="4856" y="2197"/>
                </a:cubicBezTo>
                <a:lnTo>
                  <a:pt x="4856" y="4123"/>
                </a:lnTo>
                <a:cubicBezTo>
                  <a:pt x="4693" y="3255"/>
                  <a:pt x="4259" y="2441"/>
                  <a:pt x="3663" y="1790"/>
                </a:cubicBezTo>
                <a:cubicBezTo>
                  <a:pt x="3500" y="1628"/>
                  <a:pt x="3337" y="1492"/>
                  <a:pt x="3147" y="1329"/>
                </a:cubicBezTo>
                <a:cubicBezTo>
                  <a:pt x="3093" y="1302"/>
                  <a:pt x="3012" y="1248"/>
                  <a:pt x="2957" y="1221"/>
                </a:cubicBezTo>
                <a:cubicBezTo>
                  <a:pt x="2930" y="1275"/>
                  <a:pt x="2984" y="1438"/>
                  <a:pt x="2984" y="1492"/>
                </a:cubicBezTo>
                <a:cubicBezTo>
                  <a:pt x="3039" y="1736"/>
                  <a:pt x="3147" y="1980"/>
                  <a:pt x="3283" y="2197"/>
                </a:cubicBezTo>
                <a:cubicBezTo>
                  <a:pt x="3744" y="2984"/>
                  <a:pt x="4286" y="3716"/>
                  <a:pt x="4856" y="4394"/>
                </a:cubicBezTo>
                <a:cubicBezTo>
                  <a:pt x="4856" y="5072"/>
                  <a:pt x="4856" y="5723"/>
                  <a:pt x="4829" y="6374"/>
                </a:cubicBezTo>
                <a:cubicBezTo>
                  <a:pt x="4503" y="5343"/>
                  <a:pt x="3852" y="4448"/>
                  <a:pt x="3012" y="3770"/>
                </a:cubicBezTo>
                <a:cubicBezTo>
                  <a:pt x="2795" y="3580"/>
                  <a:pt x="2550" y="3418"/>
                  <a:pt x="2279" y="3282"/>
                </a:cubicBezTo>
                <a:cubicBezTo>
                  <a:pt x="2279" y="3282"/>
                  <a:pt x="2117" y="3146"/>
                  <a:pt x="2089" y="3174"/>
                </a:cubicBezTo>
                <a:cubicBezTo>
                  <a:pt x="2117" y="3255"/>
                  <a:pt x="2117" y="3336"/>
                  <a:pt x="2171" y="3418"/>
                </a:cubicBezTo>
                <a:cubicBezTo>
                  <a:pt x="2279" y="3689"/>
                  <a:pt x="2442" y="3960"/>
                  <a:pt x="2632" y="4177"/>
                </a:cubicBezTo>
                <a:cubicBezTo>
                  <a:pt x="3337" y="5072"/>
                  <a:pt x="4042" y="5940"/>
                  <a:pt x="4829" y="6754"/>
                </a:cubicBezTo>
                <a:cubicBezTo>
                  <a:pt x="4829" y="7323"/>
                  <a:pt x="4802" y="7893"/>
                  <a:pt x="4775" y="8490"/>
                </a:cubicBezTo>
                <a:cubicBezTo>
                  <a:pt x="4422" y="7540"/>
                  <a:pt x="3825" y="6727"/>
                  <a:pt x="3039" y="6103"/>
                </a:cubicBezTo>
                <a:cubicBezTo>
                  <a:pt x="2767" y="5886"/>
                  <a:pt x="2496" y="5669"/>
                  <a:pt x="2198" y="5479"/>
                </a:cubicBezTo>
                <a:lnTo>
                  <a:pt x="1927" y="5343"/>
                </a:lnTo>
                <a:cubicBezTo>
                  <a:pt x="1872" y="5316"/>
                  <a:pt x="1764" y="5208"/>
                  <a:pt x="1791" y="5262"/>
                </a:cubicBezTo>
                <a:cubicBezTo>
                  <a:pt x="1872" y="5696"/>
                  <a:pt x="2306" y="6130"/>
                  <a:pt x="2578" y="6456"/>
                </a:cubicBezTo>
                <a:cubicBezTo>
                  <a:pt x="3256" y="7215"/>
                  <a:pt x="3988" y="7947"/>
                  <a:pt x="4775" y="8598"/>
                </a:cubicBezTo>
                <a:cubicBezTo>
                  <a:pt x="4748" y="9249"/>
                  <a:pt x="4693" y="9900"/>
                  <a:pt x="4666" y="10551"/>
                </a:cubicBezTo>
                <a:cubicBezTo>
                  <a:pt x="4314" y="9385"/>
                  <a:pt x="3500" y="8490"/>
                  <a:pt x="2550" y="7757"/>
                </a:cubicBezTo>
                <a:cubicBezTo>
                  <a:pt x="2306" y="7568"/>
                  <a:pt x="2062" y="7378"/>
                  <a:pt x="1791" y="7188"/>
                </a:cubicBezTo>
                <a:lnTo>
                  <a:pt x="1601" y="7079"/>
                </a:lnTo>
                <a:cubicBezTo>
                  <a:pt x="1574" y="7079"/>
                  <a:pt x="1547" y="7025"/>
                  <a:pt x="1520" y="7052"/>
                </a:cubicBezTo>
                <a:cubicBezTo>
                  <a:pt x="1520" y="7079"/>
                  <a:pt x="1601" y="7269"/>
                  <a:pt x="1628" y="7323"/>
                </a:cubicBezTo>
                <a:cubicBezTo>
                  <a:pt x="1764" y="7622"/>
                  <a:pt x="1954" y="7893"/>
                  <a:pt x="2171" y="8137"/>
                </a:cubicBezTo>
                <a:cubicBezTo>
                  <a:pt x="2903" y="9059"/>
                  <a:pt x="3744" y="9900"/>
                  <a:pt x="4639" y="10660"/>
                </a:cubicBezTo>
                <a:cubicBezTo>
                  <a:pt x="4612" y="11121"/>
                  <a:pt x="4585" y="11582"/>
                  <a:pt x="4558" y="12016"/>
                </a:cubicBezTo>
                <a:lnTo>
                  <a:pt x="4558" y="12016"/>
                </a:lnTo>
                <a:cubicBezTo>
                  <a:pt x="4151" y="10904"/>
                  <a:pt x="3364" y="10090"/>
                  <a:pt x="2523" y="9276"/>
                </a:cubicBezTo>
                <a:cubicBezTo>
                  <a:pt x="2035" y="8761"/>
                  <a:pt x="1493" y="8354"/>
                  <a:pt x="869" y="8029"/>
                </a:cubicBezTo>
                <a:cubicBezTo>
                  <a:pt x="815" y="8002"/>
                  <a:pt x="923" y="8137"/>
                  <a:pt x="950" y="8219"/>
                </a:cubicBezTo>
                <a:cubicBezTo>
                  <a:pt x="1004" y="8327"/>
                  <a:pt x="1059" y="8463"/>
                  <a:pt x="1140" y="8571"/>
                </a:cubicBezTo>
                <a:cubicBezTo>
                  <a:pt x="1384" y="8924"/>
                  <a:pt x="1655" y="9249"/>
                  <a:pt x="1954" y="9548"/>
                </a:cubicBezTo>
                <a:cubicBezTo>
                  <a:pt x="2767" y="10416"/>
                  <a:pt x="3663" y="11256"/>
                  <a:pt x="4558" y="12070"/>
                </a:cubicBezTo>
                <a:cubicBezTo>
                  <a:pt x="4503" y="12477"/>
                  <a:pt x="4476" y="12911"/>
                  <a:pt x="4422" y="13345"/>
                </a:cubicBezTo>
                <a:lnTo>
                  <a:pt x="4422" y="13345"/>
                </a:lnTo>
                <a:cubicBezTo>
                  <a:pt x="3880" y="12152"/>
                  <a:pt x="3039" y="11121"/>
                  <a:pt x="1981" y="10334"/>
                </a:cubicBezTo>
                <a:cubicBezTo>
                  <a:pt x="1601" y="10063"/>
                  <a:pt x="1221" y="9792"/>
                  <a:pt x="815" y="9548"/>
                </a:cubicBezTo>
                <a:cubicBezTo>
                  <a:pt x="679" y="9466"/>
                  <a:pt x="543" y="9412"/>
                  <a:pt x="408" y="9331"/>
                </a:cubicBezTo>
                <a:lnTo>
                  <a:pt x="272" y="9276"/>
                </a:lnTo>
                <a:cubicBezTo>
                  <a:pt x="245" y="9276"/>
                  <a:pt x="191" y="9195"/>
                  <a:pt x="191" y="9222"/>
                </a:cubicBezTo>
                <a:cubicBezTo>
                  <a:pt x="272" y="9385"/>
                  <a:pt x="353" y="9521"/>
                  <a:pt x="462" y="9629"/>
                </a:cubicBezTo>
                <a:cubicBezTo>
                  <a:pt x="733" y="9955"/>
                  <a:pt x="1004" y="10253"/>
                  <a:pt x="1276" y="10551"/>
                </a:cubicBezTo>
                <a:cubicBezTo>
                  <a:pt x="1927" y="11284"/>
                  <a:pt x="2605" y="11962"/>
                  <a:pt x="3310" y="12613"/>
                </a:cubicBezTo>
                <a:cubicBezTo>
                  <a:pt x="3663" y="12911"/>
                  <a:pt x="4042" y="13155"/>
                  <a:pt x="4422" y="13426"/>
                </a:cubicBezTo>
                <a:cubicBezTo>
                  <a:pt x="4341" y="14267"/>
                  <a:pt x="4232" y="15081"/>
                  <a:pt x="4124" y="15895"/>
                </a:cubicBezTo>
                <a:cubicBezTo>
                  <a:pt x="4069" y="16193"/>
                  <a:pt x="4042" y="16491"/>
                  <a:pt x="3988" y="16790"/>
                </a:cubicBezTo>
                <a:lnTo>
                  <a:pt x="3988" y="16980"/>
                </a:lnTo>
                <a:lnTo>
                  <a:pt x="4015" y="17007"/>
                </a:lnTo>
                <a:lnTo>
                  <a:pt x="4042" y="16980"/>
                </a:lnTo>
                <a:cubicBezTo>
                  <a:pt x="4042" y="16980"/>
                  <a:pt x="4178" y="16383"/>
                  <a:pt x="4259" y="15922"/>
                </a:cubicBezTo>
                <a:cubicBezTo>
                  <a:pt x="4314" y="15515"/>
                  <a:pt x="4368" y="15108"/>
                  <a:pt x="4422" y="14701"/>
                </a:cubicBezTo>
                <a:cubicBezTo>
                  <a:pt x="5426" y="14294"/>
                  <a:pt x="6321" y="13670"/>
                  <a:pt x="7026" y="12830"/>
                </a:cubicBezTo>
                <a:cubicBezTo>
                  <a:pt x="7189" y="12667"/>
                  <a:pt x="7324" y="12477"/>
                  <a:pt x="7460" y="12260"/>
                </a:cubicBezTo>
                <a:cubicBezTo>
                  <a:pt x="7460" y="12260"/>
                  <a:pt x="7568" y="12124"/>
                  <a:pt x="7568" y="12097"/>
                </a:cubicBezTo>
                <a:cubicBezTo>
                  <a:pt x="7514" y="12016"/>
                  <a:pt x="7379" y="12179"/>
                  <a:pt x="7297" y="12206"/>
                </a:cubicBezTo>
                <a:cubicBezTo>
                  <a:pt x="7053" y="12341"/>
                  <a:pt x="6836" y="12477"/>
                  <a:pt x="6619" y="12640"/>
                </a:cubicBezTo>
                <a:cubicBezTo>
                  <a:pt x="5805" y="13182"/>
                  <a:pt x="5073" y="13833"/>
                  <a:pt x="4422" y="14566"/>
                </a:cubicBezTo>
                <a:cubicBezTo>
                  <a:pt x="4585" y="13372"/>
                  <a:pt x="4693" y="12152"/>
                  <a:pt x="4802" y="10958"/>
                </a:cubicBezTo>
                <a:cubicBezTo>
                  <a:pt x="5344" y="10605"/>
                  <a:pt x="5860" y="10226"/>
                  <a:pt x="6348" y="9792"/>
                </a:cubicBezTo>
                <a:cubicBezTo>
                  <a:pt x="6755" y="9385"/>
                  <a:pt x="7107" y="8951"/>
                  <a:pt x="7406" y="8463"/>
                </a:cubicBezTo>
                <a:cubicBezTo>
                  <a:pt x="7596" y="8110"/>
                  <a:pt x="7785" y="7757"/>
                  <a:pt x="7921" y="7378"/>
                </a:cubicBezTo>
                <a:cubicBezTo>
                  <a:pt x="7975" y="7242"/>
                  <a:pt x="8030" y="7134"/>
                  <a:pt x="8084" y="6998"/>
                </a:cubicBezTo>
                <a:cubicBezTo>
                  <a:pt x="8084" y="6971"/>
                  <a:pt x="8111" y="6917"/>
                  <a:pt x="8111" y="6890"/>
                </a:cubicBezTo>
                <a:cubicBezTo>
                  <a:pt x="8111" y="6835"/>
                  <a:pt x="8138" y="6808"/>
                  <a:pt x="8138" y="6808"/>
                </a:cubicBezTo>
                <a:cubicBezTo>
                  <a:pt x="7758" y="6998"/>
                  <a:pt x="7460" y="7486"/>
                  <a:pt x="7189" y="7785"/>
                </a:cubicBezTo>
                <a:cubicBezTo>
                  <a:pt x="6592" y="8463"/>
                  <a:pt x="6049" y="9141"/>
                  <a:pt x="5561" y="9846"/>
                </a:cubicBezTo>
                <a:cubicBezTo>
                  <a:pt x="5290" y="10199"/>
                  <a:pt x="5073" y="10551"/>
                  <a:pt x="4802" y="10877"/>
                </a:cubicBezTo>
                <a:lnTo>
                  <a:pt x="4775" y="10904"/>
                </a:lnTo>
                <a:cubicBezTo>
                  <a:pt x="4829" y="10144"/>
                  <a:pt x="4883" y="9385"/>
                  <a:pt x="4910" y="8625"/>
                </a:cubicBezTo>
                <a:lnTo>
                  <a:pt x="4992" y="8571"/>
                </a:lnTo>
                <a:lnTo>
                  <a:pt x="4992" y="8544"/>
                </a:lnTo>
                <a:cubicBezTo>
                  <a:pt x="5832" y="7920"/>
                  <a:pt x="6538" y="7134"/>
                  <a:pt x="7053" y="6239"/>
                </a:cubicBezTo>
                <a:cubicBezTo>
                  <a:pt x="7243" y="5913"/>
                  <a:pt x="7433" y="5588"/>
                  <a:pt x="7596" y="5235"/>
                </a:cubicBezTo>
                <a:cubicBezTo>
                  <a:pt x="7623" y="5154"/>
                  <a:pt x="7677" y="5045"/>
                  <a:pt x="7704" y="4964"/>
                </a:cubicBezTo>
                <a:lnTo>
                  <a:pt x="7758" y="4828"/>
                </a:lnTo>
                <a:cubicBezTo>
                  <a:pt x="7758" y="4801"/>
                  <a:pt x="7785" y="4774"/>
                  <a:pt x="7758" y="4774"/>
                </a:cubicBezTo>
                <a:cubicBezTo>
                  <a:pt x="7379" y="4882"/>
                  <a:pt x="7026" y="5425"/>
                  <a:pt x="6809" y="5723"/>
                </a:cubicBezTo>
                <a:cubicBezTo>
                  <a:pt x="6131" y="6618"/>
                  <a:pt x="5643" y="7622"/>
                  <a:pt x="4992" y="8544"/>
                </a:cubicBezTo>
                <a:lnTo>
                  <a:pt x="4883" y="8625"/>
                </a:lnTo>
                <a:cubicBezTo>
                  <a:pt x="4883" y="8381"/>
                  <a:pt x="4910" y="8164"/>
                  <a:pt x="4910" y="7947"/>
                </a:cubicBezTo>
                <a:cubicBezTo>
                  <a:pt x="4937" y="7540"/>
                  <a:pt x="4937" y="7134"/>
                  <a:pt x="4937" y="6754"/>
                </a:cubicBezTo>
                <a:cubicBezTo>
                  <a:pt x="5615" y="6022"/>
                  <a:pt x="6212" y="5181"/>
                  <a:pt x="6673" y="4313"/>
                </a:cubicBezTo>
                <a:cubicBezTo>
                  <a:pt x="6809" y="4014"/>
                  <a:pt x="6917" y="3716"/>
                  <a:pt x="7026" y="3418"/>
                </a:cubicBezTo>
                <a:cubicBezTo>
                  <a:pt x="7053" y="3282"/>
                  <a:pt x="7107" y="3174"/>
                  <a:pt x="7134" y="3038"/>
                </a:cubicBezTo>
                <a:cubicBezTo>
                  <a:pt x="7134" y="2984"/>
                  <a:pt x="7216" y="2821"/>
                  <a:pt x="7162" y="2875"/>
                </a:cubicBezTo>
                <a:cubicBezTo>
                  <a:pt x="7080" y="2957"/>
                  <a:pt x="6999" y="3038"/>
                  <a:pt x="6917" y="3146"/>
                </a:cubicBezTo>
                <a:cubicBezTo>
                  <a:pt x="6700" y="3445"/>
                  <a:pt x="6483" y="3743"/>
                  <a:pt x="6294" y="4042"/>
                </a:cubicBezTo>
                <a:cubicBezTo>
                  <a:pt x="5778" y="4828"/>
                  <a:pt x="5344" y="5642"/>
                  <a:pt x="4937" y="6483"/>
                </a:cubicBezTo>
                <a:lnTo>
                  <a:pt x="4937" y="4448"/>
                </a:lnTo>
                <a:cubicBezTo>
                  <a:pt x="5426" y="3852"/>
                  <a:pt x="5860" y="3174"/>
                  <a:pt x="6185" y="2441"/>
                </a:cubicBezTo>
                <a:cubicBezTo>
                  <a:pt x="6321" y="2197"/>
                  <a:pt x="6402" y="1953"/>
                  <a:pt x="6456" y="1682"/>
                </a:cubicBezTo>
                <a:cubicBezTo>
                  <a:pt x="6483" y="1600"/>
                  <a:pt x="6511" y="1519"/>
                  <a:pt x="6511" y="1465"/>
                </a:cubicBezTo>
                <a:cubicBezTo>
                  <a:pt x="6538" y="1383"/>
                  <a:pt x="6565" y="1329"/>
                  <a:pt x="6538" y="1356"/>
                </a:cubicBezTo>
                <a:cubicBezTo>
                  <a:pt x="6348" y="1573"/>
                  <a:pt x="6185" y="1817"/>
                  <a:pt x="6077" y="2089"/>
                </a:cubicBezTo>
                <a:cubicBezTo>
                  <a:pt x="5670" y="2794"/>
                  <a:pt x="5317" y="3526"/>
                  <a:pt x="5073" y="4286"/>
                </a:cubicBezTo>
                <a:lnTo>
                  <a:pt x="4992" y="4421"/>
                </a:lnTo>
                <a:cubicBezTo>
                  <a:pt x="4992" y="3852"/>
                  <a:pt x="4992" y="3282"/>
                  <a:pt x="4965" y="2712"/>
                </a:cubicBezTo>
                <a:lnTo>
                  <a:pt x="4965" y="2631"/>
                </a:lnTo>
                <a:cubicBezTo>
                  <a:pt x="4937" y="2495"/>
                  <a:pt x="4937" y="2360"/>
                  <a:pt x="4937" y="2224"/>
                </a:cubicBezTo>
                <a:close/>
                <a:moveTo>
                  <a:pt x="4232" y="14918"/>
                </a:moveTo>
                <a:cubicBezTo>
                  <a:pt x="3581" y="13833"/>
                  <a:pt x="2713" y="12884"/>
                  <a:pt x="1710" y="12152"/>
                </a:cubicBezTo>
                <a:cubicBezTo>
                  <a:pt x="1357" y="11880"/>
                  <a:pt x="977" y="11663"/>
                  <a:pt x="598" y="11473"/>
                </a:cubicBezTo>
                <a:cubicBezTo>
                  <a:pt x="489" y="11392"/>
                  <a:pt x="353" y="11338"/>
                  <a:pt x="245" y="11284"/>
                </a:cubicBezTo>
                <a:cubicBezTo>
                  <a:pt x="191" y="11256"/>
                  <a:pt x="136" y="11229"/>
                  <a:pt x="82" y="11229"/>
                </a:cubicBezTo>
                <a:cubicBezTo>
                  <a:pt x="28" y="11202"/>
                  <a:pt x="1" y="11148"/>
                  <a:pt x="1" y="11175"/>
                </a:cubicBezTo>
                <a:cubicBezTo>
                  <a:pt x="55" y="11311"/>
                  <a:pt x="109" y="11419"/>
                  <a:pt x="218" y="11528"/>
                </a:cubicBezTo>
                <a:cubicBezTo>
                  <a:pt x="462" y="11853"/>
                  <a:pt x="706" y="12152"/>
                  <a:pt x="1004" y="12423"/>
                </a:cubicBezTo>
                <a:cubicBezTo>
                  <a:pt x="1927" y="13345"/>
                  <a:pt x="2984" y="14376"/>
                  <a:pt x="4151" y="15027"/>
                </a:cubicBezTo>
                <a:close/>
                <a:moveTo>
                  <a:pt x="4639" y="12640"/>
                </a:moveTo>
                <a:cubicBezTo>
                  <a:pt x="5643" y="12233"/>
                  <a:pt x="6511" y="11555"/>
                  <a:pt x="7162" y="10660"/>
                </a:cubicBezTo>
                <a:cubicBezTo>
                  <a:pt x="7351" y="10388"/>
                  <a:pt x="7487" y="10090"/>
                  <a:pt x="7623" y="9792"/>
                </a:cubicBezTo>
                <a:cubicBezTo>
                  <a:pt x="7650" y="9683"/>
                  <a:pt x="7704" y="9548"/>
                  <a:pt x="7731" y="9439"/>
                </a:cubicBezTo>
                <a:lnTo>
                  <a:pt x="7758" y="9358"/>
                </a:lnTo>
                <a:cubicBezTo>
                  <a:pt x="7758" y="9331"/>
                  <a:pt x="7785" y="9276"/>
                  <a:pt x="7758" y="9276"/>
                </a:cubicBezTo>
                <a:cubicBezTo>
                  <a:pt x="7351" y="9358"/>
                  <a:pt x="6945" y="9819"/>
                  <a:pt x="6673" y="10090"/>
                </a:cubicBezTo>
                <a:cubicBezTo>
                  <a:pt x="5941" y="10768"/>
                  <a:pt x="5073" y="11582"/>
                  <a:pt x="4639" y="1250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283923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4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71" fill="hold"/>
                                        <p:tgtEl>
                                          <p:spTgt spid="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3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repeatCount="indefinite" fill="hold" display="0">
                  <p:stCondLst>
                    <p:cond delay="indefinite"/>
                  </p:stCondLst>
                </p:cTn>
                <p:tgtEl>
                  <p:spTgt spid="2"/>
                </p:tgtEl>
              </p:cMediaNode>
            </p:video>
            <p:seq concurrent="1" nextAc="seek">
              <p:cTn id="16" restart="whenNotActive" fill="hold" evtFilter="cancelBubble" nodeType="interactiveSeq">
                <p:stCondLst>
                  <p:cond evt="onClick" delay="0">
                    <p:tgtEl>
                      <p:spTgt spid="2"/>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2"/>
                                        </p:tgtEl>
                                      </p:cBhvr>
                                    </p:cmd>
                                  </p:childTnLst>
                                </p:cTn>
                              </p:par>
                            </p:childTnLst>
                          </p:cTn>
                        </p:par>
                      </p:childTnLst>
                    </p:cTn>
                  </p:par>
                </p:childTnLst>
              </p:cTn>
              <p:nextCondLst>
                <p:cond evt="onClick" delay="0">
                  <p:tgtEl>
                    <p:spTgt spid="2"/>
                  </p:tgtEl>
                </p:cond>
              </p:nextCondLst>
            </p:seq>
            <p:video>
              <p:cMediaNode vol="80000">
                <p:cTn id="21" repeatCount="indefinite" fill="hold" display="0">
                  <p:stCondLst>
                    <p:cond delay="indefinite"/>
                  </p:stCondLst>
                </p:cTn>
                <p:tgtEl>
                  <p:spTgt spid="3"/>
                </p:tgtEl>
              </p:cMediaNode>
            </p:video>
            <p:seq concurrent="1" nextAc="seek">
              <p:cTn id="22" restart="whenNotActive" fill="hold" evtFilter="cancelBubble" nodeType="interactiveSeq">
                <p:stCondLst>
                  <p:cond evt="onClick" delay="0">
                    <p:tgtEl>
                      <p:spTgt spid="3"/>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3"/>
                                        </p:tgtEl>
                                      </p:cBhvr>
                                    </p:cmd>
                                  </p:childTnLst>
                                </p:cTn>
                              </p:par>
                            </p:childTnLst>
                          </p:cTn>
                        </p:par>
                      </p:childTnLst>
                    </p:cTn>
                  </p:par>
                </p:childTnLst>
              </p:cTn>
              <p:nextCondLst>
                <p:cond evt="onClick" delay="0">
                  <p:tgtEl>
                    <p:spTgt spid="3"/>
                  </p:tgtEl>
                </p:cond>
              </p:nextCondLst>
            </p:seq>
            <p:video>
              <p:cMediaNode vol="80000">
                <p:cTn id="27" repeatCount="indefinite" fill="hold" display="0">
                  <p:stCondLst>
                    <p:cond delay="indefinite"/>
                  </p:stCondLst>
                </p:cTn>
                <p:tgtEl>
                  <p:spTgt spid="4"/>
                </p:tgtEl>
              </p:cMediaNode>
            </p:video>
            <p:seq concurrent="1" nextAc="seek">
              <p:cTn id="28" restart="whenNotActive" fill="hold" evtFilter="cancelBubble" nodeType="interactiveSeq">
                <p:stCondLst>
                  <p:cond evt="onClick" delay="0">
                    <p:tgtEl>
                      <p:spTgt spid="4"/>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sp>
        <p:nvSpPr>
          <p:cNvPr id="1252" name="Google Shape;1252;p7"/>
          <p:cNvSpPr txBox="1">
            <a:spLocks noGrp="1"/>
          </p:cNvSpPr>
          <p:nvPr>
            <p:ph type="title"/>
          </p:nvPr>
        </p:nvSpPr>
        <p:spPr>
          <a:xfrm>
            <a:off x="1937351" y="3001785"/>
            <a:ext cx="5265210" cy="841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600"/>
              <a:buNone/>
            </a:pPr>
            <a:r>
              <a:rPr lang="en" sz="3600" b="1">
                <a:latin typeface="Montserrat"/>
                <a:ea typeface="Montserrat"/>
                <a:cs typeface="Montserrat"/>
                <a:sym typeface="Montserrat"/>
              </a:rPr>
              <a:t>CÁC PHÉP BIẾN ĐỔI</a:t>
            </a:r>
            <a:endParaRPr sz="3600" b="1">
              <a:latin typeface="Montserrat"/>
              <a:ea typeface="Montserrat"/>
              <a:cs typeface="Montserrat"/>
              <a:sym typeface="Montserrat"/>
            </a:endParaRPr>
          </a:p>
        </p:txBody>
      </p:sp>
      <p:sp>
        <p:nvSpPr>
          <p:cNvPr id="1253" name="Google Shape;1253;p7"/>
          <p:cNvSpPr txBox="1">
            <a:spLocks noGrp="1"/>
          </p:cNvSpPr>
          <p:nvPr>
            <p:ph type="title" idx="2"/>
          </p:nvPr>
        </p:nvSpPr>
        <p:spPr>
          <a:xfrm>
            <a:off x="3738600" y="1762100"/>
            <a:ext cx="1666800" cy="1207500"/>
          </a:xfrm>
          <a:prstGeom prst="rect">
            <a:avLst/>
          </a:prstGeom>
          <a:solidFill>
            <a:srgbClr val="FFC800"/>
          </a:solid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000"/>
              <a:buNone/>
            </a:pPr>
            <a:r>
              <a:rPr lang="en"/>
              <a:t>02</a:t>
            </a:r>
            <a:endParaRPr/>
          </a:p>
        </p:txBody>
      </p:sp>
      <p:sp>
        <p:nvSpPr>
          <p:cNvPr id="1254" name="Google Shape;1254;p7"/>
          <p:cNvSpPr/>
          <p:nvPr/>
        </p:nvSpPr>
        <p:spPr>
          <a:xfrm>
            <a:off x="2560093" y="2080647"/>
            <a:ext cx="42347" cy="42276"/>
          </a:xfrm>
          <a:custGeom>
            <a:avLst/>
            <a:gdLst/>
            <a:ahLst/>
            <a:cxnLst/>
            <a:rect l="l" t="t" r="r" b="b"/>
            <a:pathLst>
              <a:path w="598" h="597" extrusionOk="0">
                <a:moveTo>
                  <a:pt x="299" y="0"/>
                </a:moveTo>
                <a:lnTo>
                  <a:pt x="380" y="217"/>
                </a:lnTo>
                <a:lnTo>
                  <a:pt x="597" y="299"/>
                </a:lnTo>
                <a:lnTo>
                  <a:pt x="380" y="380"/>
                </a:lnTo>
                <a:lnTo>
                  <a:pt x="299" y="597"/>
                </a:lnTo>
                <a:lnTo>
                  <a:pt x="218" y="380"/>
                </a:lnTo>
                <a:lnTo>
                  <a:pt x="1" y="299"/>
                </a:lnTo>
                <a:lnTo>
                  <a:pt x="218" y="217"/>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55" name="Google Shape;1255;p7"/>
          <p:cNvGrpSpPr/>
          <p:nvPr/>
        </p:nvGrpSpPr>
        <p:grpSpPr>
          <a:xfrm>
            <a:off x="568488" y="658952"/>
            <a:ext cx="1533857" cy="3932248"/>
            <a:chOff x="713237" y="659019"/>
            <a:chExt cx="1533857" cy="3932248"/>
          </a:xfrm>
        </p:grpSpPr>
        <p:sp>
          <p:nvSpPr>
            <p:cNvPr id="1256" name="Google Shape;1256;p7"/>
            <p:cNvSpPr/>
            <p:nvPr/>
          </p:nvSpPr>
          <p:spPr>
            <a:xfrm>
              <a:off x="731705" y="3269577"/>
              <a:ext cx="1081381" cy="1176962"/>
            </a:xfrm>
            <a:custGeom>
              <a:avLst/>
              <a:gdLst/>
              <a:ahLst/>
              <a:cxnLst/>
              <a:rect l="l" t="t" r="r" b="b"/>
              <a:pathLst>
                <a:path w="19937" h="21700" extrusionOk="0">
                  <a:moveTo>
                    <a:pt x="7296" y="706"/>
                  </a:moveTo>
                  <a:lnTo>
                    <a:pt x="0" y="9168"/>
                  </a:lnTo>
                  <a:lnTo>
                    <a:pt x="11012" y="21699"/>
                  </a:lnTo>
                  <a:lnTo>
                    <a:pt x="13155" y="20587"/>
                  </a:lnTo>
                  <a:lnTo>
                    <a:pt x="19936" y="12504"/>
                  </a:lnTo>
                  <a:lnTo>
                    <a:pt x="9331" y="0"/>
                  </a:lnTo>
                  <a:lnTo>
                    <a:pt x="8056" y="1438"/>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7" name="Google Shape;1257;p7"/>
            <p:cNvSpPr/>
            <p:nvPr/>
          </p:nvSpPr>
          <p:spPr>
            <a:xfrm>
              <a:off x="780249" y="3315193"/>
              <a:ext cx="422258" cy="422242"/>
            </a:xfrm>
            <a:custGeom>
              <a:avLst/>
              <a:gdLst/>
              <a:ahLst/>
              <a:cxnLst/>
              <a:rect l="l" t="t" r="r" b="b"/>
              <a:pathLst>
                <a:path w="7785" h="7785" extrusionOk="0">
                  <a:moveTo>
                    <a:pt x="1302" y="7242"/>
                  </a:moveTo>
                  <a:lnTo>
                    <a:pt x="0" y="7785"/>
                  </a:lnTo>
                  <a:lnTo>
                    <a:pt x="6483" y="488"/>
                  </a:lnTo>
                  <a:lnTo>
                    <a:pt x="7785"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8" name="Google Shape;1258;p7"/>
            <p:cNvSpPr/>
            <p:nvPr/>
          </p:nvSpPr>
          <p:spPr>
            <a:xfrm>
              <a:off x="780249" y="3313728"/>
              <a:ext cx="391395" cy="434012"/>
            </a:xfrm>
            <a:custGeom>
              <a:avLst/>
              <a:gdLst/>
              <a:ahLst/>
              <a:cxnLst/>
              <a:rect l="l" t="t" r="r" b="b"/>
              <a:pathLst>
                <a:path w="7216" h="8002" extrusionOk="0">
                  <a:moveTo>
                    <a:pt x="54" y="8002"/>
                  </a:moveTo>
                  <a:lnTo>
                    <a:pt x="3418" y="4313"/>
                  </a:lnTo>
                  <a:cubicBezTo>
                    <a:pt x="4177" y="3472"/>
                    <a:pt x="4964" y="2631"/>
                    <a:pt x="5723" y="1763"/>
                  </a:cubicBezTo>
                  <a:cubicBezTo>
                    <a:pt x="6239" y="1193"/>
                    <a:pt x="6727" y="624"/>
                    <a:pt x="7215" y="27"/>
                  </a:cubicBezTo>
                  <a:lnTo>
                    <a:pt x="7215" y="0"/>
                  </a:lnTo>
                  <a:cubicBezTo>
                    <a:pt x="7215" y="0"/>
                    <a:pt x="7215" y="0"/>
                    <a:pt x="7188" y="0"/>
                  </a:cubicBezTo>
                  <a:cubicBezTo>
                    <a:pt x="6700" y="570"/>
                    <a:pt x="6184" y="1139"/>
                    <a:pt x="5669" y="1709"/>
                  </a:cubicBezTo>
                  <a:cubicBezTo>
                    <a:pt x="4910" y="2577"/>
                    <a:pt x="4123" y="3418"/>
                    <a:pt x="3364" y="4258"/>
                  </a:cubicBezTo>
                  <a:cubicBezTo>
                    <a:pt x="2577" y="5126"/>
                    <a:pt x="1790" y="5967"/>
                    <a:pt x="977" y="6835"/>
                  </a:cubicBezTo>
                  <a:cubicBezTo>
                    <a:pt x="678" y="7188"/>
                    <a:pt x="380" y="7513"/>
                    <a:pt x="82" y="7866"/>
                  </a:cubicBezTo>
                  <a:cubicBezTo>
                    <a:pt x="54" y="7893"/>
                    <a:pt x="27" y="7920"/>
                    <a:pt x="0" y="7947"/>
                  </a:cubicBezTo>
                  <a:cubicBezTo>
                    <a:pt x="0" y="7974"/>
                    <a:pt x="0" y="7974"/>
                    <a:pt x="0" y="8002"/>
                  </a:cubicBezTo>
                  <a:lnTo>
                    <a:pt x="0" y="800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9" name="Google Shape;1259;p7"/>
            <p:cNvSpPr/>
            <p:nvPr/>
          </p:nvSpPr>
          <p:spPr>
            <a:xfrm>
              <a:off x="803790" y="3309281"/>
              <a:ext cx="391395" cy="434066"/>
            </a:xfrm>
            <a:custGeom>
              <a:avLst/>
              <a:gdLst/>
              <a:ahLst/>
              <a:cxnLst/>
              <a:rect l="l" t="t" r="r" b="b"/>
              <a:pathLst>
                <a:path w="7216" h="8003" extrusionOk="0">
                  <a:moveTo>
                    <a:pt x="27" y="8002"/>
                  </a:moveTo>
                  <a:lnTo>
                    <a:pt x="3391" y="4313"/>
                  </a:lnTo>
                  <a:cubicBezTo>
                    <a:pt x="4150" y="3473"/>
                    <a:pt x="4937" y="2605"/>
                    <a:pt x="5696" y="1764"/>
                  </a:cubicBezTo>
                  <a:cubicBezTo>
                    <a:pt x="6212" y="1194"/>
                    <a:pt x="6727" y="625"/>
                    <a:pt x="7215" y="28"/>
                  </a:cubicBezTo>
                  <a:lnTo>
                    <a:pt x="7215" y="1"/>
                  </a:lnTo>
                  <a:cubicBezTo>
                    <a:pt x="7215" y="1"/>
                    <a:pt x="7188" y="1"/>
                    <a:pt x="7188" y="1"/>
                  </a:cubicBezTo>
                  <a:cubicBezTo>
                    <a:pt x="6673" y="570"/>
                    <a:pt x="6157" y="1140"/>
                    <a:pt x="5669" y="1709"/>
                  </a:cubicBezTo>
                  <a:cubicBezTo>
                    <a:pt x="4883" y="2577"/>
                    <a:pt x="4123" y="3418"/>
                    <a:pt x="3336" y="4259"/>
                  </a:cubicBezTo>
                  <a:cubicBezTo>
                    <a:pt x="2550" y="5127"/>
                    <a:pt x="1763" y="5968"/>
                    <a:pt x="977" y="6836"/>
                  </a:cubicBezTo>
                  <a:cubicBezTo>
                    <a:pt x="678" y="7188"/>
                    <a:pt x="380" y="7514"/>
                    <a:pt x="82" y="7867"/>
                  </a:cubicBezTo>
                  <a:cubicBezTo>
                    <a:pt x="54" y="7894"/>
                    <a:pt x="27" y="7921"/>
                    <a:pt x="0" y="7948"/>
                  </a:cubicBezTo>
                  <a:lnTo>
                    <a:pt x="0" y="8002"/>
                  </a:lnTo>
                  <a:lnTo>
                    <a:pt x="0" y="800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0" name="Google Shape;1260;p7"/>
            <p:cNvSpPr/>
            <p:nvPr/>
          </p:nvSpPr>
          <p:spPr>
            <a:xfrm>
              <a:off x="887645" y="3703548"/>
              <a:ext cx="569411" cy="665011"/>
            </a:xfrm>
            <a:custGeom>
              <a:avLst/>
              <a:gdLst/>
              <a:ahLst/>
              <a:cxnLst/>
              <a:rect l="l" t="t" r="r" b="b"/>
              <a:pathLst>
                <a:path w="10498" h="12261" extrusionOk="0">
                  <a:moveTo>
                    <a:pt x="27" y="1"/>
                  </a:moveTo>
                  <a:cubicBezTo>
                    <a:pt x="27" y="55"/>
                    <a:pt x="55" y="109"/>
                    <a:pt x="82" y="164"/>
                  </a:cubicBezTo>
                  <a:cubicBezTo>
                    <a:pt x="109" y="191"/>
                    <a:pt x="163" y="245"/>
                    <a:pt x="190" y="272"/>
                  </a:cubicBezTo>
                  <a:cubicBezTo>
                    <a:pt x="516" y="679"/>
                    <a:pt x="1194" y="1493"/>
                    <a:pt x="2035" y="2496"/>
                  </a:cubicBezTo>
                  <a:cubicBezTo>
                    <a:pt x="4340" y="5209"/>
                    <a:pt x="7948" y="9413"/>
                    <a:pt x="9575" y="11284"/>
                  </a:cubicBezTo>
                  <a:cubicBezTo>
                    <a:pt x="9819" y="11556"/>
                    <a:pt x="10009" y="11800"/>
                    <a:pt x="10172" y="11962"/>
                  </a:cubicBezTo>
                  <a:cubicBezTo>
                    <a:pt x="10307" y="12125"/>
                    <a:pt x="10443" y="12234"/>
                    <a:pt x="10443" y="12234"/>
                  </a:cubicBezTo>
                  <a:cubicBezTo>
                    <a:pt x="10443" y="12261"/>
                    <a:pt x="10470" y="12261"/>
                    <a:pt x="10497" y="12234"/>
                  </a:cubicBezTo>
                  <a:cubicBezTo>
                    <a:pt x="10497" y="12234"/>
                    <a:pt x="10497" y="12207"/>
                    <a:pt x="10497" y="12179"/>
                  </a:cubicBezTo>
                  <a:cubicBezTo>
                    <a:pt x="10497" y="12179"/>
                    <a:pt x="10416" y="12071"/>
                    <a:pt x="10253" y="11881"/>
                  </a:cubicBezTo>
                  <a:cubicBezTo>
                    <a:pt x="10090" y="11691"/>
                    <a:pt x="9928" y="11474"/>
                    <a:pt x="9684" y="11203"/>
                  </a:cubicBezTo>
                  <a:cubicBezTo>
                    <a:pt x="8083" y="9304"/>
                    <a:pt x="4503" y="5100"/>
                    <a:pt x="2170" y="2388"/>
                  </a:cubicBezTo>
                  <a:cubicBezTo>
                    <a:pt x="1302" y="1357"/>
                    <a:pt x="597" y="570"/>
                    <a:pt x="272" y="191"/>
                  </a:cubicBezTo>
                  <a:cubicBezTo>
                    <a:pt x="217" y="164"/>
                    <a:pt x="190" y="109"/>
                    <a:pt x="163" y="82"/>
                  </a:cubicBezTo>
                  <a:cubicBezTo>
                    <a:pt x="109" y="55"/>
                    <a:pt x="82" y="1"/>
                    <a:pt x="27" y="1"/>
                  </a:cubicBezTo>
                  <a:lnTo>
                    <a:pt x="27" y="1"/>
                  </a:lnTo>
                  <a:cubicBezTo>
                    <a:pt x="27" y="1"/>
                    <a:pt x="0" y="1"/>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1" name="Google Shape;1261;p7"/>
            <p:cNvSpPr/>
            <p:nvPr/>
          </p:nvSpPr>
          <p:spPr>
            <a:xfrm>
              <a:off x="839100" y="3793314"/>
              <a:ext cx="119219" cy="139825"/>
            </a:xfrm>
            <a:custGeom>
              <a:avLst/>
              <a:gdLst/>
              <a:ahLst/>
              <a:cxnLst/>
              <a:rect l="l" t="t" r="r" b="b"/>
              <a:pathLst>
                <a:path w="2198" h="2578" extrusionOk="0">
                  <a:moveTo>
                    <a:pt x="136" y="326"/>
                  </a:moveTo>
                  <a:cubicBezTo>
                    <a:pt x="82" y="353"/>
                    <a:pt x="82" y="407"/>
                    <a:pt x="54" y="434"/>
                  </a:cubicBezTo>
                  <a:cubicBezTo>
                    <a:pt x="0" y="570"/>
                    <a:pt x="0" y="733"/>
                    <a:pt x="54" y="868"/>
                  </a:cubicBezTo>
                  <a:cubicBezTo>
                    <a:pt x="217" y="1384"/>
                    <a:pt x="543" y="1845"/>
                    <a:pt x="950" y="2197"/>
                  </a:cubicBezTo>
                  <a:cubicBezTo>
                    <a:pt x="1356" y="2496"/>
                    <a:pt x="1790" y="2577"/>
                    <a:pt x="2034" y="2279"/>
                  </a:cubicBezTo>
                  <a:cubicBezTo>
                    <a:pt x="2116" y="2197"/>
                    <a:pt x="2170" y="2089"/>
                    <a:pt x="2170" y="1980"/>
                  </a:cubicBezTo>
                  <a:cubicBezTo>
                    <a:pt x="2197" y="1818"/>
                    <a:pt x="2197" y="1682"/>
                    <a:pt x="2143" y="1519"/>
                  </a:cubicBezTo>
                  <a:cubicBezTo>
                    <a:pt x="2062" y="1248"/>
                    <a:pt x="1926" y="977"/>
                    <a:pt x="1763" y="760"/>
                  </a:cubicBezTo>
                  <a:cubicBezTo>
                    <a:pt x="1573" y="516"/>
                    <a:pt x="1356" y="299"/>
                    <a:pt x="1112" y="163"/>
                  </a:cubicBezTo>
                  <a:cubicBezTo>
                    <a:pt x="895" y="55"/>
                    <a:pt x="651" y="0"/>
                    <a:pt x="434" y="82"/>
                  </a:cubicBezTo>
                  <a:cubicBezTo>
                    <a:pt x="353" y="82"/>
                    <a:pt x="299" y="109"/>
                    <a:pt x="244" y="163"/>
                  </a:cubicBezTo>
                  <a:cubicBezTo>
                    <a:pt x="190" y="217"/>
                    <a:pt x="163" y="272"/>
                    <a:pt x="136" y="326"/>
                  </a:cubicBezTo>
                  <a:close/>
                  <a:moveTo>
                    <a:pt x="136" y="489"/>
                  </a:moveTo>
                  <a:lnTo>
                    <a:pt x="136" y="543"/>
                  </a:lnTo>
                  <a:cubicBezTo>
                    <a:pt x="109" y="624"/>
                    <a:pt x="136" y="733"/>
                    <a:pt x="163" y="814"/>
                  </a:cubicBezTo>
                  <a:cubicBezTo>
                    <a:pt x="353" y="1302"/>
                    <a:pt x="651" y="1736"/>
                    <a:pt x="1058" y="2035"/>
                  </a:cubicBezTo>
                  <a:cubicBezTo>
                    <a:pt x="1384" y="2279"/>
                    <a:pt x="1709" y="2387"/>
                    <a:pt x="1899" y="2143"/>
                  </a:cubicBezTo>
                  <a:cubicBezTo>
                    <a:pt x="1953" y="2089"/>
                    <a:pt x="1980" y="2035"/>
                    <a:pt x="1980" y="1953"/>
                  </a:cubicBezTo>
                  <a:cubicBezTo>
                    <a:pt x="2007" y="1818"/>
                    <a:pt x="1980" y="1682"/>
                    <a:pt x="1953" y="1574"/>
                  </a:cubicBezTo>
                  <a:cubicBezTo>
                    <a:pt x="1872" y="1302"/>
                    <a:pt x="1736" y="1085"/>
                    <a:pt x="1573" y="868"/>
                  </a:cubicBezTo>
                  <a:cubicBezTo>
                    <a:pt x="1438" y="651"/>
                    <a:pt x="1248" y="462"/>
                    <a:pt x="1004" y="326"/>
                  </a:cubicBezTo>
                  <a:cubicBezTo>
                    <a:pt x="868" y="272"/>
                    <a:pt x="705" y="217"/>
                    <a:pt x="570" y="245"/>
                  </a:cubicBezTo>
                  <a:cubicBezTo>
                    <a:pt x="488" y="245"/>
                    <a:pt x="407" y="272"/>
                    <a:pt x="353" y="326"/>
                  </a:cubicBezTo>
                  <a:cubicBezTo>
                    <a:pt x="299" y="353"/>
                    <a:pt x="244" y="407"/>
                    <a:pt x="190" y="462"/>
                  </a:cubicBezTo>
                  <a:cubicBezTo>
                    <a:pt x="190" y="489"/>
                    <a:pt x="163" y="489"/>
                    <a:pt x="136" y="48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2" name="Google Shape;1262;p7"/>
            <p:cNvSpPr/>
            <p:nvPr/>
          </p:nvSpPr>
          <p:spPr>
            <a:xfrm>
              <a:off x="962659" y="3928641"/>
              <a:ext cx="410542" cy="454676"/>
            </a:xfrm>
            <a:custGeom>
              <a:avLst/>
              <a:gdLst/>
              <a:ahLst/>
              <a:cxnLst/>
              <a:rect l="l" t="t" r="r" b="b"/>
              <a:pathLst>
                <a:path w="7569" h="8383" extrusionOk="0">
                  <a:moveTo>
                    <a:pt x="1384" y="326"/>
                  </a:moveTo>
                  <a:cubicBezTo>
                    <a:pt x="1384" y="299"/>
                    <a:pt x="1384" y="245"/>
                    <a:pt x="1357" y="218"/>
                  </a:cubicBezTo>
                  <a:cubicBezTo>
                    <a:pt x="1357" y="218"/>
                    <a:pt x="1330" y="191"/>
                    <a:pt x="1330" y="191"/>
                  </a:cubicBezTo>
                  <a:cubicBezTo>
                    <a:pt x="1140" y="55"/>
                    <a:pt x="923" y="1"/>
                    <a:pt x="706" y="28"/>
                  </a:cubicBezTo>
                  <a:cubicBezTo>
                    <a:pt x="435" y="82"/>
                    <a:pt x="190" y="245"/>
                    <a:pt x="55" y="516"/>
                  </a:cubicBezTo>
                  <a:cubicBezTo>
                    <a:pt x="1" y="679"/>
                    <a:pt x="55" y="896"/>
                    <a:pt x="136" y="1059"/>
                  </a:cubicBezTo>
                  <a:cubicBezTo>
                    <a:pt x="353" y="1384"/>
                    <a:pt x="570" y="1710"/>
                    <a:pt x="869" y="1981"/>
                  </a:cubicBezTo>
                  <a:cubicBezTo>
                    <a:pt x="2279" y="3500"/>
                    <a:pt x="3825" y="5426"/>
                    <a:pt x="5154" y="6917"/>
                  </a:cubicBezTo>
                  <a:cubicBezTo>
                    <a:pt x="5534" y="7351"/>
                    <a:pt x="5914" y="7758"/>
                    <a:pt x="6266" y="8111"/>
                  </a:cubicBezTo>
                  <a:cubicBezTo>
                    <a:pt x="6483" y="8328"/>
                    <a:pt x="6809" y="8382"/>
                    <a:pt x="7080" y="8246"/>
                  </a:cubicBezTo>
                  <a:cubicBezTo>
                    <a:pt x="7378" y="8084"/>
                    <a:pt x="7568" y="7731"/>
                    <a:pt x="7378" y="7487"/>
                  </a:cubicBezTo>
                  <a:cubicBezTo>
                    <a:pt x="6917" y="6863"/>
                    <a:pt x="4964" y="4422"/>
                    <a:pt x="3255" y="2415"/>
                  </a:cubicBezTo>
                  <a:cubicBezTo>
                    <a:pt x="2740" y="1737"/>
                    <a:pt x="2198" y="1113"/>
                    <a:pt x="1628" y="489"/>
                  </a:cubicBezTo>
                  <a:cubicBezTo>
                    <a:pt x="1547" y="435"/>
                    <a:pt x="1465" y="381"/>
                    <a:pt x="1384" y="326"/>
                  </a:cubicBezTo>
                  <a:close/>
                  <a:moveTo>
                    <a:pt x="1357" y="353"/>
                  </a:moveTo>
                  <a:cubicBezTo>
                    <a:pt x="1411" y="435"/>
                    <a:pt x="1438" y="516"/>
                    <a:pt x="1492" y="598"/>
                  </a:cubicBezTo>
                  <a:cubicBezTo>
                    <a:pt x="1547" y="679"/>
                    <a:pt x="1628" y="733"/>
                    <a:pt x="1682" y="815"/>
                  </a:cubicBezTo>
                  <a:cubicBezTo>
                    <a:pt x="2577" y="1845"/>
                    <a:pt x="3825" y="3310"/>
                    <a:pt x="4937" y="4666"/>
                  </a:cubicBezTo>
                  <a:cubicBezTo>
                    <a:pt x="6049" y="5995"/>
                    <a:pt x="6971" y="7161"/>
                    <a:pt x="7270" y="7568"/>
                  </a:cubicBezTo>
                  <a:cubicBezTo>
                    <a:pt x="7405" y="7758"/>
                    <a:pt x="7243" y="8002"/>
                    <a:pt x="7026" y="8138"/>
                  </a:cubicBezTo>
                  <a:cubicBezTo>
                    <a:pt x="6809" y="8246"/>
                    <a:pt x="6537" y="8192"/>
                    <a:pt x="6375" y="8002"/>
                  </a:cubicBezTo>
                  <a:cubicBezTo>
                    <a:pt x="6022" y="7677"/>
                    <a:pt x="5669" y="7243"/>
                    <a:pt x="5263" y="6809"/>
                  </a:cubicBezTo>
                  <a:cubicBezTo>
                    <a:pt x="3961" y="5290"/>
                    <a:pt x="2442" y="3337"/>
                    <a:pt x="1031" y="1818"/>
                  </a:cubicBezTo>
                  <a:cubicBezTo>
                    <a:pt x="814" y="1601"/>
                    <a:pt x="597" y="1357"/>
                    <a:pt x="435" y="1086"/>
                  </a:cubicBezTo>
                  <a:cubicBezTo>
                    <a:pt x="299" y="950"/>
                    <a:pt x="245" y="760"/>
                    <a:pt x="272" y="570"/>
                  </a:cubicBezTo>
                  <a:cubicBezTo>
                    <a:pt x="380" y="381"/>
                    <a:pt x="543" y="272"/>
                    <a:pt x="760" y="245"/>
                  </a:cubicBezTo>
                  <a:cubicBezTo>
                    <a:pt x="896" y="218"/>
                    <a:pt x="1086" y="245"/>
                    <a:pt x="1221" y="326"/>
                  </a:cubicBezTo>
                  <a:lnTo>
                    <a:pt x="1248" y="326"/>
                  </a:lnTo>
                  <a:lnTo>
                    <a:pt x="1357" y="32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3" name="Google Shape;1263;p7"/>
            <p:cNvSpPr/>
            <p:nvPr/>
          </p:nvSpPr>
          <p:spPr>
            <a:xfrm>
              <a:off x="1000898" y="3649145"/>
              <a:ext cx="425241" cy="570854"/>
            </a:xfrm>
            <a:custGeom>
              <a:avLst/>
              <a:gdLst/>
              <a:ahLst/>
              <a:cxnLst/>
              <a:rect l="l" t="t" r="r" b="b"/>
              <a:pathLst>
                <a:path w="7840" h="10525" extrusionOk="0">
                  <a:moveTo>
                    <a:pt x="1" y="27"/>
                  </a:moveTo>
                  <a:cubicBezTo>
                    <a:pt x="55" y="82"/>
                    <a:pt x="82" y="136"/>
                    <a:pt x="109" y="217"/>
                  </a:cubicBezTo>
                  <a:cubicBezTo>
                    <a:pt x="109" y="217"/>
                    <a:pt x="136" y="244"/>
                    <a:pt x="136" y="244"/>
                  </a:cubicBezTo>
                  <a:cubicBezTo>
                    <a:pt x="272" y="380"/>
                    <a:pt x="353" y="570"/>
                    <a:pt x="381" y="760"/>
                  </a:cubicBezTo>
                  <a:cubicBezTo>
                    <a:pt x="381" y="1058"/>
                    <a:pt x="299" y="1329"/>
                    <a:pt x="136" y="1546"/>
                  </a:cubicBezTo>
                  <a:cubicBezTo>
                    <a:pt x="109" y="1573"/>
                    <a:pt x="109" y="1628"/>
                    <a:pt x="136" y="1655"/>
                  </a:cubicBezTo>
                  <a:cubicBezTo>
                    <a:pt x="136" y="1655"/>
                    <a:pt x="3201" y="5235"/>
                    <a:pt x="5561" y="8002"/>
                  </a:cubicBezTo>
                  <a:lnTo>
                    <a:pt x="6917" y="9575"/>
                  </a:lnTo>
                  <a:cubicBezTo>
                    <a:pt x="7107" y="9792"/>
                    <a:pt x="7297" y="10009"/>
                    <a:pt x="7433" y="10199"/>
                  </a:cubicBezTo>
                  <a:cubicBezTo>
                    <a:pt x="7487" y="10253"/>
                    <a:pt x="7541" y="10334"/>
                    <a:pt x="7596" y="10389"/>
                  </a:cubicBezTo>
                  <a:lnTo>
                    <a:pt x="7677" y="10443"/>
                  </a:lnTo>
                  <a:cubicBezTo>
                    <a:pt x="7731" y="10524"/>
                    <a:pt x="7840" y="10443"/>
                    <a:pt x="7785" y="10362"/>
                  </a:cubicBezTo>
                  <a:cubicBezTo>
                    <a:pt x="7785" y="10334"/>
                    <a:pt x="7758" y="10307"/>
                    <a:pt x="7731" y="10280"/>
                  </a:cubicBezTo>
                  <a:cubicBezTo>
                    <a:pt x="7704" y="10199"/>
                    <a:pt x="7650" y="10145"/>
                    <a:pt x="7596" y="10063"/>
                  </a:cubicBezTo>
                  <a:cubicBezTo>
                    <a:pt x="7107" y="9439"/>
                    <a:pt x="6375" y="8599"/>
                    <a:pt x="5588" y="7676"/>
                  </a:cubicBezTo>
                  <a:cubicBezTo>
                    <a:pt x="3418" y="5127"/>
                    <a:pt x="679" y="2007"/>
                    <a:pt x="326" y="1601"/>
                  </a:cubicBezTo>
                  <a:cubicBezTo>
                    <a:pt x="462" y="1329"/>
                    <a:pt x="543" y="1058"/>
                    <a:pt x="516" y="760"/>
                  </a:cubicBezTo>
                  <a:cubicBezTo>
                    <a:pt x="489" y="543"/>
                    <a:pt x="408" y="326"/>
                    <a:pt x="245" y="163"/>
                  </a:cubicBezTo>
                  <a:cubicBezTo>
                    <a:pt x="245" y="136"/>
                    <a:pt x="218" y="136"/>
                    <a:pt x="218" y="109"/>
                  </a:cubicBezTo>
                  <a:cubicBezTo>
                    <a:pt x="164" y="82"/>
                    <a:pt x="82" y="27"/>
                    <a:pt x="28" y="0"/>
                  </a:cubicBezTo>
                  <a:lnTo>
                    <a:pt x="28" y="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4" name="Google Shape;1264;p7"/>
            <p:cNvSpPr/>
            <p:nvPr/>
          </p:nvSpPr>
          <p:spPr>
            <a:xfrm>
              <a:off x="996504" y="3397583"/>
              <a:ext cx="306076" cy="257467"/>
            </a:xfrm>
            <a:custGeom>
              <a:avLst/>
              <a:gdLst/>
              <a:ahLst/>
              <a:cxnLst/>
              <a:rect l="l" t="t" r="r" b="b"/>
              <a:pathLst>
                <a:path w="5643" h="4747" extrusionOk="0">
                  <a:moveTo>
                    <a:pt x="5642" y="515"/>
                  </a:moveTo>
                  <a:cubicBezTo>
                    <a:pt x="5588" y="515"/>
                    <a:pt x="5561" y="515"/>
                    <a:pt x="5507" y="543"/>
                  </a:cubicBezTo>
                  <a:lnTo>
                    <a:pt x="5479" y="543"/>
                  </a:lnTo>
                  <a:cubicBezTo>
                    <a:pt x="5290" y="678"/>
                    <a:pt x="5073" y="705"/>
                    <a:pt x="4883" y="624"/>
                  </a:cubicBezTo>
                  <a:cubicBezTo>
                    <a:pt x="4639" y="515"/>
                    <a:pt x="4476" y="298"/>
                    <a:pt x="4395" y="54"/>
                  </a:cubicBezTo>
                  <a:cubicBezTo>
                    <a:pt x="4367" y="27"/>
                    <a:pt x="4340" y="0"/>
                    <a:pt x="4313" y="0"/>
                  </a:cubicBezTo>
                  <a:cubicBezTo>
                    <a:pt x="4286" y="0"/>
                    <a:pt x="4259" y="0"/>
                    <a:pt x="4232" y="27"/>
                  </a:cubicBezTo>
                  <a:lnTo>
                    <a:pt x="1194" y="3309"/>
                  </a:lnTo>
                  <a:lnTo>
                    <a:pt x="434" y="4150"/>
                  </a:lnTo>
                  <a:lnTo>
                    <a:pt x="136" y="4476"/>
                  </a:lnTo>
                  <a:cubicBezTo>
                    <a:pt x="109" y="4503"/>
                    <a:pt x="82" y="4530"/>
                    <a:pt x="55" y="4557"/>
                  </a:cubicBezTo>
                  <a:cubicBezTo>
                    <a:pt x="55" y="4584"/>
                    <a:pt x="55" y="4611"/>
                    <a:pt x="28" y="4638"/>
                  </a:cubicBezTo>
                  <a:cubicBezTo>
                    <a:pt x="0" y="4638"/>
                    <a:pt x="0" y="4693"/>
                    <a:pt x="28" y="4720"/>
                  </a:cubicBezTo>
                  <a:cubicBezTo>
                    <a:pt x="55" y="4747"/>
                    <a:pt x="109" y="4747"/>
                    <a:pt x="136" y="4720"/>
                  </a:cubicBezTo>
                  <a:cubicBezTo>
                    <a:pt x="136" y="4720"/>
                    <a:pt x="163" y="4693"/>
                    <a:pt x="190" y="4693"/>
                  </a:cubicBezTo>
                  <a:cubicBezTo>
                    <a:pt x="217" y="4665"/>
                    <a:pt x="245" y="4638"/>
                    <a:pt x="272" y="4611"/>
                  </a:cubicBezTo>
                  <a:cubicBezTo>
                    <a:pt x="597" y="4313"/>
                    <a:pt x="1004" y="3879"/>
                    <a:pt x="1438" y="3391"/>
                  </a:cubicBezTo>
                  <a:cubicBezTo>
                    <a:pt x="2577" y="2170"/>
                    <a:pt x="3933" y="651"/>
                    <a:pt x="4286" y="244"/>
                  </a:cubicBezTo>
                  <a:cubicBezTo>
                    <a:pt x="4367" y="488"/>
                    <a:pt x="4584" y="678"/>
                    <a:pt x="4829" y="787"/>
                  </a:cubicBezTo>
                  <a:cubicBezTo>
                    <a:pt x="5045" y="895"/>
                    <a:pt x="5317" y="841"/>
                    <a:pt x="5534" y="678"/>
                  </a:cubicBezTo>
                  <a:lnTo>
                    <a:pt x="5588" y="651"/>
                  </a:lnTo>
                  <a:cubicBezTo>
                    <a:pt x="5615" y="624"/>
                    <a:pt x="5615" y="570"/>
                    <a:pt x="5642" y="543"/>
                  </a:cubicBezTo>
                  <a:lnTo>
                    <a:pt x="5642" y="543"/>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5" name="Google Shape;1265;p7"/>
            <p:cNvSpPr/>
            <p:nvPr/>
          </p:nvSpPr>
          <p:spPr>
            <a:xfrm>
              <a:off x="1420227" y="3971328"/>
              <a:ext cx="297235" cy="269291"/>
            </a:xfrm>
            <a:custGeom>
              <a:avLst/>
              <a:gdLst/>
              <a:ahLst/>
              <a:cxnLst/>
              <a:rect l="l" t="t" r="r" b="b"/>
              <a:pathLst>
                <a:path w="5480" h="4965" extrusionOk="0">
                  <a:moveTo>
                    <a:pt x="0" y="4503"/>
                  </a:moveTo>
                  <a:cubicBezTo>
                    <a:pt x="54" y="4503"/>
                    <a:pt x="109" y="4476"/>
                    <a:pt x="136" y="4476"/>
                  </a:cubicBezTo>
                  <a:lnTo>
                    <a:pt x="190" y="4449"/>
                  </a:lnTo>
                  <a:cubicBezTo>
                    <a:pt x="353" y="4313"/>
                    <a:pt x="570" y="4286"/>
                    <a:pt x="760" y="4340"/>
                  </a:cubicBezTo>
                  <a:cubicBezTo>
                    <a:pt x="1004" y="4449"/>
                    <a:pt x="1194" y="4666"/>
                    <a:pt x="1302" y="4910"/>
                  </a:cubicBezTo>
                  <a:cubicBezTo>
                    <a:pt x="1302" y="4937"/>
                    <a:pt x="1329" y="4937"/>
                    <a:pt x="1356" y="4964"/>
                  </a:cubicBezTo>
                  <a:cubicBezTo>
                    <a:pt x="1383" y="4964"/>
                    <a:pt x="1411" y="4937"/>
                    <a:pt x="1438" y="4910"/>
                  </a:cubicBezTo>
                  <a:lnTo>
                    <a:pt x="4313" y="1492"/>
                  </a:lnTo>
                  <a:lnTo>
                    <a:pt x="5045" y="651"/>
                  </a:lnTo>
                  <a:lnTo>
                    <a:pt x="5316" y="299"/>
                  </a:lnTo>
                  <a:cubicBezTo>
                    <a:pt x="5344" y="272"/>
                    <a:pt x="5371" y="245"/>
                    <a:pt x="5398" y="190"/>
                  </a:cubicBezTo>
                  <a:cubicBezTo>
                    <a:pt x="5425" y="190"/>
                    <a:pt x="5425" y="163"/>
                    <a:pt x="5425" y="136"/>
                  </a:cubicBezTo>
                  <a:cubicBezTo>
                    <a:pt x="5479" y="109"/>
                    <a:pt x="5371" y="0"/>
                    <a:pt x="5344" y="55"/>
                  </a:cubicBezTo>
                  <a:lnTo>
                    <a:pt x="5262" y="82"/>
                  </a:lnTo>
                  <a:cubicBezTo>
                    <a:pt x="5235" y="109"/>
                    <a:pt x="5208" y="136"/>
                    <a:pt x="5181" y="190"/>
                  </a:cubicBezTo>
                  <a:cubicBezTo>
                    <a:pt x="4882" y="489"/>
                    <a:pt x="4503" y="950"/>
                    <a:pt x="4069" y="1438"/>
                  </a:cubicBezTo>
                  <a:cubicBezTo>
                    <a:pt x="3011" y="2713"/>
                    <a:pt x="1709" y="4286"/>
                    <a:pt x="1383" y="4693"/>
                  </a:cubicBezTo>
                  <a:cubicBezTo>
                    <a:pt x="1275" y="4476"/>
                    <a:pt x="1058" y="4286"/>
                    <a:pt x="814" y="4177"/>
                  </a:cubicBezTo>
                  <a:cubicBezTo>
                    <a:pt x="570" y="4096"/>
                    <a:pt x="298" y="4150"/>
                    <a:pt x="109" y="4313"/>
                  </a:cubicBezTo>
                  <a:cubicBezTo>
                    <a:pt x="82" y="4340"/>
                    <a:pt x="82" y="4340"/>
                    <a:pt x="54" y="4367"/>
                  </a:cubicBezTo>
                  <a:cubicBezTo>
                    <a:pt x="27" y="4394"/>
                    <a:pt x="27" y="4422"/>
                    <a:pt x="0" y="4476"/>
                  </a:cubicBezTo>
                  <a:cubicBezTo>
                    <a:pt x="0" y="4476"/>
                    <a:pt x="0" y="4503"/>
                    <a:pt x="0" y="450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6" name="Google Shape;1266;p7"/>
            <p:cNvSpPr/>
            <p:nvPr/>
          </p:nvSpPr>
          <p:spPr>
            <a:xfrm>
              <a:off x="1302527" y="3425516"/>
              <a:ext cx="413471" cy="556155"/>
            </a:xfrm>
            <a:custGeom>
              <a:avLst/>
              <a:gdLst/>
              <a:ahLst/>
              <a:cxnLst/>
              <a:rect l="l" t="t" r="r" b="b"/>
              <a:pathLst>
                <a:path w="7623" h="10254" extrusionOk="0">
                  <a:moveTo>
                    <a:pt x="7215" y="8599"/>
                  </a:moveTo>
                  <a:cubicBezTo>
                    <a:pt x="7188" y="8599"/>
                    <a:pt x="7161" y="8626"/>
                    <a:pt x="7161" y="8653"/>
                  </a:cubicBezTo>
                  <a:cubicBezTo>
                    <a:pt x="7025" y="8897"/>
                    <a:pt x="6971" y="9168"/>
                    <a:pt x="7025" y="9412"/>
                  </a:cubicBezTo>
                  <a:cubicBezTo>
                    <a:pt x="7080" y="9684"/>
                    <a:pt x="7188" y="9901"/>
                    <a:pt x="7351" y="10091"/>
                  </a:cubicBezTo>
                  <a:cubicBezTo>
                    <a:pt x="7378" y="10118"/>
                    <a:pt x="7405" y="10145"/>
                    <a:pt x="7432" y="10172"/>
                  </a:cubicBezTo>
                  <a:cubicBezTo>
                    <a:pt x="7432" y="10199"/>
                    <a:pt x="7459" y="10199"/>
                    <a:pt x="7486" y="10226"/>
                  </a:cubicBezTo>
                  <a:cubicBezTo>
                    <a:pt x="7514" y="10253"/>
                    <a:pt x="7568" y="10253"/>
                    <a:pt x="7595" y="10226"/>
                  </a:cubicBezTo>
                  <a:cubicBezTo>
                    <a:pt x="7622" y="10199"/>
                    <a:pt x="7622" y="10172"/>
                    <a:pt x="7595" y="10145"/>
                  </a:cubicBezTo>
                  <a:lnTo>
                    <a:pt x="7541" y="10063"/>
                  </a:lnTo>
                  <a:lnTo>
                    <a:pt x="7486" y="9982"/>
                  </a:lnTo>
                  <a:cubicBezTo>
                    <a:pt x="7351" y="9819"/>
                    <a:pt x="7269" y="9602"/>
                    <a:pt x="7215" y="9385"/>
                  </a:cubicBezTo>
                  <a:cubicBezTo>
                    <a:pt x="7188" y="9141"/>
                    <a:pt x="7242" y="8897"/>
                    <a:pt x="7378" y="8707"/>
                  </a:cubicBezTo>
                  <a:cubicBezTo>
                    <a:pt x="7405" y="8680"/>
                    <a:pt x="7405" y="8653"/>
                    <a:pt x="7432" y="8599"/>
                  </a:cubicBezTo>
                  <a:cubicBezTo>
                    <a:pt x="7432" y="8572"/>
                    <a:pt x="7432" y="8544"/>
                    <a:pt x="7405" y="8517"/>
                  </a:cubicBezTo>
                  <a:cubicBezTo>
                    <a:pt x="6239" y="7107"/>
                    <a:pt x="4801" y="5398"/>
                    <a:pt x="3011" y="3364"/>
                  </a:cubicBezTo>
                  <a:cubicBezTo>
                    <a:pt x="2197" y="2414"/>
                    <a:pt x="1329" y="1411"/>
                    <a:pt x="353" y="299"/>
                  </a:cubicBezTo>
                  <a:cubicBezTo>
                    <a:pt x="299" y="245"/>
                    <a:pt x="244" y="190"/>
                    <a:pt x="190" y="136"/>
                  </a:cubicBezTo>
                  <a:cubicBezTo>
                    <a:pt x="136" y="82"/>
                    <a:pt x="82" y="55"/>
                    <a:pt x="0" y="0"/>
                  </a:cubicBezTo>
                  <a:lnTo>
                    <a:pt x="0" y="0"/>
                  </a:lnTo>
                  <a:cubicBezTo>
                    <a:pt x="27" y="82"/>
                    <a:pt x="54" y="136"/>
                    <a:pt x="82" y="217"/>
                  </a:cubicBezTo>
                  <a:cubicBezTo>
                    <a:pt x="271" y="462"/>
                    <a:pt x="461" y="679"/>
                    <a:pt x="678" y="896"/>
                  </a:cubicBezTo>
                  <a:cubicBezTo>
                    <a:pt x="2767" y="3337"/>
                    <a:pt x="4530" y="5371"/>
                    <a:pt x="5940" y="7053"/>
                  </a:cubicBezTo>
                  <a:cubicBezTo>
                    <a:pt x="6401" y="7595"/>
                    <a:pt x="6835" y="8110"/>
                    <a:pt x="7215" y="8599"/>
                  </a:cubicBezTo>
                  <a:close/>
                  <a:moveTo>
                    <a:pt x="7215" y="8599"/>
                  </a:moveTo>
                  <a:cubicBezTo>
                    <a:pt x="7242" y="8572"/>
                    <a:pt x="7242" y="8544"/>
                    <a:pt x="7215" y="8544"/>
                  </a:cubicBezTo>
                  <a:cubicBezTo>
                    <a:pt x="7188" y="8544"/>
                    <a:pt x="7215" y="8544"/>
                    <a:pt x="7215" y="857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7" name="Google Shape;1267;p7"/>
            <p:cNvSpPr/>
            <p:nvPr/>
          </p:nvSpPr>
          <p:spPr>
            <a:xfrm>
              <a:off x="1002409" y="659019"/>
              <a:ext cx="981650" cy="1066263"/>
            </a:xfrm>
            <a:custGeom>
              <a:avLst/>
              <a:gdLst/>
              <a:ahLst/>
              <a:cxnLst/>
              <a:rect l="l" t="t" r="r" b="b"/>
              <a:pathLst>
                <a:path w="20453" h="22215" extrusionOk="0">
                  <a:moveTo>
                    <a:pt x="7433" y="733"/>
                  </a:moveTo>
                  <a:lnTo>
                    <a:pt x="1" y="9466"/>
                  </a:lnTo>
                  <a:lnTo>
                    <a:pt x="11366" y="22215"/>
                  </a:lnTo>
                  <a:lnTo>
                    <a:pt x="13536" y="21075"/>
                  </a:lnTo>
                  <a:lnTo>
                    <a:pt x="20452" y="12748"/>
                  </a:lnTo>
                  <a:lnTo>
                    <a:pt x="9494" y="0"/>
                  </a:lnTo>
                  <a:lnTo>
                    <a:pt x="8192" y="1492"/>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8" name="Google Shape;1268;p7"/>
            <p:cNvSpPr/>
            <p:nvPr/>
          </p:nvSpPr>
          <p:spPr>
            <a:xfrm>
              <a:off x="1046662" y="700680"/>
              <a:ext cx="380220" cy="386667"/>
            </a:xfrm>
            <a:custGeom>
              <a:avLst/>
              <a:gdLst/>
              <a:ahLst/>
              <a:cxnLst/>
              <a:rect l="l" t="t" r="r" b="b"/>
              <a:pathLst>
                <a:path w="7922" h="8056" extrusionOk="0">
                  <a:moveTo>
                    <a:pt x="1303" y="7459"/>
                  </a:moveTo>
                  <a:lnTo>
                    <a:pt x="1" y="8056"/>
                  </a:lnTo>
                  <a:lnTo>
                    <a:pt x="6619" y="516"/>
                  </a:lnTo>
                  <a:lnTo>
                    <a:pt x="792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9" name="Google Shape;1269;p7"/>
            <p:cNvSpPr/>
            <p:nvPr/>
          </p:nvSpPr>
          <p:spPr>
            <a:xfrm>
              <a:off x="1046662" y="699384"/>
              <a:ext cx="352862" cy="395787"/>
            </a:xfrm>
            <a:custGeom>
              <a:avLst/>
              <a:gdLst/>
              <a:ahLst/>
              <a:cxnLst/>
              <a:rect l="l" t="t" r="r" b="b"/>
              <a:pathLst>
                <a:path w="7352" h="8246" extrusionOk="0">
                  <a:moveTo>
                    <a:pt x="28" y="8246"/>
                  </a:moveTo>
                  <a:lnTo>
                    <a:pt x="3446" y="4448"/>
                  </a:lnTo>
                  <a:cubicBezTo>
                    <a:pt x="4232" y="3580"/>
                    <a:pt x="5046" y="2712"/>
                    <a:pt x="5833" y="1817"/>
                  </a:cubicBezTo>
                  <a:cubicBezTo>
                    <a:pt x="6348" y="1221"/>
                    <a:pt x="6863" y="624"/>
                    <a:pt x="7352" y="27"/>
                  </a:cubicBezTo>
                  <a:lnTo>
                    <a:pt x="7352" y="0"/>
                  </a:lnTo>
                  <a:lnTo>
                    <a:pt x="7324" y="0"/>
                  </a:lnTo>
                  <a:cubicBezTo>
                    <a:pt x="6809" y="597"/>
                    <a:pt x="6294" y="1194"/>
                    <a:pt x="5778" y="1790"/>
                  </a:cubicBezTo>
                  <a:cubicBezTo>
                    <a:pt x="4992" y="2658"/>
                    <a:pt x="4205" y="3526"/>
                    <a:pt x="3391" y="4394"/>
                  </a:cubicBezTo>
                  <a:cubicBezTo>
                    <a:pt x="2605" y="5262"/>
                    <a:pt x="1791" y="6157"/>
                    <a:pt x="1005" y="7052"/>
                  </a:cubicBezTo>
                  <a:cubicBezTo>
                    <a:pt x="679" y="7405"/>
                    <a:pt x="381" y="7757"/>
                    <a:pt x="82" y="8110"/>
                  </a:cubicBezTo>
                  <a:cubicBezTo>
                    <a:pt x="55" y="8137"/>
                    <a:pt x="28" y="8164"/>
                    <a:pt x="28" y="8191"/>
                  </a:cubicBezTo>
                  <a:lnTo>
                    <a:pt x="28" y="8219"/>
                  </a:lnTo>
                  <a:cubicBezTo>
                    <a:pt x="1" y="8246"/>
                    <a:pt x="1" y="8246"/>
                    <a:pt x="28" y="8246"/>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0" name="Google Shape;1270;p7"/>
            <p:cNvSpPr/>
            <p:nvPr/>
          </p:nvSpPr>
          <p:spPr>
            <a:xfrm>
              <a:off x="1067492" y="695449"/>
              <a:ext cx="351566" cy="395835"/>
            </a:xfrm>
            <a:custGeom>
              <a:avLst/>
              <a:gdLst/>
              <a:ahLst/>
              <a:cxnLst/>
              <a:rect l="l" t="t" r="r" b="b"/>
              <a:pathLst>
                <a:path w="7325" h="8247" extrusionOk="0">
                  <a:moveTo>
                    <a:pt x="28" y="8246"/>
                  </a:moveTo>
                  <a:lnTo>
                    <a:pt x="3446" y="4449"/>
                  </a:lnTo>
                  <a:cubicBezTo>
                    <a:pt x="4232" y="3554"/>
                    <a:pt x="5019" y="2713"/>
                    <a:pt x="5805" y="1818"/>
                  </a:cubicBezTo>
                  <a:cubicBezTo>
                    <a:pt x="6348" y="1221"/>
                    <a:pt x="6836" y="625"/>
                    <a:pt x="7324" y="1"/>
                  </a:cubicBezTo>
                  <a:lnTo>
                    <a:pt x="7324" y="1"/>
                  </a:lnTo>
                  <a:lnTo>
                    <a:pt x="7324" y="1"/>
                  </a:lnTo>
                  <a:cubicBezTo>
                    <a:pt x="6809" y="597"/>
                    <a:pt x="6294" y="1194"/>
                    <a:pt x="5778" y="1764"/>
                  </a:cubicBezTo>
                  <a:cubicBezTo>
                    <a:pt x="4992" y="2659"/>
                    <a:pt x="4178" y="3527"/>
                    <a:pt x="3391" y="4395"/>
                  </a:cubicBezTo>
                  <a:cubicBezTo>
                    <a:pt x="2605" y="5263"/>
                    <a:pt x="1791" y="6158"/>
                    <a:pt x="1005" y="7053"/>
                  </a:cubicBezTo>
                  <a:cubicBezTo>
                    <a:pt x="679" y="7406"/>
                    <a:pt x="381" y="7758"/>
                    <a:pt x="82" y="8111"/>
                  </a:cubicBezTo>
                  <a:cubicBezTo>
                    <a:pt x="55" y="8111"/>
                    <a:pt x="28" y="8165"/>
                    <a:pt x="1" y="8192"/>
                  </a:cubicBezTo>
                  <a:lnTo>
                    <a:pt x="1" y="8219"/>
                  </a:lnTo>
                  <a:lnTo>
                    <a:pt x="1" y="824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1" name="Google Shape;1271;p7"/>
            <p:cNvSpPr/>
            <p:nvPr/>
          </p:nvSpPr>
          <p:spPr>
            <a:xfrm>
              <a:off x="1143038" y="1054751"/>
              <a:ext cx="522046" cy="600208"/>
            </a:xfrm>
            <a:custGeom>
              <a:avLst/>
              <a:gdLst/>
              <a:ahLst/>
              <a:cxnLst/>
              <a:rect l="l" t="t" r="r" b="b"/>
              <a:pathLst>
                <a:path w="10877" h="12505" extrusionOk="0">
                  <a:moveTo>
                    <a:pt x="27" y="1"/>
                  </a:moveTo>
                  <a:cubicBezTo>
                    <a:pt x="54" y="55"/>
                    <a:pt x="82" y="109"/>
                    <a:pt x="109" y="164"/>
                  </a:cubicBezTo>
                  <a:cubicBezTo>
                    <a:pt x="136" y="191"/>
                    <a:pt x="163" y="245"/>
                    <a:pt x="217" y="272"/>
                  </a:cubicBezTo>
                  <a:cubicBezTo>
                    <a:pt x="543" y="679"/>
                    <a:pt x="1221" y="1520"/>
                    <a:pt x="2116" y="2551"/>
                  </a:cubicBezTo>
                  <a:cubicBezTo>
                    <a:pt x="4503" y="5317"/>
                    <a:pt x="8219" y="9576"/>
                    <a:pt x="9900" y="11501"/>
                  </a:cubicBezTo>
                  <a:cubicBezTo>
                    <a:pt x="10144" y="11800"/>
                    <a:pt x="10361" y="12044"/>
                    <a:pt x="10524" y="12179"/>
                  </a:cubicBezTo>
                  <a:cubicBezTo>
                    <a:pt x="10660" y="12342"/>
                    <a:pt x="10795" y="12478"/>
                    <a:pt x="10795" y="12478"/>
                  </a:cubicBezTo>
                  <a:cubicBezTo>
                    <a:pt x="10823" y="12505"/>
                    <a:pt x="10877" y="12451"/>
                    <a:pt x="10850" y="12424"/>
                  </a:cubicBezTo>
                  <a:cubicBezTo>
                    <a:pt x="10850" y="12424"/>
                    <a:pt x="10768" y="12288"/>
                    <a:pt x="10606" y="12098"/>
                  </a:cubicBezTo>
                  <a:cubicBezTo>
                    <a:pt x="10443" y="11908"/>
                    <a:pt x="10253" y="11691"/>
                    <a:pt x="10009" y="11393"/>
                  </a:cubicBezTo>
                  <a:cubicBezTo>
                    <a:pt x="8354" y="9467"/>
                    <a:pt x="4638" y="5154"/>
                    <a:pt x="2251" y="2415"/>
                  </a:cubicBezTo>
                  <a:cubicBezTo>
                    <a:pt x="1356" y="1411"/>
                    <a:pt x="651" y="570"/>
                    <a:pt x="299" y="191"/>
                  </a:cubicBezTo>
                  <a:cubicBezTo>
                    <a:pt x="244" y="164"/>
                    <a:pt x="217" y="109"/>
                    <a:pt x="190" y="82"/>
                  </a:cubicBezTo>
                  <a:cubicBezTo>
                    <a:pt x="136" y="28"/>
                    <a:pt x="82" y="1"/>
                    <a:pt x="27" y="1"/>
                  </a:cubicBezTo>
                  <a:cubicBezTo>
                    <a:pt x="27" y="1"/>
                    <a:pt x="0" y="1"/>
                    <a:pt x="27"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2" name="Google Shape;1272;p7"/>
            <p:cNvSpPr/>
            <p:nvPr/>
          </p:nvSpPr>
          <p:spPr>
            <a:xfrm>
              <a:off x="1100081" y="1136777"/>
              <a:ext cx="108086" cy="125033"/>
            </a:xfrm>
            <a:custGeom>
              <a:avLst/>
              <a:gdLst/>
              <a:ahLst/>
              <a:cxnLst/>
              <a:rect l="l" t="t" r="r" b="b"/>
              <a:pathLst>
                <a:path w="2252" h="2605" extrusionOk="0">
                  <a:moveTo>
                    <a:pt x="136" y="326"/>
                  </a:moveTo>
                  <a:cubicBezTo>
                    <a:pt x="81" y="353"/>
                    <a:pt x="54" y="380"/>
                    <a:pt x="54" y="435"/>
                  </a:cubicBezTo>
                  <a:cubicBezTo>
                    <a:pt x="0" y="570"/>
                    <a:pt x="0" y="733"/>
                    <a:pt x="54" y="869"/>
                  </a:cubicBezTo>
                  <a:cubicBezTo>
                    <a:pt x="217" y="1411"/>
                    <a:pt x="543" y="1872"/>
                    <a:pt x="977" y="2225"/>
                  </a:cubicBezTo>
                  <a:cubicBezTo>
                    <a:pt x="1411" y="2550"/>
                    <a:pt x="1817" y="2605"/>
                    <a:pt x="2089" y="2306"/>
                  </a:cubicBezTo>
                  <a:cubicBezTo>
                    <a:pt x="2170" y="2225"/>
                    <a:pt x="2224" y="2116"/>
                    <a:pt x="2224" y="2008"/>
                  </a:cubicBezTo>
                  <a:cubicBezTo>
                    <a:pt x="2251" y="1845"/>
                    <a:pt x="2224" y="1682"/>
                    <a:pt x="2197" y="1547"/>
                  </a:cubicBezTo>
                  <a:cubicBezTo>
                    <a:pt x="2116" y="1248"/>
                    <a:pt x="1980" y="977"/>
                    <a:pt x="1790" y="733"/>
                  </a:cubicBezTo>
                  <a:cubicBezTo>
                    <a:pt x="1600" y="489"/>
                    <a:pt x="1383" y="299"/>
                    <a:pt x="1112" y="136"/>
                  </a:cubicBezTo>
                  <a:cubicBezTo>
                    <a:pt x="895" y="28"/>
                    <a:pt x="651" y="1"/>
                    <a:pt x="407" y="55"/>
                  </a:cubicBezTo>
                  <a:cubicBezTo>
                    <a:pt x="326" y="82"/>
                    <a:pt x="271" y="109"/>
                    <a:pt x="217" y="163"/>
                  </a:cubicBezTo>
                  <a:cubicBezTo>
                    <a:pt x="190" y="191"/>
                    <a:pt x="136" y="245"/>
                    <a:pt x="136" y="326"/>
                  </a:cubicBezTo>
                  <a:close/>
                  <a:moveTo>
                    <a:pt x="136" y="489"/>
                  </a:moveTo>
                  <a:lnTo>
                    <a:pt x="136" y="543"/>
                  </a:lnTo>
                  <a:cubicBezTo>
                    <a:pt x="109" y="625"/>
                    <a:pt x="136" y="733"/>
                    <a:pt x="163" y="842"/>
                  </a:cubicBezTo>
                  <a:cubicBezTo>
                    <a:pt x="353" y="1330"/>
                    <a:pt x="678" y="1764"/>
                    <a:pt x="1085" y="2089"/>
                  </a:cubicBezTo>
                  <a:cubicBezTo>
                    <a:pt x="1438" y="2306"/>
                    <a:pt x="1763" y="2415"/>
                    <a:pt x="1953" y="2198"/>
                  </a:cubicBezTo>
                  <a:cubicBezTo>
                    <a:pt x="2007" y="2116"/>
                    <a:pt x="2034" y="2062"/>
                    <a:pt x="2034" y="1981"/>
                  </a:cubicBezTo>
                  <a:cubicBezTo>
                    <a:pt x="2061" y="1845"/>
                    <a:pt x="2034" y="1709"/>
                    <a:pt x="2007" y="1574"/>
                  </a:cubicBezTo>
                  <a:cubicBezTo>
                    <a:pt x="1926" y="1330"/>
                    <a:pt x="1790" y="1086"/>
                    <a:pt x="1627" y="869"/>
                  </a:cubicBezTo>
                  <a:cubicBezTo>
                    <a:pt x="1465" y="652"/>
                    <a:pt x="1275" y="462"/>
                    <a:pt x="1031" y="326"/>
                  </a:cubicBezTo>
                  <a:cubicBezTo>
                    <a:pt x="895" y="245"/>
                    <a:pt x="732" y="218"/>
                    <a:pt x="570" y="218"/>
                  </a:cubicBezTo>
                  <a:cubicBezTo>
                    <a:pt x="407" y="245"/>
                    <a:pt x="271" y="326"/>
                    <a:pt x="190" y="462"/>
                  </a:cubicBezTo>
                  <a:cubicBezTo>
                    <a:pt x="190" y="489"/>
                    <a:pt x="163" y="489"/>
                    <a:pt x="136" y="48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3" name="Google Shape;1273;p7"/>
            <p:cNvSpPr/>
            <p:nvPr/>
          </p:nvSpPr>
          <p:spPr>
            <a:xfrm>
              <a:off x="1213304" y="1257872"/>
              <a:ext cx="372396" cy="411434"/>
            </a:xfrm>
            <a:custGeom>
              <a:avLst/>
              <a:gdLst/>
              <a:ahLst/>
              <a:cxnLst/>
              <a:rect l="l" t="t" r="r" b="b"/>
              <a:pathLst>
                <a:path w="7759" h="8572" extrusionOk="0">
                  <a:moveTo>
                    <a:pt x="1384" y="353"/>
                  </a:moveTo>
                  <a:cubicBezTo>
                    <a:pt x="1384" y="299"/>
                    <a:pt x="1384" y="244"/>
                    <a:pt x="1357" y="217"/>
                  </a:cubicBezTo>
                  <a:cubicBezTo>
                    <a:pt x="1357" y="190"/>
                    <a:pt x="1330" y="190"/>
                    <a:pt x="1330" y="190"/>
                  </a:cubicBezTo>
                  <a:cubicBezTo>
                    <a:pt x="1140" y="54"/>
                    <a:pt x="923" y="0"/>
                    <a:pt x="706" y="54"/>
                  </a:cubicBezTo>
                  <a:cubicBezTo>
                    <a:pt x="408" y="82"/>
                    <a:pt x="164" y="271"/>
                    <a:pt x="55" y="516"/>
                  </a:cubicBezTo>
                  <a:cubicBezTo>
                    <a:pt x="1" y="705"/>
                    <a:pt x="28" y="922"/>
                    <a:pt x="136" y="1085"/>
                  </a:cubicBezTo>
                  <a:cubicBezTo>
                    <a:pt x="353" y="1438"/>
                    <a:pt x="598" y="1736"/>
                    <a:pt x="869" y="2034"/>
                  </a:cubicBezTo>
                  <a:cubicBezTo>
                    <a:pt x="2333" y="3581"/>
                    <a:pt x="3934" y="5533"/>
                    <a:pt x="5290" y="7052"/>
                  </a:cubicBezTo>
                  <a:cubicBezTo>
                    <a:pt x="5697" y="7513"/>
                    <a:pt x="6077" y="7920"/>
                    <a:pt x="6429" y="8273"/>
                  </a:cubicBezTo>
                  <a:cubicBezTo>
                    <a:pt x="6646" y="8517"/>
                    <a:pt x="6999" y="8571"/>
                    <a:pt x="7270" y="8409"/>
                  </a:cubicBezTo>
                  <a:cubicBezTo>
                    <a:pt x="7596" y="8246"/>
                    <a:pt x="7758" y="7893"/>
                    <a:pt x="7568" y="7649"/>
                  </a:cubicBezTo>
                  <a:cubicBezTo>
                    <a:pt x="7080" y="6998"/>
                    <a:pt x="5073" y="4503"/>
                    <a:pt x="3337" y="2468"/>
                  </a:cubicBezTo>
                  <a:cubicBezTo>
                    <a:pt x="2795" y="1790"/>
                    <a:pt x="2225" y="1139"/>
                    <a:pt x="1628" y="516"/>
                  </a:cubicBezTo>
                  <a:cubicBezTo>
                    <a:pt x="1547" y="434"/>
                    <a:pt x="1466" y="380"/>
                    <a:pt x="1384" y="326"/>
                  </a:cubicBezTo>
                  <a:close/>
                  <a:moveTo>
                    <a:pt x="1357" y="380"/>
                  </a:moveTo>
                  <a:cubicBezTo>
                    <a:pt x="1411" y="461"/>
                    <a:pt x="1466" y="543"/>
                    <a:pt x="1520" y="624"/>
                  </a:cubicBezTo>
                  <a:cubicBezTo>
                    <a:pt x="1574" y="705"/>
                    <a:pt x="1655" y="760"/>
                    <a:pt x="1710" y="841"/>
                  </a:cubicBezTo>
                  <a:cubicBezTo>
                    <a:pt x="2632" y="1872"/>
                    <a:pt x="3934" y="3391"/>
                    <a:pt x="5073" y="4747"/>
                  </a:cubicBezTo>
                  <a:cubicBezTo>
                    <a:pt x="6212" y="6130"/>
                    <a:pt x="7162" y="7296"/>
                    <a:pt x="7487" y="7730"/>
                  </a:cubicBezTo>
                  <a:cubicBezTo>
                    <a:pt x="7623" y="7893"/>
                    <a:pt x="7460" y="8164"/>
                    <a:pt x="7216" y="8300"/>
                  </a:cubicBezTo>
                  <a:cubicBezTo>
                    <a:pt x="6999" y="8409"/>
                    <a:pt x="6700" y="8381"/>
                    <a:pt x="6538" y="8192"/>
                  </a:cubicBezTo>
                  <a:cubicBezTo>
                    <a:pt x="6212" y="7839"/>
                    <a:pt x="5805" y="7405"/>
                    <a:pt x="5426" y="6944"/>
                  </a:cubicBezTo>
                  <a:cubicBezTo>
                    <a:pt x="4069" y="5425"/>
                    <a:pt x="2496" y="3418"/>
                    <a:pt x="1032" y="1872"/>
                  </a:cubicBezTo>
                  <a:cubicBezTo>
                    <a:pt x="815" y="1628"/>
                    <a:pt x="598" y="1383"/>
                    <a:pt x="408" y="1112"/>
                  </a:cubicBezTo>
                  <a:cubicBezTo>
                    <a:pt x="272" y="977"/>
                    <a:pt x="218" y="760"/>
                    <a:pt x="272" y="570"/>
                  </a:cubicBezTo>
                  <a:cubicBezTo>
                    <a:pt x="299" y="461"/>
                    <a:pt x="516" y="326"/>
                    <a:pt x="733" y="244"/>
                  </a:cubicBezTo>
                  <a:cubicBezTo>
                    <a:pt x="896" y="190"/>
                    <a:pt x="1086" y="217"/>
                    <a:pt x="1221" y="299"/>
                  </a:cubicBezTo>
                  <a:lnTo>
                    <a:pt x="1249" y="326"/>
                  </a:lnTo>
                  <a:lnTo>
                    <a:pt x="1384" y="32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4" name="Google Shape;1274;p7"/>
            <p:cNvSpPr/>
            <p:nvPr/>
          </p:nvSpPr>
          <p:spPr>
            <a:xfrm>
              <a:off x="1244549" y="1004018"/>
              <a:ext cx="387995" cy="512948"/>
            </a:xfrm>
            <a:custGeom>
              <a:avLst/>
              <a:gdLst/>
              <a:ahLst/>
              <a:cxnLst/>
              <a:rect l="l" t="t" r="r" b="b"/>
              <a:pathLst>
                <a:path w="8084" h="10687" extrusionOk="0">
                  <a:moveTo>
                    <a:pt x="28" y="27"/>
                  </a:moveTo>
                  <a:cubicBezTo>
                    <a:pt x="55" y="81"/>
                    <a:pt x="109" y="163"/>
                    <a:pt x="136" y="217"/>
                  </a:cubicBezTo>
                  <a:lnTo>
                    <a:pt x="164" y="244"/>
                  </a:lnTo>
                  <a:cubicBezTo>
                    <a:pt x="299" y="407"/>
                    <a:pt x="381" y="597"/>
                    <a:pt x="408" y="787"/>
                  </a:cubicBezTo>
                  <a:cubicBezTo>
                    <a:pt x="408" y="1085"/>
                    <a:pt x="326" y="1356"/>
                    <a:pt x="164" y="1600"/>
                  </a:cubicBezTo>
                  <a:cubicBezTo>
                    <a:pt x="136" y="1627"/>
                    <a:pt x="136" y="1682"/>
                    <a:pt x="164" y="1709"/>
                  </a:cubicBezTo>
                  <a:cubicBezTo>
                    <a:pt x="164" y="1709"/>
                    <a:pt x="3337" y="5343"/>
                    <a:pt x="5778" y="8164"/>
                  </a:cubicBezTo>
                  <a:cubicBezTo>
                    <a:pt x="6266" y="8761"/>
                    <a:pt x="6755" y="9304"/>
                    <a:pt x="7162" y="9792"/>
                  </a:cubicBezTo>
                  <a:cubicBezTo>
                    <a:pt x="7351" y="10009"/>
                    <a:pt x="7541" y="10226"/>
                    <a:pt x="7704" y="10416"/>
                  </a:cubicBezTo>
                  <a:cubicBezTo>
                    <a:pt x="7758" y="10470"/>
                    <a:pt x="7812" y="10551"/>
                    <a:pt x="7867" y="10605"/>
                  </a:cubicBezTo>
                  <a:cubicBezTo>
                    <a:pt x="7894" y="10633"/>
                    <a:pt x="7921" y="10633"/>
                    <a:pt x="7948" y="10660"/>
                  </a:cubicBezTo>
                  <a:cubicBezTo>
                    <a:pt x="7975" y="10687"/>
                    <a:pt x="8029" y="10687"/>
                    <a:pt x="8057" y="10660"/>
                  </a:cubicBezTo>
                  <a:cubicBezTo>
                    <a:pt x="8084" y="10633"/>
                    <a:pt x="8084" y="10605"/>
                    <a:pt x="8057" y="10578"/>
                  </a:cubicBezTo>
                  <a:cubicBezTo>
                    <a:pt x="8029" y="10551"/>
                    <a:pt x="8029" y="10524"/>
                    <a:pt x="8002" y="10470"/>
                  </a:cubicBezTo>
                  <a:cubicBezTo>
                    <a:pt x="7948" y="10416"/>
                    <a:pt x="7894" y="10334"/>
                    <a:pt x="7840" y="10280"/>
                  </a:cubicBezTo>
                  <a:cubicBezTo>
                    <a:pt x="7324" y="9629"/>
                    <a:pt x="6592" y="8788"/>
                    <a:pt x="5778" y="7839"/>
                  </a:cubicBezTo>
                  <a:cubicBezTo>
                    <a:pt x="3527" y="5235"/>
                    <a:pt x="679" y="2061"/>
                    <a:pt x="353" y="1627"/>
                  </a:cubicBezTo>
                  <a:cubicBezTo>
                    <a:pt x="516" y="1383"/>
                    <a:pt x="570" y="1085"/>
                    <a:pt x="570" y="760"/>
                  </a:cubicBezTo>
                  <a:cubicBezTo>
                    <a:pt x="543" y="543"/>
                    <a:pt x="435" y="326"/>
                    <a:pt x="272" y="163"/>
                  </a:cubicBezTo>
                  <a:lnTo>
                    <a:pt x="245" y="109"/>
                  </a:lnTo>
                  <a:cubicBezTo>
                    <a:pt x="164" y="81"/>
                    <a:pt x="109" y="27"/>
                    <a:pt x="28" y="0"/>
                  </a:cubicBezTo>
                  <a:lnTo>
                    <a:pt x="28" y="0"/>
                  </a:lnTo>
                  <a:cubicBezTo>
                    <a:pt x="28" y="0"/>
                    <a:pt x="1" y="27"/>
                    <a:pt x="28" y="27"/>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5" name="Google Shape;1275;p7"/>
            <p:cNvSpPr/>
            <p:nvPr/>
          </p:nvSpPr>
          <p:spPr>
            <a:xfrm>
              <a:off x="1241958" y="773587"/>
              <a:ext cx="277317" cy="235667"/>
            </a:xfrm>
            <a:custGeom>
              <a:avLst/>
              <a:gdLst/>
              <a:ahLst/>
              <a:cxnLst/>
              <a:rect l="l" t="t" r="r" b="b"/>
              <a:pathLst>
                <a:path w="5778" h="4910" extrusionOk="0">
                  <a:moveTo>
                    <a:pt x="5751" y="543"/>
                  </a:moveTo>
                  <a:cubicBezTo>
                    <a:pt x="5697" y="543"/>
                    <a:pt x="5669" y="543"/>
                    <a:pt x="5615" y="570"/>
                  </a:cubicBezTo>
                  <a:cubicBezTo>
                    <a:pt x="5588" y="570"/>
                    <a:pt x="5588" y="597"/>
                    <a:pt x="5561" y="597"/>
                  </a:cubicBezTo>
                  <a:cubicBezTo>
                    <a:pt x="5398" y="705"/>
                    <a:pt x="5154" y="732"/>
                    <a:pt x="4964" y="678"/>
                  </a:cubicBezTo>
                  <a:cubicBezTo>
                    <a:pt x="4720" y="543"/>
                    <a:pt x="4530" y="353"/>
                    <a:pt x="4449" y="82"/>
                  </a:cubicBezTo>
                  <a:cubicBezTo>
                    <a:pt x="4422" y="27"/>
                    <a:pt x="4340" y="0"/>
                    <a:pt x="4313" y="54"/>
                  </a:cubicBezTo>
                  <a:lnTo>
                    <a:pt x="1221" y="3445"/>
                  </a:lnTo>
                  <a:lnTo>
                    <a:pt x="435" y="4286"/>
                  </a:lnTo>
                  <a:cubicBezTo>
                    <a:pt x="326" y="4421"/>
                    <a:pt x="218" y="4530"/>
                    <a:pt x="136" y="4638"/>
                  </a:cubicBezTo>
                  <a:cubicBezTo>
                    <a:pt x="109" y="4665"/>
                    <a:pt x="82" y="4693"/>
                    <a:pt x="55" y="4747"/>
                  </a:cubicBezTo>
                  <a:cubicBezTo>
                    <a:pt x="28" y="4747"/>
                    <a:pt x="28" y="4774"/>
                    <a:pt x="28" y="4801"/>
                  </a:cubicBezTo>
                  <a:cubicBezTo>
                    <a:pt x="1" y="4828"/>
                    <a:pt x="1" y="4855"/>
                    <a:pt x="28" y="4882"/>
                  </a:cubicBezTo>
                  <a:cubicBezTo>
                    <a:pt x="55" y="4910"/>
                    <a:pt x="109" y="4910"/>
                    <a:pt x="136" y="4882"/>
                  </a:cubicBezTo>
                  <a:cubicBezTo>
                    <a:pt x="136" y="4882"/>
                    <a:pt x="163" y="4882"/>
                    <a:pt x="190" y="4855"/>
                  </a:cubicBezTo>
                  <a:cubicBezTo>
                    <a:pt x="218" y="4828"/>
                    <a:pt x="245" y="4801"/>
                    <a:pt x="272" y="4774"/>
                  </a:cubicBezTo>
                  <a:cubicBezTo>
                    <a:pt x="597" y="4476"/>
                    <a:pt x="1004" y="4014"/>
                    <a:pt x="1465" y="3526"/>
                  </a:cubicBezTo>
                  <a:cubicBezTo>
                    <a:pt x="2604" y="2251"/>
                    <a:pt x="3988" y="678"/>
                    <a:pt x="4340" y="271"/>
                  </a:cubicBezTo>
                  <a:cubicBezTo>
                    <a:pt x="4449" y="515"/>
                    <a:pt x="4666" y="732"/>
                    <a:pt x="4910" y="841"/>
                  </a:cubicBezTo>
                  <a:cubicBezTo>
                    <a:pt x="5154" y="922"/>
                    <a:pt x="5425" y="895"/>
                    <a:pt x="5642" y="732"/>
                  </a:cubicBezTo>
                  <a:lnTo>
                    <a:pt x="5697" y="678"/>
                  </a:lnTo>
                  <a:cubicBezTo>
                    <a:pt x="5724" y="651"/>
                    <a:pt x="5724" y="624"/>
                    <a:pt x="5751" y="570"/>
                  </a:cubicBezTo>
                  <a:cubicBezTo>
                    <a:pt x="5751" y="570"/>
                    <a:pt x="5778" y="543"/>
                    <a:pt x="5751" y="54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6" name="Google Shape;1276;p7"/>
            <p:cNvSpPr/>
            <p:nvPr/>
          </p:nvSpPr>
          <p:spPr>
            <a:xfrm>
              <a:off x="1629910" y="1293005"/>
              <a:ext cx="266902" cy="244787"/>
            </a:xfrm>
            <a:custGeom>
              <a:avLst/>
              <a:gdLst/>
              <a:ahLst/>
              <a:cxnLst/>
              <a:rect l="l" t="t" r="r" b="b"/>
              <a:pathLst>
                <a:path w="5561" h="5100" extrusionOk="0">
                  <a:moveTo>
                    <a:pt x="0" y="4639"/>
                  </a:moveTo>
                  <a:cubicBezTo>
                    <a:pt x="28" y="4639"/>
                    <a:pt x="82" y="4639"/>
                    <a:pt x="109" y="4612"/>
                  </a:cubicBezTo>
                  <a:lnTo>
                    <a:pt x="163" y="4584"/>
                  </a:lnTo>
                  <a:cubicBezTo>
                    <a:pt x="326" y="4476"/>
                    <a:pt x="543" y="4422"/>
                    <a:pt x="760" y="4476"/>
                  </a:cubicBezTo>
                  <a:cubicBezTo>
                    <a:pt x="1004" y="4584"/>
                    <a:pt x="1194" y="4801"/>
                    <a:pt x="1302" y="5046"/>
                  </a:cubicBezTo>
                  <a:cubicBezTo>
                    <a:pt x="1302" y="5073"/>
                    <a:pt x="1330" y="5100"/>
                    <a:pt x="1357" y="5100"/>
                  </a:cubicBezTo>
                  <a:cubicBezTo>
                    <a:pt x="1411" y="5100"/>
                    <a:pt x="1438" y="5100"/>
                    <a:pt x="1438" y="5073"/>
                  </a:cubicBezTo>
                  <a:lnTo>
                    <a:pt x="4395" y="1547"/>
                  </a:lnTo>
                  <a:cubicBezTo>
                    <a:pt x="4666" y="1194"/>
                    <a:pt x="4910" y="923"/>
                    <a:pt x="5127" y="651"/>
                  </a:cubicBezTo>
                  <a:cubicBezTo>
                    <a:pt x="5235" y="543"/>
                    <a:pt x="5317" y="435"/>
                    <a:pt x="5398" y="326"/>
                  </a:cubicBezTo>
                  <a:cubicBezTo>
                    <a:pt x="5452" y="299"/>
                    <a:pt x="5480" y="245"/>
                    <a:pt x="5507" y="218"/>
                  </a:cubicBezTo>
                  <a:cubicBezTo>
                    <a:pt x="5507" y="190"/>
                    <a:pt x="5507" y="190"/>
                    <a:pt x="5507" y="163"/>
                  </a:cubicBezTo>
                  <a:cubicBezTo>
                    <a:pt x="5561" y="109"/>
                    <a:pt x="5452" y="1"/>
                    <a:pt x="5398" y="82"/>
                  </a:cubicBezTo>
                  <a:lnTo>
                    <a:pt x="5344" y="109"/>
                  </a:lnTo>
                  <a:cubicBezTo>
                    <a:pt x="5317" y="136"/>
                    <a:pt x="5263" y="163"/>
                    <a:pt x="5235" y="190"/>
                  </a:cubicBezTo>
                  <a:cubicBezTo>
                    <a:pt x="4937" y="516"/>
                    <a:pt x="4557" y="977"/>
                    <a:pt x="4123" y="1492"/>
                  </a:cubicBezTo>
                  <a:cubicBezTo>
                    <a:pt x="3038" y="2821"/>
                    <a:pt x="1764" y="4449"/>
                    <a:pt x="1411" y="4856"/>
                  </a:cubicBezTo>
                  <a:cubicBezTo>
                    <a:pt x="1275" y="4612"/>
                    <a:pt x="1085" y="4422"/>
                    <a:pt x="841" y="4313"/>
                  </a:cubicBezTo>
                  <a:cubicBezTo>
                    <a:pt x="570" y="4259"/>
                    <a:pt x="299" y="4313"/>
                    <a:pt x="109" y="4476"/>
                  </a:cubicBezTo>
                  <a:cubicBezTo>
                    <a:pt x="82" y="4476"/>
                    <a:pt x="82" y="4503"/>
                    <a:pt x="55" y="4503"/>
                  </a:cubicBezTo>
                  <a:cubicBezTo>
                    <a:pt x="28" y="4557"/>
                    <a:pt x="0" y="4584"/>
                    <a:pt x="0" y="463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7" name="Google Shape;1277;p7"/>
            <p:cNvSpPr/>
            <p:nvPr/>
          </p:nvSpPr>
          <p:spPr>
            <a:xfrm>
              <a:off x="1516639" y="799601"/>
              <a:ext cx="378876" cy="501285"/>
            </a:xfrm>
            <a:custGeom>
              <a:avLst/>
              <a:gdLst/>
              <a:ahLst/>
              <a:cxnLst/>
              <a:rect l="l" t="t" r="r" b="b"/>
              <a:pathLst>
                <a:path w="7894" h="10444" extrusionOk="0">
                  <a:moveTo>
                    <a:pt x="7460" y="8762"/>
                  </a:moveTo>
                  <a:cubicBezTo>
                    <a:pt x="7460" y="8789"/>
                    <a:pt x="7433" y="8816"/>
                    <a:pt x="7406" y="8843"/>
                  </a:cubicBezTo>
                  <a:cubicBezTo>
                    <a:pt x="7270" y="9087"/>
                    <a:pt x="7216" y="9358"/>
                    <a:pt x="7270" y="9630"/>
                  </a:cubicBezTo>
                  <a:cubicBezTo>
                    <a:pt x="7324" y="9874"/>
                    <a:pt x="7460" y="10118"/>
                    <a:pt x="7623" y="10308"/>
                  </a:cubicBezTo>
                  <a:cubicBezTo>
                    <a:pt x="7650" y="10335"/>
                    <a:pt x="7650" y="10362"/>
                    <a:pt x="7677" y="10389"/>
                  </a:cubicBezTo>
                  <a:lnTo>
                    <a:pt x="7758" y="10443"/>
                  </a:lnTo>
                  <a:cubicBezTo>
                    <a:pt x="7785" y="10443"/>
                    <a:pt x="7840" y="10443"/>
                    <a:pt x="7867" y="10443"/>
                  </a:cubicBezTo>
                  <a:cubicBezTo>
                    <a:pt x="7894" y="10416"/>
                    <a:pt x="7894" y="10362"/>
                    <a:pt x="7867" y="10335"/>
                  </a:cubicBezTo>
                  <a:cubicBezTo>
                    <a:pt x="7867" y="10308"/>
                    <a:pt x="7840" y="10281"/>
                    <a:pt x="7812" y="10253"/>
                  </a:cubicBezTo>
                  <a:lnTo>
                    <a:pt x="7758" y="10172"/>
                  </a:lnTo>
                  <a:cubicBezTo>
                    <a:pt x="7623" y="10009"/>
                    <a:pt x="7514" y="9792"/>
                    <a:pt x="7460" y="9575"/>
                  </a:cubicBezTo>
                  <a:cubicBezTo>
                    <a:pt x="7433" y="9331"/>
                    <a:pt x="7487" y="9060"/>
                    <a:pt x="7623" y="8870"/>
                  </a:cubicBezTo>
                  <a:cubicBezTo>
                    <a:pt x="7650" y="8843"/>
                    <a:pt x="7677" y="8789"/>
                    <a:pt x="7677" y="8762"/>
                  </a:cubicBezTo>
                  <a:cubicBezTo>
                    <a:pt x="7677" y="8734"/>
                    <a:pt x="7677" y="8680"/>
                    <a:pt x="7650" y="8653"/>
                  </a:cubicBezTo>
                  <a:cubicBezTo>
                    <a:pt x="6456" y="7216"/>
                    <a:pt x="4937" y="5480"/>
                    <a:pt x="3120" y="3418"/>
                  </a:cubicBezTo>
                  <a:cubicBezTo>
                    <a:pt x="2279" y="2442"/>
                    <a:pt x="1357" y="1411"/>
                    <a:pt x="380" y="299"/>
                  </a:cubicBezTo>
                  <a:cubicBezTo>
                    <a:pt x="326" y="245"/>
                    <a:pt x="272" y="190"/>
                    <a:pt x="218" y="136"/>
                  </a:cubicBezTo>
                  <a:cubicBezTo>
                    <a:pt x="136" y="82"/>
                    <a:pt x="82" y="28"/>
                    <a:pt x="28" y="1"/>
                  </a:cubicBezTo>
                  <a:lnTo>
                    <a:pt x="1" y="1"/>
                  </a:lnTo>
                  <a:lnTo>
                    <a:pt x="1" y="1"/>
                  </a:lnTo>
                  <a:cubicBezTo>
                    <a:pt x="28" y="82"/>
                    <a:pt x="55" y="163"/>
                    <a:pt x="109" y="218"/>
                  </a:cubicBezTo>
                  <a:cubicBezTo>
                    <a:pt x="299" y="462"/>
                    <a:pt x="489" y="706"/>
                    <a:pt x="706" y="923"/>
                  </a:cubicBezTo>
                  <a:cubicBezTo>
                    <a:pt x="2876" y="3418"/>
                    <a:pt x="4693" y="5480"/>
                    <a:pt x="6131" y="7216"/>
                  </a:cubicBezTo>
                  <a:cubicBezTo>
                    <a:pt x="6646" y="7785"/>
                    <a:pt x="7080" y="8300"/>
                    <a:pt x="7460" y="8762"/>
                  </a:cubicBezTo>
                  <a:close/>
                  <a:moveTo>
                    <a:pt x="7460" y="8762"/>
                  </a:moveTo>
                  <a:cubicBezTo>
                    <a:pt x="7460" y="8762"/>
                    <a:pt x="7487" y="8734"/>
                    <a:pt x="7460" y="8734"/>
                  </a:cubicBezTo>
                  <a:cubicBezTo>
                    <a:pt x="7460" y="8734"/>
                    <a:pt x="7460" y="8734"/>
                    <a:pt x="7487" y="876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78" name="Google Shape;1278;p7"/>
            <p:cNvGrpSpPr/>
            <p:nvPr/>
          </p:nvGrpSpPr>
          <p:grpSpPr>
            <a:xfrm>
              <a:off x="713237" y="2045432"/>
              <a:ext cx="1130140" cy="995027"/>
              <a:chOff x="713237" y="2045432"/>
              <a:chExt cx="1130140" cy="995027"/>
            </a:xfrm>
          </p:grpSpPr>
          <p:sp>
            <p:nvSpPr>
              <p:cNvPr id="1279" name="Google Shape;1279;p7"/>
              <p:cNvSpPr/>
              <p:nvPr/>
            </p:nvSpPr>
            <p:spPr>
              <a:xfrm>
                <a:off x="748100" y="2295257"/>
                <a:ext cx="575277" cy="197614"/>
              </a:xfrm>
              <a:custGeom>
                <a:avLst/>
                <a:gdLst/>
                <a:ahLst/>
                <a:cxnLst/>
                <a:rect l="l" t="t" r="r" b="b"/>
                <a:pathLst>
                  <a:path w="10742" h="3690" extrusionOk="0">
                    <a:moveTo>
                      <a:pt x="9168" y="3174"/>
                    </a:moveTo>
                    <a:cubicBezTo>
                      <a:pt x="9168" y="3174"/>
                      <a:pt x="10741" y="3689"/>
                      <a:pt x="10036" y="1818"/>
                    </a:cubicBezTo>
                    <a:cubicBezTo>
                      <a:pt x="10036" y="1818"/>
                      <a:pt x="9738" y="1004"/>
                      <a:pt x="7297" y="868"/>
                    </a:cubicBezTo>
                    <a:cubicBezTo>
                      <a:pt x="5913" y="787"/>
                      <a:pt x="760" y="0"/>
                      <a:pt x="760" y="0"/>
                    </a:cubicBezTo>
                    <a:lnTo>
                      <a:pt x="0" y="407"/>
                    </a:lnTo>
                    <a:lnTo>
                      <a:pt x="8951" y="2387"/>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0" name="Google Shape;1280;p7"/>
              <p:cNvSpPr/>
              <p:nvPr/>
            </p:nvSpPr>
            <p:spPr>
              <a:xfrm>
                <a:off x="713237" y="2296703"/>
                <a:ext cx="554926" cy="101753"/>
              </a:xfrm>
              <a:custGeom>
                <a:avLst/>
                <a:gdLst/>
                <a:ahLst/>
                <a:cxnLst/>
                <a:rect l="l" t="t" r="r" b="b"/>
                <a:pathLst>
                  <a:path w="10362" h="1900" extrusionOk="0">
                    <a:moveTo>
                      <a:pt x="10362" y="1899"/>
                    </a:moveTo>
                    <a:cubicBezTo>
                      <a:pt x="10253" y="1737"/>
                      <a:pt x="10118" y="1628"/>
                      <a:pt x="9982" y="1520"/>
                    </a:cubicBezTo>
                    <a:cubicBezTo>
                      <a:pt x="9873" y="1465"/>
                      <a:pt x="9765" y="1411"/>
                      <a:pt x="9656" y="1384"/>
                    </a:cubicBezTo>
                    <a:cubicBezTo>
                      <a:pt x="9033" y="1194"/>
                      <a:pt x="8382" y="1086"/>
                      <a:pt x="7731" y="1031"/>
                    </a:cubicBezTo>
                    <a:cubicBezTo>
                      <a:pt x="6212" y="760"/>
                      <a:pt x="4666" y="516"/>
                      <a:pt x="3120" y="326"/>
                    </a:cubicBezTo>
                    <a:cubicBezTo>
                      <a:pt x="2387" y="245"/>
                      <a:pt x="1682" y="136"/>
                      <a:pt x="977" y="82"/>
                    </a:cubicBezTo>
                    <a:cubicBezTo>
                      <a:pt x="651" y="55"/>
                      <a:pt x="353" y="28"/>
                      <a:pt x="27" y="1"/>
                    </a:cubicBezTo>
                    <a:cubicBezTo>
                      <a:pt x="27" y="1"/>
                      <a:pt x="0" y="1"/>
                      <a:pt x="0" y="28"/>
                    </a:cubicBezTo>
                    <a:cubicBezTo>
                      <a:pt x="0" y="55"/>
                      <a:pt x="27" y="82"/>
                      <a:pt x="27" y="82"/>
                    </a:cubicBezTo>
                    <a:lnTo>
                      <a:pt x="814" y="163"/>
                    </a:lnTo>
                    <a:cubicBezTo>
                      <a:pt x="1818" y="272"/>
                      <a:pt x="2848" y="380"/>
                      <a:pt x="3879" y="516"/>
                    </a:cubicBezTo>
                    <a:cubicBezTo>
                      <a:pt x="5154" y="706"/>
                      <a:pt x="6456" y="896"/>
                      <a:pt x="7704" y="1113"/>
                    </a:cubicBezTo>
                    <a:cubicBezTo>
                      <a:pt x="8246" y="1194"/>
                      <a:pt x="8816" y="1275"/>
                      <a:pt x="9358" y="1411"/>
                    </a:cubicBezTo>
                    <a:cubicBezTo>
                      <a:pt x="9548" y="1465"/>
                      <a:pt x="9711" y="1520"/>
                      <a:pt x="9873" y="1601"/>
                    </a:cubicBezTo>
                    <a:cubicBezTo>
                      <a:pt x="10036" y="1682"/>
                      <a:pt x="10199" y="1764"/>
                      <a:pt x="10335" y="1899"/>
                    </a:cubicBezTo>
                    <a:lnTo>
                      <a:pt x="10362" y="1899"/>
                    </a:lnTo>
                    <a:cubicBezTo>
                      <a:pt x="10362" y="1899"/>
                      <a:pt x="10362" y="1899"/>
                      <a:pt x="10362" y="189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1" name="Google Shape;1281;p7"/>
              <p:cNvSpPr/>
              <p:nvPr/>
            </p:nvSpPr>
            <p:spPr>
              <a:xfrm>
                <a:off x="733588" y="2302540"/>
                <a:ext cx="505549" cy="107536"/>
              </a:xfrm>
              <a:custGeom>
                <a:avLst/>
                <a:gdLst/>
                <a:ahLst/>
                <a:cxnLst/>
                <a:rect l="l" t="t" r="r" b="b"/>
                <a:pathLst>
                  <a:path w="9440" h="2008" extrusionOk="0">
                    <a:moveTo>
                      <a:pt x="9439" y="1980"/>
                    </a:moveTo>
                    <a:cubicBezTo>
                      <a:pt x="9439" y="1926"/>
                      <a:pt x="9439" y="1980"/>
                      <a:pt x="9439" y="1953"/>
                    </a:cubicBezTo>
                    <a:cubicBezTo>
                      <a:pt x="9439" y="1926"/>
                      <a:pt x="9412" y="1899"/>
                      <a:pt x="9385" y="1899"/>
                    </a:cubicBezTo>
                    <a:cubicBezTo>
                      <a:pt x="9195" y="1736"/>
                      <a:pt x="8978" y="1628"/>
                      <a:pt x="8761" y="1546"/>
                    </a:cubicBezTo>
                    <a:cubicBezTo>
                      <a:pt x="8164" y="1383"/>
                      <a:pt x="7568" y="1248"/>
                      <a:pt x="6971" y="1166"/>
                    </a:cubicBezTo>
                    <a:cubicBezTo>
                      <a:pt x="6103" y="977"/>
                      <a:pt x="5154" y="787"/>
                      <a:pt x="4204" y="624"/>
                    </a:cubicBezTo>
                    <a:cubicBezTo>
                      <a:pt x="3255" y="461"/>
                      <a:pt x="2251" y="298"/>
                      <a:pt x="1275" y="163"/>
                    </a:cubicBezTo>
                    <a:lnTo>
                      <a:pt x="27" y="0"/>
                    </a:lnTo>
                    <a:cubicBezTo>
                      <a:pt x="0" y="0"/>
                      <a:pt x="0" y="0"/>
                      <a:pt x="0" y="27"/>
                    </a:cubicBezTo>
                    <a:cubicBezTo>
                      <a:pt x="0" y="27"/>
                      <a:pt x="0" y="54"/>
                      <a:pt x="27" y="54"/>
                    </a:cubicBezTo>
                    <a:lnTo>
                      <a:pt x="1275" y="271"/>
                    </a:lnTo>
                    <a:cubicBezTo>
                      <a:pt x="2224" y="407"/>
                      <a:pt x="3228" y="570"/>
                      <a:pt x="4204" y="732"/>
                    </a:cubicBezTo>
                    <a:cubicBezTo>
                      <a:pt x="5181" y="895"/>
                      <a:pt x="6076" y="1058"/>
                      <a:pt x="6971" y="1248"/>
                    </a:cubicBezTo>
                    <a:cubicBezTo>
                      <a:pt x="7351" y="1329"/>
                      <a:pt x="7947" y="1411"/>
                      <a:pt x="8490" y="1573"/>
                    </a:cubicBezTo>
                    <a:cubicBezTo>
                      <a:pt x="8788" y="1628"/>
                      <a:pt x="9059" y="1763"/>
                      <a:pt x="9304" y="1953"/>
                    </a:cubicBezTo>
                    <a:cubicBezTo>
                      <a:pt x="9331" y="1980"/>
                      <a:pt x="9358" y="2007"/>
                      <a:pt x="9385" y="2007"/>
                    </a:cubicBezTo>
                    <a:cubicBezTo>
                      <a:pt x="9412" y="2007"/>
                      <a:pt x="9385" y="2007"/>
                      <a:pt x="9412" y="2007"/>
                    </a:cubicBezTo>
                    <a:lnTo>
                      <a:pt x="9439" y="1980"/>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2" name="Google Shape;1282;p7"/>
              <p:cNvSpPr/>
              <p:nvPr/>
            </p:nvSpPr>
            <p:spPr>
              <a:xfrm>
                <a:off x="1278277" y="2081741"/>
                <a:ext cx="453281" cy="466348"/>
              </a:xfrm>
              <a:custGeom>
                <a:avLst/>
                <a:gdLst/>
                <a:ahLst/>
                <a:cxnLst/>
                <a:rect l="l" t="t" r="r" b="b"/>
                <a:pathLst>
                  <a:path w="8464" h="8708" extrusionOk="0">
                    <a:moveTo>
                      <a:pt x="1574" y="6618"/>
                    </a:moveTo>
                    <a:cubicBezTo>
                      <a:pt x="1574" y="6618"/>
                      <a:pt x="1" y="8707"/>
                      <a:pt x="163" y="5805"/>
                    </a:cubicBezTo>
                    <a:cubicBezTo>
                      <a:pt x="163" y="5805"/>
                      <a:pt x="82" y="4937"/>
                      <a:pt x="2170" y="3716"/>
                    </a:cubicBezTo>
                    <a:cubicBezTo>
                      <a:pt x="3391" y="3038"/>
                      <a:pt x="7595" y="0"/>
                      <a:pt x="7595" y="0"/>
                    </a:cubicBezTo>
                    <a:lnTo>
                      <a:pt x="8463" y="27"/>
                    </a:lnTo>
                    <a:lnTo>
                      <a:pt x="1384" y="583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3" name="Google Shape;1283;p7"/>
              <p:cNvSpPr/>
              <p:nvPr/>
            </p:nvSpPr>
            <p:spPr>
              <a:xfrm>
                <a:off x="1295735" y="2049770"/>
                <a:ext cx="447443" cy="351582"/>
              </a:xfrm>
              <a:custGeom>
                <a:avLst/>
                <a:gdLst/>
                <a:ahLst/>
                <a:cxnLst/>
                <a:rect l="l" t="t" r="r" b="b"/>
                <a:pathLst>
                  <a:path w="8355" h="6565" extrusionOk="0">
                    <a:moveTo>
                      <a:pt x="81" y="6483"/>
                    </a:moveTo>
                    <a:lnTo>
                      <a:pt x="136" y="6483"/>
                    </a:lnTo>
                    <a:cubicBezTo>
                      <a:pt x="136" y="6483"/>
                      <a:pt x="136" y="6429"/>
                      <a:pt x="163" y="6402"/>
                    </a:cubicBezTo>
                    <a:cubicBezTo>
                      <a:pt x="298" y="6076"/>
                      <a:pt x="488" y="5778"/>
                      <a:pt x="760" y="5534"/>
                    </a:cubicBezTo>
                    <a:cubicBezTo>
                      <a:pt x="1193" y="5127"/>
                      <a:pt x="1682" y="4747"/>
                      <a:pt x="2170" y="4422"/>
                    </a:cubicBezTo>
                    <a:cubicBezTo>
                      <a:pt x="2523" y="4151"/>
                      <a:pt x="2902" y="3879"/>
                      <a:pt x="3282" y="3608"/>
                    </a:cubicBezTo>
                    <a:cubicBezTo>
                      <a:pt x="3825" y="3228"/>
                      <a:pt x="4394" y="2849"/>
                      <a:pt x="4937" y="2442"/>
                    </a:cubicBezTo>
                    <a:cubicBezTo>
                      <a:pt x="5615" y="1981"/>
                      <a:pt x="6293" y="1465"/>
                      <a:pt x="6971" y="977"/>
                    </a:cubicBezTo>
                    <a:cubicBezTo>
                      <a:pt x="7432" y="679"/>
                      <a:pt x="7893" y="353"/>
                      <a:pt x="8354" y="28"/>
                    </a:cubicBezTo>
                    <a:lnTo>
                      <a:pt x="8354" y="28"/>
                    </a:lnTo>
                    <a:cubicBezTo>
                      <a:pt x="8354" y="1"/>
                      <a:pt x="8354" y="28"/>
                      <a:pt x="8327" y="28"/>
                    </a:cubicBezTo>
                    <a:cubicBezTo>
                      <a:pt x="7974" y="245"/>
                      <a:pt x="7622" y="462"/>
                      <a:pt x="7269" y="706"/>
                    </a:cubicBezTo>
                    <a:cubicBezTo>
                      <a:pt x="6456" y="1248"/>
                      <a:pt x="5696" y="1845"/>
                      <a:pt x="4909" y="2387"/>
                    </a:cubicBezTo>
                    <a:cubicBezTo>
                      <a:pt x="4340" y="2794"/>
                      <a:pt x="3770" y="3147"/>
                      <a:pt x="3201" y="3554"/>
                    </a:cubicBezTo>
                    <a:cubicBezTo>
                      <a:pt x="2848" y="3798"/>
                      <a:pt x="2468" y="4069"/>
                      <a:pt x="2116" y="4340"/>
                    </a:cubicBezTo>
                    <a:cubicBezTo>
                      <a:pt x="1600" y="4693"/>
                      <a:pt x="1139" y="5073"/>
                      <a:pt x="678" y="5480"/>
                    </a:cubicBezTo>
                    <a:cubicBezTo>
                      <a:pt x="407" y="5724"/>
                      <a:pt x="190" y="6049"/>
                      <a:pt x="54" y="6402"/>
                    </a:cubicBezTo>
                    <a:cubicBezTo>
                      <a:pt x="54" y="6429"/>
                      <a:pt x="0" y="6456"/>
                      <a:pt x="27" y="6483"/>
                    </a:cubicBezTo>
                    <a:cubicBezTo>
                      <a:pt x="27" y="6510"/>
                      <a:pt x="27" y="6483"/>
                      <a:pt x="54" y="6510"/>
                    </a:cubicBezTo>
                    <a:cubicBezTo>
                      <a:pt x="81" y="6565"/>
                      <a:pt x="54" y="6510"/>
                      <a:pt x="54" y="6537"/>
                    </a:cubicBezTo>
                    <a:cubicBezTo>
                      <a:pt x="81" y="6565"/>
                      <a:pt x="109" y="6510"/>
                      <a:pt x="81" y="648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4" name="Google Shape;1284;p7"/>
              <p:cNvSpPr/>
              <p:nvPr/>
            </p:nvSpPr>
            <p:spPr>
              <a:xfrm>
                <a:off x="1330599" y="2045432"/>
                <a:ext cx="456119" cy="341406"/>
              </a:xfrm>
              <a:custGeom>
                <a:avLst/>
                <a:gdLst/>
                <a:ahLst/>
                <a:cxnLst/>
                <a:rect l="l" t="t" r="r" b="b"/>
                <a:pathLst>
                  <a:path w="8517" h="6375" extrusionOk="0">
                    <a:moveTo>
                      <a:pt x="54" y="6320"/>
                    </a:moveTo>
                    <a:cubicBezTo>
                      <a:pt x="54" y="6320"/>
                      <a:pt x="54" y="6293"/>
                      <a:pt x="54" y="6320"/>
                    </a:cubicBezTo>
                    <a:lnTo>
                      <a:pt x="54" y="6347"/>
                    </a:lnTo>
                    <a:lnTo>
                      <a:pt x="81" y="6347"/>
                    </a:lnTo>
                    <a:cubicBezTo>
                      <a:pt x="109" y="6347"/>
                      <a:pt x="81" y="6347"/>
                      <a:pt x="81" y="6347"/>
                    </a:cubicBezTo>
                    <a:lnTo>
                      <a:pt x="81" y="6347"/>
                    </a:lnTo>
                    <a:lnTo>
                      <a:pt x="81" y="6347"/>
                    </a:lnTo>
                    <a:lnTo>
                      <a:pt x="163" y="6212"/>
                    </a:lnTo>
                    <a:cubicBezTo>
                      <a:pt x="488" y="5750"/>
                      <a:pt x="868" y="5371"/>
                      <a:pt x="1275" y="5018"/>
                    </a:cubicBezTo>
                    <a:cubicBezTo>
                      <a:pt x="2007" y="4476"/>
                      <a:pt x="2740" y="3960"/>
                      <a:pt x="3526" y="3472"/>
                    </a:cubicBezTo>
                    <a:cubicBezTo>
                      <a:pt x="4041" y="3147"/>
                      <a:pt x="4530" y="2794"/>
                      <a:pt x="5018" y="2468"/>
                    </a:cubicBezTo>
                    <a:cubicBezTo>
                      <a:pt x="6184" y="1655"/>
                      <a:pt x="7351" y="814"/>
                      <a:pt x="8517" y="0"/>
                    </a:cubicBezTo>
                    <a:lnTo>
                      <a:pt x="8517" y="0"/>
                    </a:lnTo>
                    <a:lnTo>
                      <a:pt x="8517" y="0"/>
                    </a:lnTo>
                    <a:lnTo>
                      <a:pt x="7486" y="678"/>
                    </a:lnTo>
                    <a:cubicBezTo>
                      <a:pt x="6130" y="1601"/>
                      <a:pt x="4828" y="2523"/>
                      <a:pt x="3472" y="3391"/>
                    </a:cubicBezTo>
                    <a:cubicBezTo>
                      <a:pt x="2685" y="3879"/>
                      <a:pt x="1953" y="4394"/>
                      <a:pt x="1221" y="4964"/>
                    </a:cubicBezTo>
                    <a:cubicBezTo>
                      <a:pt x="787" y="5316"/>
                      <a:pt x="407" y="5723"/>
                      <a:pt x="109" y="6184"/>
                    </a:cubicBezTo>
                    <a:cubicBezTo>
                      <a:pt x="81" y="6239"/>
                      <a:pt x="54" y="6266"/>
                      <a:pt x="27" y="6320"/>
                    </a:cubicBezTo>
                    <a:cubicBezTo>
                      <a:pt x="0" y="6374"/>
                      <a:pt x="27" y="6320"/>
                      <a:pt x="27" y="6320"/>
                    </a:cubicBezTo>
                    <a:cubicBezTo>
                      <a:pt x="27" y="6320"/>
                      <a:pt x="54" y="6320"/>
                      <a:pt x="54" y="632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5" name="Google Shape;1285;p7"/>
              <p:cNvSpPr/>
              <p:nvPr/>
            </p:nvSpPr>
            <p:spPr>
              <a:xfrm>
                <a:off x="727750" y="2311216"/>
                <a:ext cx="669692" cy="722014"/>
              </a:xfrm>
              <a:custGeom>
                <a:avLst/>
                <a:gdLst/>
                <a:ahLst/>
                <a:cxnLst/>
                <a:rect l="l" t="t" r="r" b="b"/>
                <a:pathLst>
                  <a:path w="12505" h="13482" extrusionOk="0">
                    <a:moveTo>
                      <a:pt x="1" y="1"/>
                    </a:moveTo>
                    <a:lnTo>
                      <a:pt x="4205" y="12179"/>
                    </a:lnTo>
                    <a:lnTo>
                      <a:pt x="12505" y="13481"/>
                    </a:lnTo>
                    <a:lnTo>
                      <a:pt x="9277" y="171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7"/>
              <p:cNvSpPr/>
              <p:nvPr/>
            </p:nvSpPr>
            <p:spPr>
              <a:xfrm>
                <a:off x="1348003" y="2067228"/>
                <a:ext cx="495374" cy="947102"/>
              </a:xfrm>
              <a:custGeom>
                <a:avLst/>
                <a:gdLst/>
                <a:ahLst/>
                <a:cxnLst/>
                <a:rect l="l" t="t" r="r" b="b"/>
                <a:pathLst>
                  <a:path w="9250" h="17685" extrusionOk="0">
                    <a:moveTo>
                      <a:pt x="7487" y="0"/>
                    </a:moveTo>
                    <a:lnTo>
                      <a:pt x="9250" y="12775"/>
                    </a:lnTo>
                    <a:lnTo>
                      <a:pt x="2415" y="17685"/>
                    </a:lnTo>
                    <a:lnTo>
                      <a:pt x="0" y="5696"/>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7" name="Google Shape;1287;p7"/>
              <p:cNvSpPr/>
              <p:nvPr/>
            </p:nvSpPr>
            <p:spPr>
              <a:xfrm>
                <a:off x="1212889" y="2367875"/>
                <a:ext cx="293476" cy="672584"/>
              </a:xfrm>
              <a:custGeom>
                <a:avLst/>
                <a:gdLst/>
                <a:ahLst/>
                <a:cxnLst/>
                <a:rect l="l" t="t" r="r" b="b"/>
                <a:pathLst>
                  <a:path w="5480" h="12559" extrusionOk="0">
                    <a:moveTo>
                      <a:pt x="1" y="652"/>
                    </a:moveTo>
                    <a:lnTo>
                      <a:pt x="2849" y="12559"/>
                    </a:lnTo>
                    <a:lnTo>
                      <a:pt x="5480" y="11935"/>
                    </a:lnTo>
                    <a:lnTo>
                      <a:pt x="2740"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8" name="Google Shape;1288;p7"/>
              <p:cNvSpPr/>
              <p:nvPr/>
            </p:nvSpPr>
            <p:spPr>
              <a:xfrm>
                <a:off x="1270994" y="2427426"/>
                <a:ext cx="75618" cy="85793"/>
              </a:xfrm>
              <a:custGeom>
                <a:avLst/>
                <a:gdLst/>
                <a:ahLst/>
                <a:cxnLst/>
                <a:rect l="l" t="t" r="r" b="b"/>
                <a:pathLst>
                  <a:path w="1412" h="1602" extrusionOk="0">
                    <a:moveTo>
                      <a:pt x="408" y="191"/>
                    </a:moveTo>
                    <a:lnTo>
                      <a:pt x="408" y="191"/>
                    </a:lnTo>
                    <a:cubicBezTo>
                      <a:pt x="381" y="191"/>
                      <a:pt x="381" y="191"/>
                      <a:pt x="354" y="218"/>
                    </a:cubicBezTo>
                    <a:cubicBezTo>
                      <a:pt x="109" y="408"/>
                      <a:pt x="1" y="733"/>
                      <a:pt x="109" y="1031"/>
                    </a:cubicBezTo>
                    <a:cubicBezTo>
                      <a:pt x="191" y="1411"/>
                      <a:pt x="625" y="1601"/>
                      <a:pt x="950" y="1357"/>
                    </a:cubicBezTo>
                    <a:cubicBezTo>
                      <a:pt x="1303" y="1194"/>
                      <a:pt x="1411" y="760"/>
                      <a:pt x="1222" y="435"/>
                    </a:cubicBezTo>
                    <a:cubicBezTo>
                      <a:pt x="1113" y="136"/>
                      <a:pt x="788" y="1"/>
                      <a:pt x="516" y="109"/>
                    </a:cubicBezTo>
                    <a:close/>
                    <a:moveTo>
                      <a:pt x="408" y="299"/>
                    </a:moveTo>
                    <a:cubicBezTo>
                      <a:pt x="245" y="489"/>
                      <a:pt x="191" y="760"/>
                      <a:pt x="272" y="977"/>
                    </a:cubicBezTo>
                    <a:cubicBezTo>
                      <a:pt x="326" y="1248"/>
                      <a:pt x="625" y="1384"/>
                      <a:pt x="869" y="1221"/>
                    </a:cubicBezTo>
                    <a:cubicBezTo>
                      <a:pt x="1113" y="1086"/>
                      <a:pt x="1222" y="787"/>
                      <a:pt x="1086" y="516"/>
                    </a:cubicBezTo>
                    <a:cubicBezTo>
                      <a:pt x="1005" y="299"/>
                      <a:pt x="760" y="191"/>
                      <a:pt x="543" y="272"/>
                    </a:cubicBezTo>
                    <a:cubicBezTo>
                      <a:pt x="489" y="272"/>
                      <a:pt x="435" y="272"/>
                      <a:pt x="381" y="299"/>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9" name="Google Shape;1289;p7"/>
              <p:cNvSpPr/>
              <p:nvPr/>
            </p:nvSpPr>
            <p:spPr>
              <a:xfrm>
                <a:off x="1292790" y="2539298"/>
                <a:ext cx="171480" cy="438714"/>
              </a:xfrm>
              <a:custGeom>
                <a:avLst/>
                <a:gdLst/>
                <a:ahLst/>
                <a:cxnLst/>
                <a:rect l="l" t="t" r="r" b="b"/>
                <a:pathLst>
                  <a:path w="3202" h="8192" extrusionOk="0">
                    <a:moveTo>
                      <a:pt x="1357" y="190"/>
                    </a:moveTo>
                    <a:cubicBezTo>
                      <a:pt x="1384" y="163"/>
                      <a:pt x="1384" y="190"/>
                      <a:pt x="1384" y="163"/>
                    </a:cubicBezTo>
                    <a:cubicBezTo>
                      <a:pt x="1384" y="136"/>
                      <a:pt x="1384" y="163"/>
                      <a:pt x="1384" y="163"/>
                    </a:cubicBezTo>
                    <a:cubicBezTo>
                      <a:pt x="1357" y="82"/>
                      <a:pt x="1276" y="0"/>
                      <a:pt x="1167" y="0"/>
                    </a:cubicBezTo>
                    <a:cubicBezTo>
                      <a:pt x="977" y="0"/>
                      <a:pt x="760" y="27"/>
                      <a:pt x="570" y="82"/>
                    </a:cubicBezTo>
                    <a:cubicBezTo>
                      <a:pt x="408" y="109"/>
                      <a:pt x="245" y="163"/>
                      <a:pt x="82" y="272"/>
                    </a:cubicBezTo>
                    <a:cubicBezTo>
                      <a:pt x="28" y="353"/>
                      <a:pt x="1" y="461"/>
                      <a:pt x="28" y="543"/>
                    </a:cubicBezTo>
                    <a:cubicBezTo>
                      <a:pt x="245" y="1573"/>
                      <a:pt x="625" y="3174"/>
                      <a:pt x="950" y="4557"/>
                    </a:cubicBezTo>
                    <a:cubicBezTo>
                      <a:pt x="1086" y="5208"/>
                      <a:pt x="1221" y="5805"/>
                      <a:pt x="1303" y="6293"/>
                    </a:cubicBezTo>
                    <a:cubicBezTo>
                      <a:pt x="1357" y="6456"/>
                      <a:pt x="1465" y="6971"/>
                      <a:pt x="1601" y="7405"/>
                    </a:cubicBezTo>
                    <a:cubicBezTo>
                      <a:pt x="1682" y="7676"/>
                      <a:pt x="1764" y="7920"/>
                      <a:pt x="1899" y="8137"/>
                    </a:cubicBezTo>
                    <a:cubicBezTo>
                      <a:pt x="1954" y="8165"/>
                      <a:pt x="1981" y="8192"/>
                      <a:pt x="2035" y="8192"/>
                    </a:cubicBezTo>
                    <a:cubicBezTo>
                      <a:pt x="2306" y="8192"/>
                      <a:pt x="2550" y="8137"/>
                      <a:pt x="2795" y="8029"/>
                    </a:cubicBezTo>
                    <a:cubicBezTo>
                      <a:pt x="3039" y="7920"/>
                      <a:pt x="3201" y="7758"/>
                      <a:pt x="3147" y="7541"/>
                    </a:cubicBezTo>
                    <a:cubicBezTo>
                      <a:pt x="2686" y="5805"/>
                      <a:pt x="2035" y="2794"/>
                      <a:pt x="1601" y="922"/>
                    </a:cubicBezTo>
                    <a:cubicBezTo>
                      <a:pt x="1547" y="706"/>
                      <a:pt x="1520" y="516"/>
                      <a:pt x="1465" y="326"/>
                    </a:cubicBezTo>
                    <a:cubicBezTo>
                      <a:pt x="1438" y="299"/>
                      <a:pt x="1411" y="244"/>
                      <a:pt x="1384" y="190"/>
                    </a:cubicBezTo>
                    <a:close/>
                    <a:moveTo>
                      <a:pt x="1303" y="190"/>
                    </a:moveTo>
                    <a:lnTo>
                      <a:pt x="1303" y="190"/>
                    </a:lnTo>
                    <a:cubicBezTo>
                      <a:pt x="1303" y="244"/>
                      <a:pt x="1303" y="299"/>
                      <a:pt x="1303" y="353"/>
                    </a:cubicBezTo>
                    <a:cubicBezTo>
                      <a:pt x="1330" y="516"/>
                      <a:pt x="1411" y="733"/>
                      <a:pt x="1438" y="950"/>
                    </a:cubicBezTo>
                    <a:cubicBezTo>
                      <a:pt x="1872" y="2794"/>
                      <a:pt x="2578" y="5832"/>
                      <a:pt x="3012" y="7541"/>
                    </a:cubicBezTo>
                    <a:cubicBezTo>
                      <a:pt x="3066" y="7703"/>
                      <a:pt x="2930" y="7812"/>
                      <a:pt x="2740" y="7893"/>
                    </a:cubicBezTo>
                    <a:cubicBezTo>
                      <a:pt x="2550" y="7975"/>
                      <a:pt x="2333" y="8029"/>
                      <a:pt x="2116" y="8029"/>
                    </a:cubicBezTo>
                    <a:cubicBezTo>
                      <a:pt x="2062" y="8029"/>
                      <a:pt x="2008" y="8002"/>
                      <a:pt x="2008" y="8029"/>
                    </a:cubicBezTo>
                    <a:cubicBezTo>
                      <a:pt x="1872" y="7812"/>
                      <a:pt x="1791" y="7595"/>
                      <a:pt x="1737" y="7351"/>
                    </a:cubicBezTo>
                    <a:cubicBezTo>
                      <a:pt x="1601" y="6917"/>
                      <a:pt x="1493" y="6429"/>
                      <a:pt x="1465" y="6239"/>
                    </a:cubicBezTo>
                    <a:cubicBezTo>
                      <a:pt x="1357" y="5751"/>
                      <a:pt x="1248" y="5154"/>
                      <a:pt x="1113" y="4503"/>
                    </a:cubicBezTo>
                    <a:cubicBezTo>
                      <a:pt x="787" y="3120"/>
                      <a:pt x="435" y="1519"/>
                      <a:pt x="218" y="489"/>
                    </a:cubicBezTo>
                    <a:cubicBezTo>
                      <a:pt x="191" y="434"/>
                      <a:pt x="218" y="380"/>
                      <a:pt x="245" y="353"/>
                    </a:cubicBezTo>
                    <a:cubicBezTo>
                      <a:pt x="353" y="299"/>
                      <a:pt x="489" y="244"/>
                      <a:pt x="598" y="217"/>
                    </a:cubicBezTo>
                    <a:cubicBezTo>
                      <a:pt x="760" y="163"/>
                      <a:pt x="923" y="109"/>
                      <a:pt x="1086" y="82"/>
                    </a:cubicBezTo>
                    <a:cubicBezTo>
                      <a:pt x="1167" y="82"/>
                      <a:pt x="1248" y="82"/>
                      <a:pt x="1303" y="163"/>
                    </a:cubicBezTo>
                    <a:close/>
                    <a:moveTo>
                      <a:pt x="1303" y="190"/>
                    </a:moveTo>
                    <a:lnTo>
                      <a:pt x="1330" y="190"/>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0" name="Google Shape;1290;p7"/>
              <p:cNvSpPr/>
              <p:nvPr/>
            </p:nvSpPr>
            <p:spPr>
              <a:xfrm>
                <a:off x="796031" y="2389671"/>
                <a:ext cx="530238" cy="599965"/>
              </a:xfrm>
              <a:custGeom>
                <a:avLst/>
                <a:gdLst/>
                <a:ahLst/>
                <a:cxnLst/>
                <a:rect l="l" t="t" r="r" b="b"/>
                <a:pathLst>
                  <a:path w="9901" h="11203" extrusionOk="0">
                    <a:moveTo>
                      <a:pt x="55" y="1"/>
                    </a:moveTo>
                    <a:cubicBezTo>
                      <a:pt x="28" y="1"/>
                      <a:pt x="28" y="1"/>
                      <a:pt x="0" y="1"/>
                    </a:cubicBezTo>
                    <a:cubicBezTo>
                      <a:pt x="0" y="1"/>
                      <a:pt x="0" y="28"/>
                      <a:pt x="0" y="28"/>
                    </a:cubicBezTo>
                    <a:lnTo>
                      <a:pt x="3337" y="9738"/>
                    </a:lnTo>
                    <a:cubicBezTo>
                      <a:pt x="3337" y="9738"/>
                      <a:pt x="3364" y="9738"/>
                      <a:pt x="3364" y="9765"/>
                    </a:cubicBezTo>
                    <a:lnTo>
                      <a:pt x="9874" y="11176"/>
                    </a:lnTo>
                    <a:cubicBezTo>
                      <a:pt x="9874" y="11203"/>
                      <a:pt x="9874" y="11203"/>
                      <a:pt x="9901" y="11176"/>
                    </a:cubicBezTo>
                    <a:cubicBezTo>
                      <a:pt x="9901" y="11176"/>
                      <a:pt x="9901" y="11176"/>
                      <a:pt x="9901" y="11148"/>
                    </a:cubicBezTo>
                    <a:lnTo>
                      <a:pt x="7459" y="1438"/>
                    </a:lnTo>
                    <a:cubicBezTo>
                      <a:pt x="7459" y="1438"/>
                      <a:pt x="7432" y="1411"/>
                      <a:pt x="7432" y="1411"/>
                    </a:cubicBezTo>
                    <a:close/>
                    <a:moveTo>
                      <a:pt x="82" y="82"/>
                    </a:moveTo>
                    <a:lnTo>
                      <a:pt x="7378" y="1492"/>
                    </a:lnTo>
                    <a:lnTo>
                      <a:pt x="9819" y="11121"/>
                    </a:lnTo>
                    <a:lnTo>
                      <a:pt x="3391" y="9711"/>
                    </a:lnTo>
                    <a:lnTo>
                      <a:pt x="82" y="8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1" name="Google Shape;1291;p7"/>
              <p:cNvSpPr/>
              <p:nvPr/>
            </p:nvSpPr>
            <p:spPr>
              <a:xfrm>
                <a:off x="1398825" y="2148521"/>
                <a:ext cx="415525" cy="794634"/>
              </a:xfrm>
              <a:custGeom>
                <a:avLst/>
                <a:gdLst/>
                <a:ahLst/>
                <a:cxnLst/>
                <a:rect l="l" t="t" r="r" b="b"/>
                <a:pathLst>
                  <a:path w="7759" h="14838" extrusionOk="0">
                    <a:moveTo>
                      <a:pt x="6131" y="28"/>
                    </a:moveTo>
                    <a:cubicBezTo>
                      <a:pt x="6131" y="1"/>
                      <a:pt x="6131" y="1"/>
                      <a:pt x="6104" y="1"/>
                    </a:cubicBezTo>
                    <a:cubicBezTo>
                      <a:pt x="6104" y="1"/>
                      <a:pt x="6077" y="1"/>
                      <a:pt x="6077" y="1"/>
                    </a:cubicBezTo>
                    <a:lnTo>
                      <a:pt x="1" y="4666"/>
                    </a:lnTo>
                    <a:cubicBezTo>
                      <a:pt x="1" y="4666"/>
                      <a:pt x="1" y="4666"/>
                      <a:pt x="1" y="4693"/>
                    </a:cubicBezTo>
                    <a:lnTo>
                      <a:pt x="2198" y="14811"/>
                    </a:lnTo>
                    <a:cubicBezTo>
                      <a:pt x="2225" y="14838"/>
                      <a:pt x="2225" y="14838"/>
                      <a:pt x="2252" y="14838"/>
                    </a:cubicBezTo>
                    <a:lnTo>
                      <a:pt x="7758" y="11095"/>
                    </a:lnTo>
                    <a:cubicBezTo>
                      <a:pt x="7758" y="11067"/>
                      <a:pt x="7758" y="11067"/>
                      <a:pt x="7758" y="11040"/>
                    </a:cubicBezTo>
                    <a:close/>
                    <a:moveTo>
                      <a:pt x="6077" y="109"/>
                    </a:moveTo>
                    <a:lnTo>
                      <a:pt x="7677" y="11040"/>
                    </a:lnTo>
                    <a:lnTo>
                      <a:pt x="2252" y="14756"/>
                    </a:lnTo>
                    <a:cubicBezTo>
                      <a:pt x="2089" y="13997"/>
                      <a:pt x="164" y="5182"/>
                      <a:pt x="55" y="4693"/>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92" name="Google Shape;1292;p7"/>
            <p:cNvSpPr/>
            <p:nvPr/>
          </p:nvSpPr>
          <p:spPr>
            <a:xfrm>
              <a:off x="1632035" y="3391671"/>
              <a:ext cx="167818" cy="173670"/>
            </a:xfrm>
            <a:custGeom>
              <a:avLst/>
              <a:gdLst/>
              <a:ahLst/>
              <a:cxnLst/>
              <a:rect l="l" t="t" r="r" b="b"/>
              <a:pathLst>
                <a:path w="3094" h="3202" extrusionOk="0">
                  <a:moveTo>
                    <a:pt x="1520" y="1"/>
                  </a:moveTo>
                  <a:lnTo>
                    <a:pt x="1954" y="1167"/>
                  </a:lnTo>
                  <a:lnTo>
                    <a:pt x="3093" y="1601"/>
                  </a:lnTo>
                  <a:lnTo>
                    <a:pt x="1981" y="2035"/>
                  </a:lnTo>
                  <a:lnTo>
                    <a:pt x="1547" y="3201"/>
                  </a:lnTo>
                  <a:lnTo>
                    <a:pt x="1140" y="2035"/>
                  </a:lnTo>
                  <a:lnTo>
                    <a:pt x="1" y="1601"/>
                  </a:lnTo>
                  <a:lnTo>
                    <a:pt x="1140" y="1167"/>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3" name="Google Shape;1293;p7"/>
            <p:cNvSpPr/>
            <p:nvPr/>
          </p:nvSpPr>
          <p:spPr>
            <a:xfrm>
              <a:off x="2026153" y="2447465"/>
              <a:ext cx="220941" cy="224836"/>
            </a:xfrm>
            <a:custGeom>
              <a:avLst/>
              <a:gdLst/>
              <a:ahLst/>
              <a:cxnLst/>
              <a:rect l="l" t="t" r="r" b="b"/>
              <a:pathLst>
                <a:path w="3120" h="3175" extrusionOk="0">
                  <a:moveTo>
                    <a:pt x="1573" y="1"/>
                  </a:moveTo>
                  <a:lnTo>
                    <a:pt x="1980" y="1167"/>
                  </a:lnTo>
                  <a:lnTo>
                    <a:pt x="3120" y="1574"/>
                  </a:lnTo>
                  <a:lnTo>
                    <a:pt x="1980" y="2008"/>
                  </a:lnTo>
                  <a:lnTo>
                    <a:pt x="1573" y="3174"/>
                  </a:lnTo>
                  <a:lnTo>
                    <a:pt x="1139" y="2008"/>
                  </a:lnTo>
                  <a:lnTo>
                    <a:pt x="0" y="1574"/>
                  </a:lnTo>
                  <a:lnTo>
                    <a:pt x="1139" y="1167"/>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4" name="Google Shape;1294;p7"/>
            <p:cNvSpPr/>
            <p:nvPr/>
          </p:nvSpPr>
          <p:spPr>
            <a:xfrm>
              <a:off x="1276059" y="1817777"/>
              <a:ext cx="167142" cy="171480"/>
            </a:xfrm>
            <a:custGeom>
              <a:avLst/>
              <a:gdLst/>
              <a:ahLst/>
              <a:cxnLst/>
              <a:rect l="l" t="t" r="r" b="b"/>
              <a:pathLst>
                <a:path w="3121" h="3202" extrusionOk="0">
                  <a:moveTo>
                    <a:pt x="1574" y="0"/>
                  </a:moveTo>
                  <a:lnTo>
                    <a:pt x="1981" y="1167"/>
                  </a:lnTo>
                  <a:lnTo>
                    <a:pt x="3120" y="1601"/>
                  </a:lnTo>
                  <a:lnTo>
                    <a:pt x="1981" y="2035"/>
                  </a:lnTo>
                  <a:lnTo>
                    <a:pt x="1574" y="3201"/>
                  </a:lnTo>
                  <a:lnTo>
                    <a:pt x="1140" y="2035"/>
                  </a:lnTo>
                  <a:lnTo>
                    <a:pt x="1" y="1601"/>
                  </a:lnTo>
                  <a:lnTo>
                    <a:pt x="1140" y="1167"/>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5" name="Google Shape;1295;p7"/>
            <p:cNvSpPr/>
            <p:nvPr/>
          </p:nvSpPr>
          <p:spPr>
            <a:xfrm>
              <a:off x="1371700" y="4527408"/>
              <a:ext cx="63915" cy="63859"/>
            </a:xfrm>
            <a:custGeom>
              <a:avLst/>
              <a:gdLst/>
              <a:ahLst/>
              <a:cxnLst/>
              <a:rect l="l" t="t" r="r" b="b"/>
              <a:pathLst>
                <a:path w="1195" h="1194" extrusionOk="0">
                  <a:moveTo>
                    <a:pt x="598" y="0"/>
                  </a:moveTo>
                  <a:lnTo>
                    <a:pt x="760" y="434"/>
                  </a:lnTo>
                  <a:lnTo>
                    <a:pt x="1194" y="597"/>
                  </a:lnTo>
                  <a:lnTo>
                    <a:pt x="760" y="760"/>
                  </a:lnTo>
                  <a:lnTo>
                    <a:pt x="598" y="1194"/>
                  </a:lnTo>
                  <a:lnTo>
                    <a:pt x="435" y="760"/>
                  </a:lnTo>
                  <a:lnTo>
                    <a:pt x="1" y="597"/>
                  </a:lnTo>
                  <a:lnTo>
                    <a:pt x="435" y="434"/>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6" name="Google Shape;1296;p7"/>
            <p:cNvSpPr/>
            <p:nvPr/>
          </p:nvSpPr>
          <p:spPr>
            <a:xfrm>
              <a:off x="1968151" y="748701"/>
              <a:ext cx="65302" cy="66756"/>
            </a:xfrm>
            <a:custGeom>
              <a:avLst/>
              <a:gdLst/>
              <a:ahLst/>
              <a:cxnLst/>
              <a:rect l="l" t="t" r="r" b="b"/>
              <a:pathLst>
                <a:path w="1168" h="1194" extrusionOk="0">
                  <a:moveTo>
                    <a:pt x="598" y="1"/>
                  </a:moveTo>
                  <a:lnTo>
                    <a:pt x="733" y="435"/>
                  </a:lnTo>
                  <a:lnTo>
                    <a:pt x="1167" y="597"/>
                  </a:lnTo>
                  <a:lnTo>
                    <a:pt x="733" y="760"/>
                  </a:lnTo>
                  <a:lnTo>
                    <a:pt x="598" y="1194"/>
                  </a:lnTo>
                  <a:lnTo>
                    <a:pt x="435" y="760"/>
                  </a:lnTo>
                  <a:lnTo>
                    <a:pt x="1" y="597"/>
                  </a:lnTo>
                  <a:lnTo>
                    <a:pt x="435" y="435"/>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7" name="Google Shape;1297;p7"/>
            <p:cNvSpPr/>
            <p:nvPr/>
          </p:nvSpPr>
          <p:spPr>
            <a:xfrm>
              <a:off x="1743150" y="3084229"/>
              <a:ext cx="40435" cy="44259"/>
            </a:xfrm>
            <a:custGeom>
              <a:avLst/>
              <a:gdLst/>
              <a:ahLst/>
              <a:cxnLst/>
              <a:rect l="l" t="t" r="r" b="b"/>
              <a:pathLst>
                <a:path w="571" h="625" extrusionOk="0">
                  <a:moveTo>
                    <a:pt x="299" y="1"/>
                  </a:moveTo>
                  <a:lnTo>
                    <a:pt x="353" y="245"/>
                  </a:lnTo>
                  <a:lnTo>
                    <a:pt x="570" y="326"/>
                  </a:lnTo>
                  <a:lnTo>
                    <a:pt x="353" y="408"/>
                  </a:lnTo>
                  <a:lnTo>
                    <a:pt x="299" y="625"/>
                  </a:lnTo>
                  <a:lnTo>
                    <a:pt x="218" y="408"/>
                  </a:lnTo>
                  <a:lnTo>
                    <a:pt x="1" y="326"/>
                  </a:lnTo>
                  <a:lnTo>
                    <a:pt x="218" y="245"/>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8" name="Google Shape;1298;p7"/>
            <p:cNvSpPr/>
            <p:nvPr/>
          </p:nvSpPr>
          <p:spPr>
            <a:xfrm>
              <a:off x="1442217" y="1771400"/>
              <a:ext cx="40435" cy="42347"/>
            </a:xfrm>
            <a:custGeom>
              <a:avLst/>
              <a:gdLst/>
              <a:ahLst/>
              <a:cxnLst/>
              <a:rect l="l" t="t" r="r" b="b"/>
              <a:pathLst>
                <a:path w="571" h="598" extrusionOk="0">
                  <a:moveTo>
                    <a:pt x="299" y="0"/>
                  </a:moveTo>
                  <a:lnTo>
                    <a:pt x="353" y="217"/>
                  </a:lnTo>
                  <a:lnTo>
                    <a:pt x="570" y="299"/>
                  </a:lnTo>
                  <a:lnTo>
                    <a:pt x="353" y="380"/>
                  </a:lnTo>
                  <a:lnTo>
                    <a:pt x="299" y="597"/>
                  </a:lnTo>
                  <a:lnTo>
                    <a:pt x="218" y="380"/>
                  </a:lnTo>
                  <a:lnTo>
                    <a:pt x="1" y="299"/>
                  </a:lnTo>
                  <a:lnTo>
                    <a:pt x="218" y="217"/>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9" name="Google Shape;1299;p7"/>
            <p:cNvSpPr/>
            <p:nvPr/>
          </p:nvSpPr>
          <p:spPr>
            <a:xfrm>
              <a:off x="1906770" y="4299731"/>
              <a:ext cx="32435" cy="32434"/>
            </a:xfrm>
            <a:custGeom>
              <a:avLst/>
              <a:gdLst/>
              <a:ahLst/>
              <a:cxnLst/>
              <a:rect l="l" t="t" r="r" b="b"/>
              <a:pathLst>
                <a:path w="598" h="598" extrusionOk="0">
                  <a:moveTo>
                    <a:pt x="299" y="1"/>
                  </a:moveTo>
                  <a:lnTo>
                    <a:pt x="380" y="218"/>
                  </a:lnTo>
                  <a:lnTo>
                    <a:pt x="597" y="299"/>
                  </a:lnTo>
                  <a:lnTo>
                    <a:pt x="380" y="380"/>
                  </a:lnTo>
                  <a:lnTo>
                    <a:pt x="299" y="597"/>
                  </a:lnTo>
                  <a:lnTo>
                    <a:pt x="217" y="380"/>
                  </a:lnTo>
                  <a:lnTo>
                    <a:pt x="0" y="299"/>
                  </a:lnTo>
                  <a:lnTo>
                    <a:pt x="217" y="218"/>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00" name="Google Shape;1300;p7"/>
          <p:cNvGrpSpPr/>
          <p:nvPr/>
        </p:nvGrpSpPr>
        <p:grpSpPr>
          <a:xfrm>
            <a:off x="6920630" y="659108"/>
            <a:ext cx="1827531" cy="3932091"/>
            <a:chOff x="7580059" y="132327"/>
            <a:chExt cx="2526657" cy="5436321"/>
          </a:xfrm>
        </p:grpSpPr>
        <p:sp>
          <p:nvSpPr>
            <p:cNvPr id="1301" name="Google Shape;1301;p7"/>
            <p:cNvSpPr/>
            <p:nvPr/>
          </p:nvSpPr>
          <p:spPr>
            <a:xfrm rot="-3210283">
              <a:off x="8250428" y="2412784"/>
              <a:ext cx="529421" cy="657217"/>
            </a:xfrm>
            <a:custGeom>
              <a:avLst/>
              <a:gdLst/>
              <a:ahLst/>
              <a:cxnLst/>
              <a:rect l="l" t="t" r="r" b="b"/>
              <a:pathLst>
                <a:path w="7867" h="9766" extrusionOk="0">
                  <a:moveTo>
                    <a:pt x="5941" y="8301"/>
                  </a:moveTo>
                  <a:cubicBezTo>
                    <a:pt x="5941" y="8301"/>
                    <a:pt x="6971" y="9765"/>
                    <a:pt x="7595" y="7731"/>
                  </a:cubicBezTo>
                  <a:cubicBezTo>
                    <a:pt x="7595" y="7731"/>
                    <a:pt x="7867" y="6836"/>
                    <a:pt x="5887" y="5154"/>
                  </a:cubicBezTo>
                  <a:cubicBezTo>
                    <a:pt x="4774" y="4178"/>
                    <a:pt x="923" y="136"/>
                    <a:pt x="923" y="136"/>
                  </a:cubicBezTo>
                  <a:lnTo>
                    <a:pt x="1" y="1"/>
                  </a:lnTo>
                  <a:lnTo>
                    <a:pt x="6293" y="7514"/>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2" name="Google Shape;1302;p7"/>
            <p:cNvSpPr/>
            <p:nvPr/>
          </p:nvSpPr>
          <p:spPr>
            <a:xfrm rot="-3210283">
              <a:off x="8160090" y="2426596"/>
              <a:ext cx="511116" cy="564079"/>
            </a:xfrm>
            <a:custGeom>
              <a:avLst/>
              <a:gdLst/>
              <a:ahLst/>
              <a:cxnLst/>
              <a:rect l="l" t="t" r="r" b="b"/>
              <a:pathLst>
                <a:path w="7595" h="8382" extrusionOk="0">
                  <a:moveTo>
                    <a:pt x="7568" y="8382"/>
                  </a:moveTo>
                  <a:cubicBezTo>
                    <a:pt x="7595" y="8192"/>
                    <a:pt x="7568" y="8002"/>
                    <a:pt x="7486" y="7839"/>
                  </a:cubicBezTo>
                  <a:cubicBezTo>
                    <a:pt x="7432" y="7703"/>
                    <a:pt x="7378" y="7595"/>
                    <a:pt x="7323" y="7486"/>
                  </a:cubicBezTo>
                  <a:cubicBezTo>
                    <a:pt x="6890" y="6917"/>
                    <a:pt x="6428" y="6402"/>
                    <a:pt x="5913" y="5913"/>
                  </a:cubicBezTo>
                  <a:cubicBezTo>
                    <a:pt x="4991" y="4910"/>
                    <a:pt x="4014" y="3906"/>
                    <a:pt x="3038" y="2903"/>
                  </a:cubicBezTo>
                  <a:cubicBezTo>
                    <a:pt x="2251" y="2116"/>
                    <a:pt x="1492" y="1329"/>
                    <a:pt x="678" y="570"/>
                  </a:cubicBezTo>
                  <a:cubicBezTo>
                    <a:pt x="461" y="380"/>
                    <a:pt x="271" y="217"/>
                    <a:pt x="54" y="27"/>
                  </a:cubicBezTo>
                  <a:cubicBezTo>
                    <a:pt x="54" y="0"/>
                    <a:pt x="27" y="0"/>
                    <a:pt x="0" y="27"/>
                  </a:cubicBezTo>
                  <a:cubicBezTo>
                    <a:pt x="0" y="55"/>
                    <a:pt x="0" y="55"/>
                    <a:pt x="0" y="82"/>
                  </a:cubicBezTo>
                  <a:cubicBezTo>
                    <a:pt x="217" y="272"/>
                    <a:pt x="407" y="461"/>
                    <a:pt x="597" y="651"/>
                  </a:cubicBezTo>
                  <a:cubicBezTo>
                    <a:pt x="1383" y="1411"/>
                    <a:pt x="2197" y="2197"/>
                    <a:pt x="2984" y="2984"/>
                  </a:cubicBezTo>
                  <a:cubicBezTo>
                    <a:pt x="3960" y="3960"/>
                    <a:pt x="4909" y="4964"/>
                    <a:pt x="5832" y="5968"/>
                  </a:cubicBezTo>
                  <a:cubicBezTo>
                    <a:pt x="6266" y="6402"/>
                    <a:pt x="6673" y="6835"/>
                    <a:pt x="7052" y="7324"/>
                  </a:cubicBezTo>
                  <a:cubicBezTo>
                    <a:pt x="7161" y="7459"/>
                    <a:pt x="7269" y="7649"/>
                    <a:pt x="7351" y="7812"/>
                  </a:cubicBezTo>
                  <a:cubicBezTo>
                    <a:pt x="7459" y="8002"/>
                    <a:pt x="7513" y="8192"/>
                    <a:pt x="7540" y="838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3" name="Google Shape;1303;p7"/>
            <p:cNvSpPr/>
            <p:nvPr/>
          </p:nvSpPr>
          <p:spPr>
            <a:xfrm rot="-3210283">
              <a:off x="8185323" y="2456867"/>
              <a:ext cx="456404" cy="527604"/>
            </a:xfrm>
            <a:custGeom>
              <a:avLst/>
              <a:gdLst/>
              <a:ahLst/>
              <a:cxnLst/>
              <a:rect l="l" t="t" r="r" b="b"/>
              <a:pathLst>
                <a:path w="6782" h="7840" extrusionOk="0">
                  <a:moveTo>
                    <a:pt x="6727" y="7813"/>
                  </a:moveTo>
                  <a:cubicBezTo>
                    <a:pt x="6781" y="7813"/>
                    <a:pt x="6727" y="7840"/>
                    <a:pt x="6754" y="7813"/>
                  </a:cubicBezTo>
                  <a:cubicBezTo>
                    <a:pt x="6781" y="7785"/>
                    <a:pt x="6754" y="7758"/>
                    <a:pt x="6754" y="7731"/>
                  </a:cubicBezTo>
                  <a:cubicBezTo>
                    <a:pt x="6700" y="7487"/>
                    <a:pt x="6591" y="7243"/>
                    <a:pt x="6456" y="7026"/>
                  </a:cubicBezTo>
                  <a:cubicBezTo>
                    <a:pt x="6049" y="6511"/>
                    <a:pt x="5642" y="5995"/>
                    <a:pt x="5208" y="5534"/>
                  </a:cubicBezTo>
                  <a:cubicBezTo>
                    <a:pt x="4584" y="4802"/>
                    <a:pt x="3906" y="4042"/>
                    <a:pt x="3201" y="3283"/>
                  </a:cubicBezTo>
                  <a:cubicBezTo>
                    <a:pt x="2496" y="2523"/>
                    <a:pt x="1736" y="1710"/>
                    <a:pt x="1004" y="977"/>
                  </a:cubicBezTo>
                  <a:cubicBezTo>
                    <a:pt x="678" y="625"/>
                    <a:pt x="380" y="326"/>
                    <a:pt x="54" y="1"/>
                  </a:cubicBezTo>
                  <a:cubicBezTo>
                    <a:pt x="54" y="1"/>
                    <a:pt x="27" y="1"/>
                    <a:pt x="27" y="1"/>
                  </a:cubicBezTo>
                  <a:cubicBezTo>
                    <a:pt x="0" y="28"/>
                    <a:pt x="0" y="28"/>
                    <a:pt x="27" y="55"/>
                  </a:cubicBezTo>
                  <a:lnTo>
                    <a:pt x="949" y="1059"/>
                  </a:lnTo>
                  <a:cubicBezTo>
                    <a:pt x="1655" y="1791"/>
                    <a:pt x="2387" y="2578"/>
                    <a:pt x="3119" y="3364"/>
                  </a:cubicBezTo>
                  <a:cubicBezTo>
                    <a:pt x="3825" y="4124"/>
                    <a:pt x="4503" y="4883"/>
                    <a:pt x="5127" y="5588"/>
                  </a:cubicBezTo>
                  <a:cubicBezTo>
                    <a:pt x="5398" y="5941"/>
                    <a:pt x="5859" y="6402"/>
                    <a:pt x="6212" y="6863"/>
                  </a:cubicBezTo>
                  <a:cubicBezTo>
                    <a:pt x="6401" y="7107"/>
                    <a:pt x="6564" y="7406"/>
                    <a:pt x="6673" y="7731"/>
                  </a:cubicBezTo>
                  <a:lnTo>
                    <a:pt x="6673" y="7813"/>
                  </a:lnTo>
                  <a:cubicBezTo>
                    <a:pt x="6673" y="7840"/>
                    <a:pt x="6673" y="7813"/>
                    <a:pt x="6700" y="7813"/>
                  </a:cubicBezTo>
                  <a:cubicBezTo>
                    <a:pt x="6727" y="7813"/>
                    <a:pt x="6700" y="7813"/>
                    <a:pt x="6700" y="781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4" name="Google Shape;1304;p7"/>
            <p:cNvSpPr/>
            <p:nvPr/>
          </p:nvSpPr>
          <p:spPr>
            <a:xfrm rot="-3210283">
              <a:off x="8600070" y="2345914"/>
              <a:ext cx="867115" cy="211782"/>
            </a:xfrm>
            <a:custGeom>
              <a:avLst/>
              <a:gdLst/>
              <a:ahLst/>
              <a:cxnLst/>
              <a:rect l="l" t="t" r="r" b="b"/>
              <a:pathLst>
                <a:path w="12885" h="3147" extrusionOk="0">
                  <a:moveTo>
                    <a:pt x="2713" y="2387"/>
                  </a:moveTo>
                  <a:cubicBezTo>
                    <a:pt x="2713" y="2387"/>
                    <a:pt x="1" y="3147"/>
                    <a:pt x="2035" y="787"/>
                  </a:cubicBezTo>
                  <a:cubicBezTo>
                    <a:pt x="2035" y="787"/>
                    <a:pt x="2551" y="1"/>
                    <a:pt x="5127" y="353"/>
                  </a:cubicBezTo>
                  <a:cubicBezTo>
                    <a:pt x="6592" y="543"/>
                    <a:pt x="12152" y="733"/>
                    <a:pt x="12152" y="733"/>
                  </a:cubicBezTo>
                  <a:lnTo>
                    <a:pt x="12885" y="1330"/>
                  </a:lnTo>
                  <a:lnTo>
                    <a:pt x="3093" y="1628"/>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5" name="Google Shape;1305;p7"/>
            <p:cNvSpPr/>
            <p:nvPr/>
          </p:nvSpPr>
          <p:spPr>
            <a:xfrm rot="-3210283">
              <a:off x="8657320" y="2310312"/>
              <a:ext cx="799616" cy="38426"/>
            </a:xfrm>
            <a:custGeom>
              <a:avLst/>
              <a:gdLst/>
              <a:ahLst/>
              <a:cxnLst/>
              <a:rect l="l" t="t" r="r" b="b"/>
              <a:pathLst>
                <a:path w="11882" h="571" extrusionOk="0">
                  <a:moveTo>
                    <a:pt x="55" y="543"/>
                  </a:moveTo>
                  <a:cubicBezTo>
                    <a:pt x="82" y="543"/>
                    <a:pt x="55" y="543"/>
                    <a:pt x="82" y="543"/>
                  </a:cubicBezTo>
                  <a:cubicBezTo>
                    <a:pt x="109" y="543"/>
                    <a:pt x="136" y="516"/>
                    <a:pt x="164" y="489"/>
                  </a:cubicBezTo>
                  <a:cubicBezTo>
                    <a:pt x="489" y="299"/>
                    <a:pt x="869" y="191"/>
                    <a:pt x="1249" y="164"/>
                  </a:cubicBezTo>
                  <a:cubicBezTo>
                    <a:pt x="1900" y="109"/>
                    <a:pt x="2550" y="109"/>
                    <a:pt x="3174" y="136"/>
                  </a:cubicBezTo>
                  <a:cubicBezTo>
                    <a:pt x="3663" y="136"/>
                    <a:pt x="4151" y="136"/>
                    <a:pt x="4639" y="164"/>
                  </a:cubicBezTo>
                  <a:cubicBezTo>
                    <a:pt x="5371" y="218"/>
                    <a:pt x="6104" y="245"/>
                    <a:pt x="6836" y="299"/>
                  </a:cubicBezTo>
                  <a:cubicBezTo>
                    <a:pt x="7704" y="326"/>
                    <a:pt x="8599" y="353"/>
                    <a:pt x="9494" y="381"/>
                  </a:cubicBezTo>
                  <a:cubicBezTo>
                    <a:pt x="10091" y="408"/>
                    <a:pt x="10688" y="435"/>
                    <a:pt x="11284" y="489"/>
                  </a:cubicBezTo>
                  <a:cubicBezTo>
                    <a:pt x="11881" y="543"/>
                    <a:pt x="11284" y="489"/>
                    <a:pt x="11284" y="462"/>
                  </a:cubicBezTo>
                  <a:cubicBezTo>
                    <a:pt x="10850" y="408"/>
                    <a:pt x="10389" y="353"/>
                    <a:pt x="9928" y="326"/>
                  </a:cubicBezTo>
                  <a:cubicBezTo>
                    <a:pt x="8897" y="272"/>
                    <a:pt x="7840" y="272"/>
                    <a:pt x="6809" y="218"/>
                  </a:cubicBezTo>
                  <a:cubicBezTo>
                    <a:pt x="6077" y="164"/>
                    <a:pt x="5344" y="109"/>
                    <a:pt x="4612" y="82"/>
                  </a:cubicBezTo>
                  <a:cubicBezTo>
                    <a:pt x="4151" y="55"/>
                    <a:pt x="3663" y="55"/>
                    <a:pt x="3174" y="55"/>
                  </a:cubicBezTo>
                  <a:cubicBezTo>
                    <a:pt x="2523" y="1"/>
                    <a:pt x="1872" y="28"/>
                    <a:pt x="1221" y="55"/>
                  </a:cubicBezTo>
                  <a:cubicBezTo>
                    <a:pt x="815" y="109"/>
                    <a:pt x="435" y="218"/>
                    <a:pt x="82" y="435"/>
                  </a:cubicBezTo>
                  <a:cubicBezTo>
                    <a:pt x="55" y="435"/>
                    <a:pt x="28" y="462"/>
                    <a:pt x="1" y="489"/>
                  </a:cubicBezTo>
                  <a:cubicBezTo>
                    <a:pt x="1" y="516"/>
                    <a:pt x="1" y="516"/>
                    <a:pt x="1" y="543"/>
                  </a:cubicBezTo>
                  <a:lnTo>
                    <a:pt x="1" y="543"/>
                  </a:lnTo>
                  <a:cubicBezTo>
                    <a:pt x="1" y="570"/>
                    <a:pt x="28" y="543"/>
                    <a:pt x="55" y="54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6" name="Google Shape;1306;p7"/>
            <p:cNvSpPr/>
            <p:nvPr/>
          </p:nvSpPr>
          <p:spPr>
            <a:xfrm rot="-3210283">
              <a:off x="8694301" y="2258402"/>
              <a:ext cx="865230" cy="45694"/>
            </a:xfrm>
            <a:custGeom>
              <a:avLst/>
              <a:gdLst/>
              <a:ahLst/>
              <a:cxnLst/>
              <a:rect l="l" t="t" r="r" b="b"/>
              <a:pathLst>
                <a:path w="12857" h="679" extrusionOk="0">
                  <a:moveTo>
                    <a:pt x="54" y="434"/>
                  </a:moveTo>
                  <a:cubicBezTo>
                    <a:pt x="81" y="462"/>
                    <a:pt x="54" y="434"/>
                    <a:pt x="54" y="434"/>
                  </a:cubicBezTo>
                  <a:lnTo>
                    <a:pt x="54" y="434"/>
                  </a:lnTo>
                  <a:lnTo>
                    <a:pt x="217" y="380"/>
                  </a:lnTo>
                  <a:cubicBezTo>
                    <a:pt x="787" y="217"/>
                    <a:pt x="1356" y="109"/>
                    <a:pt x="1926" y="109"/>
                  </a:cubicBezTo>
                  <a:cubicBezTo>
                    <a:pt x="2902" y="109"/>
                    <a:pt x="3879" y="163"/>
                    <a:pt x="4855" y="272"/>
                  </a:cubicBezTo>
                  <a:cubicBezTo>
                    <a:pt x="5506" y="299"/>
                    <a:pt x="6157" y="353"/>
                    <a:pt x="6808" y="380"/>
                  </a:cubicBezTo>
                  <a:cubicBezTo>
                    <a:pt x="8327" y="434"/>
                    <a:pt x="9846" y="489"/>
                    <a:pt x="11365" y="597"/>
                  </a:cubicBezTo>
                  <a:cubicBezTo>
                    <a:pt x="12857" y="679"/>
                    <a:pt x="11365" y="597"/>
                    <a:pt x="11365" y="597"/>
                  </a:cubicBezTo>
                  <a:cubicBezTo>
                    <a:pt x="10931" y="543"/>
                    <a:pt x="10497" y="516"/>
                    <a:pt x="10063" y="489"/>
                  </a:cubicBezTo>
                  <a:cubicBezTo>
                    <a:pt x="8327" y="380"/>
                    <a:pt x="6591" y="299"/>
                    <a:pt x="4855" y="163"/>
                  </a:cubicBezTo>
                  <a:cubicBezTo>
                    <a:pt x="3879" y="55"/>
                    <a:pt x="2902" y="0"/>
                    <a:pt x="1926" y="28"/>
                  </a:cubicBezTo>
                  <a:cubicBezTo>
                    <a:pt x="1329" y="28"/>
                    <a:pt x="760" y="136"/>
                    <a:pt x="190" y="326"/>
                  </a:cubicBezTo>
                  <a:lnTo>
                    <a:pt x="27" y="380"/>
                  </a:lnTo>
                  <a:lnTo>
                    <a:pt x="27" y="380"/>
                  </a:lnTo>
                  <a:cubicBezTo>
                    <a:pt x="0" y="407"/>
                    <a:pt x="27" y="380"/>
                    <a:pt x="27" y="407"/>
                  </a:cubicBezTo>
                  <a:lnTo>
                    <a:pt x="27" y="434"/>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7" name="Google Shape;1307;p7"/>
            <p:cNvSpPr/>
            <p:nvPr/>
          </p:nvSpPr>
          <p:spPr>
            <a:xfrm rot="-3210283">
              <a:off x="8264400" y="2428056"/>
              <a:ext cx="748471" cy="1317933"/>
            </a:xfrm>
            <a:custGeom>
              <a:avLst/>
              <a:gdLst/>
              <a:ahLst/>
              <a:cxnLst/>
              <a:rect l="l" t="t" r="r" b="b"/>
              <a:pathLst>
                <a:path w="11122" h="19584" extrusionOk="0">
                  <a:moveTo>
                    <a:pt x="4394" y="0"/>
                  </a:moveTo>
                  <a:lnTo>
                    <a:pt x="0" y="13074"/>
                  </a:lnTo>
                  <a:lnTo>
                    <a:pt x="6185" y="19584"/>
                  </a:lnTo>
                  <a:lnTo>
                    <a:pt x="11121" y="7486"/>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8" name="Google Shape;1308;p7"/>
            <p:cNvSpPr/>
            <p:nvPr/>
          </p:nvSpPr>
          <p:spPr>
            <a:xfrm rot="-3210283">
              <a:off x="8766616" y="2328481"/>
              <a:ext cx="1066043" cy="810518"/>
            </a:xfrm>
            <a:custGeom>
              <a:avLst/>
              <a:gdLst/>
              <a:ahLst/>
              <a:cxnLst/>
              <a:rect l="l" t="t" r="r" b="b"/>
              <a:pathLst>
                <a:path w="15841" h="12044" extrusionOk="0">
                  <a:moveTo>
                    <a:pt x="15841" y="54"/>
                  </a:moveTo>
                  <a:lnTo>
                    <a:pt x="9006" y="12043"/>
                  </a:lnTo>
                  <a:lnTo>
                    <a:pt x="1" y="11745"/>
                  </a:lnTo>
                  <a:lnTo>
                    <a:pt x="575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9" name="Google Shape;1309;p7"/>
            <p:cNvSpPr/>
            <p:nvPr/>
          </p:nvSpPr>
          <p:spPr>
            <a:xfrm rot="-3210283">
              <a:off x="8752814" y="2589095"/>
              <a:ext cx="545841" cy="885352"/>
            </a:xfrm>
            <a:custGeom>
              <a:avLst/>
              <a:gdLst/>
              <a:ahLst/>
              <a:cxnLst/>
              <a:rect l="l" t="t" r="r" b="b"/>
              <a:pathLst>
                <a:path w="8111" h="13156" extrusionOk="0">
                  <a:moveTo>
                    <a:pt x="5371" y="1"/>
                  </a:moveTo>
                  <a:lnTo>
                    <a:pt x="1" y="11962"/>
                  </a:lnTo>
                  <a:lnTo>
                    <a:pt x="2632" y="13156"/>
                  </a:lnTo>
                  <a:lnTo>
                    <a:pt x="8111" y="1248"/>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0" name="Google Shape;1310;p7"/>
            <p:cNvSpPr/>
            <p:nvPr/>
          </p:nvSpPr>
          <p:spPr>
            <a:xfrm rot="-3210283">
              <a:off x="8814882" y="2703262"/>
              <a:ext cx="109626" cy="96840"/>
            </a:xfrm>
            <a:custGeom>
              <a:avLst/>
              <a:gdLst/>
              <a:ahLst/>
              <a:cxnLst/>
              <a:rect l="l" t="t" r="r" b="b"/>
              <a:pathLst>
                <a:path w="1629" h="1439" extrusionOk="0">
                  <a:moveTo>
                    <a:pt x="1031" y="1"/>
                  </a:moveTo>
                  <a:lnTo>
                    <a:pt x="1031" y="1"/>
                  </a:lnTo>
                  <a:cubicBezTo>
                    <a:pt x="1004" y="1"/>
                    <a:pt x="977" y="1"/>
                    <a:pt x="950" y="1"/>
                  </a:cubicBezTo>
                  <a:cubicBezTo>
                    <a:pt x="625" y="1"/>
                    <a:pt x="326" y="218"/>
                    <a:pt x="218" y="516"/>
                  </a:cubicBezTo>
                  <a:cubicBezTo>
                    <a:pt x="1" y="896"/>
                    <a:pt x="272" y="1357"/>
                    <a:pt x="706" y="1384"/>
                  </a:cubicBezTo>
                  <a:cubicBezTo>
                    <a:pt x="1086" y="1438"/>
                    <a:pt x="1465" y="1167"/>
                    <a:pt x="1547" y="760"/>
                  </a:cubicBezTo>
                  <a:cubicBezTo>
                    <a:pt x="1628" y="462"/>
                    <a:pt x="1465" y="136"/>
                    <a:pt x="1140" y="28"/>
                  </a:cubicBezTo>
                  <a:cubicBezTo>
                    <a:pt x="1113" y="28"/>
                    <a:pt x="1058" y="1"/>
                    <a:pt x="1031" y="1"/>
                  </a:cubicBezTo>
                  <a:close/>
                  <a:moveTo>
                    <a:pt x="923" y="82"/>
                  </a:moveTo>
                  <a:cubicBezTo>
                    <a:pt x="652" y="136"/>
                    <a:pt x="435" y="326"/>
                    <a:pt x="380" y="570"/>
                  </a:cubicBezTo>
                  <a:cubicBezTo>
                    <a:pt x="245" y="841"/>
                    <a:pt x="408" y="1167"/>
                    <a:pt x="706" y="1167"/>
                  </a:cubicBezTo>
                  <a:cubicBezTo>
                    <a:pt x="1004" y="1248"/>
                    <a:pt x="1303" y="1031"/>
                    <a:pt x="1357" y="733"/>
                  </a:cubicBezTo>
                  <a:cubicBezTo>
                    <a:pt x="1438" y="489"/>
                    <a:pt x="1303" y="245"/>
                    <a:pt x="1086" y="136"/>
                  </a:cubicBezTo>
                  <a:cubicBezTo>
                    <a:pt x="1031" y="136"/>
                    <a:pt x="977" y="109"/>
                    <a:pt x="923" y="8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1" name="Google Shape;1311;p7"/>
            <p:cNvSpPr/>
            <p:nvPr/>
          </p:nvSpPr>
          <p:spPr>
            <a:xfrm rot="-3210283">
              <a:off x="8906925" y="2812244"/>
              <a:ext cx="323157" cy="565896"/>
            </a:xfrm>
            <a:custGeom>
              <a:avLst/>
              <a:gdLst/>
              <a:ahLst/>
              <a:cxnLst/>
              <a:rect l="l" t="t" r="r" b="b"/>
              <a:pathLst>
                <a:path w="4802" h="8409" extrusionOk="0">
                  <a:moveTo>
                    <a:pt x="4747" y="760"/>
                  </a:moveTo>
                  <a:cubicBezTo>
                    <a:pt x="4774" y="760"/>
                    <a:pt x="4747" y="787"/>
                    <a:pt x="4774" y="760"/>
                  </a:cubicBezTo>
                  <a:cubicBezTo>
                    <a:pt x="4802" y="760"/>
                    <a:pt x="4774" y="760"/>
                    <a:pt x="4774" y="760"/>
                  </a:cubicBezTo>
                  <a:cubicBezTo>
                    <a:pt x="4802" y="679"/>
                    <a:pt x="4774" y="570"/>
                    <a:pt x="4693" y="489"/>
                  </a:cubicBezTo>
                  <a:cubicBezTo>
                    <a:pt x="4530" y="353"/>
                    <a:pt x="4341" y="245"/>
                    <a:pt x="4124" y="163"/>
                  </a:cubicBezTo>
                  <a:cubicBezTo>
                    <a:pt x="3961" y="82"/>
                    <a:pt x="3798" y="28"/>
                    <a:pt x="3608" y="0"/>
                  </a:cubicBezTo>
                  <a:cubicBezTo>
                    <a:pt x="3500" y="28"/>
                    <a:pt x="3418" y="109"/>
                    <a:pt x="3391" y="190"/>
                  </a:cubicBezTo>
                  <a:cubicBezTo>
                    <a:pt x="2903" y="1221"/>
                    <a:pt x="2171" y="2821"/>
                    <a:pt x="1520" y="4205"/>
                  </a:cubicBezTo>
                  <a:cubicBezTo>
                    <a:pt x="1221" y="4856"/>
                    <a:pt x="950" y="5452"/>
                    <a:pt x="706" y="5913"/>
                  </a:cubicBezTo>
                  <a:cubicBezTo>
                    <a:pt x="625" y="6076"/>
                    <a:pt x="408" y="6591"/>
                    <a:pt x="218" y="7053"/>
                  </a:cubicBezTo>
                  <a:cubicBezTo>
                    <a:pt x="109" y="7297"/>
                    <a:pt x="55" y="7568"/>
                    <a:pt x="1" y="7839"/>
                  </a:cubicBezTo>
                  <a:cubicBezTo>
                    <a:pt x="1" y="7866"/>
                    <a:pt x="28" y="7921"/>
                    <a:pt x="82" y="7975"/>
                  </a:cubicBezTo>
                  <a:cubicBezTo>
                    <a:pt x="299" y="8138"/>
                    <a:pt x="570" y="8273"/>
                    <a:pt x="842" y="8327"/>
                  </a:cubicBezTo>
                  <a:cubicBezTo>
                    <a:pt x="1113" y="8409"/>
                    <a:pt x="1330" y="8355"/>
                    <a:pt x="1438" y="8138"/>
                  </a:cubicBezTo>
                  <a:cubicBezTo>
                    <a:pt x="2198" y="6402"/>
                    <a:pt x="3608" y="3391"/>
                    <a:pt x="4449" y="1519"/>
                  </a:cubicBezTo>
                  <a:cubicBezTo>
                    <a:pt x="4558" y="1302"/>
                    <a:pt x="4639" y="1112"/>
                    <a:pt x="4720" y="950"/>
                  </a:cubicBezTo>
                  <a:cubicBezTo>
                    <a:pt x="4720" y="895"/>
                    <a:pt x="4747" y="841"/>
                    <a:pt x="4747" y="787"/>
                  </a:cubicBezTo>
                  <a:close/>
                  <a:moveTo>
                    <a:pt x="136" y="7839"/>
                  </a:moveTo>
                  <a:cubicBezTo>
                    <a:pt x="191" y="7595"/>
                    <a:pt x="272" y="7324"/>
                    <a:pt x="353" y="7080"/>
                  </a:cubicBezTo>
                  <a:cubicBezTo>
                    <a:pt x="543" y="6619"/>
                    <a:pt x="760" y="6130"/>
                    <a:pt x="869" y="5968"/>
                  </a:cubicBezTo>
                  <a:cubicBezTo>
                    <a:pt x="1086" y="5507"/>
                    <a:pt x="1384" y="4910"/>
                    <a:pt x="1682" y="4286"/>
                  </a:cubicBezTo>
                  <a:cubicBezTo>
                    <a:pt x="2333" y="2903"/>
                    <a:pt x="3066" y="1302"/>
                    <a:pt x="3554" y="272"/>
                  </a:cubicBezTo>
                  <a:cubicBezTo>
                    <a:pt x="3581" y="217"/>
                    <a:pt x="3635" y="163"/>
                    <a:pt x="3690" y="190"/>
                  </a:cubicBezTo>
                  <a:cubicBezTo>
                    <a:pt x="3825" y="217"/>
                    <a:pt x="3961" y="245"/>
                    <a:pt x="4096" y="299"/>
                  </a:cubicBezTo>
                  <a:cubicBezTo>
                    <a:pt x="4259" y="353"/>
                    <a:pt x="4422" y="434"/>
                    <a:pt x="4558" y="516"/>
                  </a:cubicBezTo>
                  <a:cubicBezTo>
                    <a:pt x="4639" y="570"/>
                    <a:pt x="4720" y="651"/>
                    <a:pt x="4693" y="733"/>
                  </a:cubicBezTo>
                  <a:lnTo>
                    <a:pt x="4693" y="733"/>
                  </a:lnTo>
                  <a:cubicBezTo>
                    <a:pt x="4693" y="760"/>
                    <a:pt x="4693" y="733"/>
                    <a:pt x="4720" y="760"/>
                  </a:cubicBezTo>
                  <a:lnTo>
                    <a:pt x="4693" y="760"/>
                  </a:lnTo>
                  <a:cubicBezTo>
                    <a:pt x="4666" y="814"/>
                    <a:pt x="4612" y="868"/>
                    <a:pt x="4585" y="895"/>
                  </a:cubicBezTo>
                  <a:cubicBezTo>
                    <a:pt x="4503" y="1085"/>
                    <a:pt x="4422" y="1275"/>
                    <a:pt x="4313" y="1492"/>
                  </a:cubicBezTo>
                  <a:cubicBezTo>
                    <a:pt x="3473" y="3364"/>
                    <a:pt x="2089" y="6375"/>
                    <a:pt x="1330" y="8138"/>
                  </a:cubicBezTo>
                  <a:cubicBezTo>
                    <a:pt x="1276" y="8300"/>
                    <a:pt x="1086" y="8300"/>
                    <a:pt x="869" y="8246"/>
                  </a:cubicBezTo>
                  <a:cubicBezTo>
                    <a:pt x="652" y="8165"/>
                    <a:pt x="435" y="8083"/>
                    <a:pt x="245" y="7948"/>
                  </a:cubicBezTo>
                  <a:cubicBezTo>
                    <a:pt x="191" y="7893"/>
                    <a:pt x="163" y="7839"/>
                    <a:pt x="136" y="783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2" name="Google Shape;1312;p7"/>
            <p:cNvSpPr/>
            <p:nvPr/>
          </p:nvSpPr>
          <p:spPr>
            <a:xfrm rot="-3210283">
              <a:off x="8348807" y="2569259"/>
              <a:ext cx="600621" cy="1071561"/>
            </a:xfrm>
            <a:custGeom>
              <a:avLst/>
              <a:gdLst/>
              <a:ahLst/>
              <a:cxnLst/>
              <a:rect l="l" t="t" r="r" b="b"/>
              <a:pathLst>
                <a:path w="8925" h="15923" extrusionOk="0">
                  <a:moveTo>
                    <a:pt x="3581" y="1"/>
                  </a:moveTo>
                  <a:cubicBezTo>
                    <a:pt x="3581" y="1"/>
                    <a:pt x="3554" y="1"/>
                    <a:pt x="3554" y="1"/>
                  </a:cubicBezTo>
                  <a:cubicBezTo>
                    <a:pt x="3527" y="1"/>
                    <a:pt x="3527" y="1"/>
                    <a:pt x="3527" y="28"/>
                  </a:cubicBezTo>
                  <a:lnTo>
                    <a:pt x="1" y="10416"/>
                  </a:lnTo>
                  <a:cubicBezTo>
                    <a:pt x="1" y="10416"/>
                    <a:pt x="1" y="10443"/>
                    <a:pt x="1" y="10443"/>
                  </a:cubicBezTo>
                  <a:lnTo>
                    <a:pt x="4585" y="15922"/>
                  </a:lnTo>
                  <a:lnTo>
                    <a:pt x="4612" y="15922"/>
                  </a:lnTo>
                  <a:cubicBezTo>
                    <a:pt x="4639" y="15922"/>
                    <a:pt x="4639" y="15922"/>
                    <a:pt x="4639" y="15895"/>
                  </a:cubicBezTo>
                  <a:lnTo>
                    <a:pt x="8925" y="6077"/>
                  </a:lnTo>
                  <a:cubicBezTo>
                    <a:pt x="8925" y="6049"/>
                    <a:pt x="8925" y="6022"/>
                    <a:pt x="8925" y="6022"/>
                  </a:cubicBezTo>
                  <a:close/>
                  <a:moveTo>
                    <a:pt x="3581" y="82"/>
                  </a:moveTo>
                  <a:lnTo>
                    <a:pt x="8843" y="6049"/>
                  </a:lnTo>
                  <a:lnTo>
                    <a:pt x="4612" y="15814"/>
                  </a:lnTo>
                  <a:lnTo>
                    <a:pt x="82" y="1038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3" name="Google Shape;1313;p7"/>
            <p:cNvSpPr/>
            <p:nvPr/>
          </p:nvSpPr>
          <p:spPr>
            <a:xfrm rot="-3210283">
              <a:off x="8877971" y="2386751"/>
              <a:ext cx="876200" cy="704661"/>
            </a:xfrm>
            <a:custGeom>
              <a:avLst/>
              <a:gdLst/>
              <a:ahLst/>
              <a:cxnLst/>
              <a:rect l="l" t="t" r="r" b="b"/>
              <a:pathLst>
                <a:path w="13020" h="10471" extrusionOk="0">
                  <a:moveTo>
                    <a:pt x="12993" y="55"/>
                  </a:moveTo>
                  <a:cubicBezTo>
                    <a:pt x="13020" y="55"/>
                    <a:pt x="13020" y="55"/>
                    <a:pt x="12993" y="28"/>
                  </a:cubicBezTo>
                  <a:cubicBezTo>
                    <a:pt x="12993" y="28"/>
                    <a:pt x="12993" y="1"/>
                    <a:pt x="12966" y="28"/>
                  </a:cubicBezTo>
                  <a:lnTo>
                    <a:pt x="4774" y="1"/>
                  </a:lnTo>
                  <a:cubicBezTo>
                    <a:pt x="4774" y="1"/>
                    <a:pt x="4747" y="1"/>
                    <a:pt x="4747" y="1"/>
                  </a:cubicBezTo>
                  <a:lnTo>
                    <a:pt x="0" y="10037"/>
                  </a:lnTo>
                  <a:cubicBezTo>
                    <a:pt x="0" y="10037"/>
                    <a:pt x="0" y="10064"/>
                    <a:pt x="0" y="10064"/>
                  </a:cubicBezTo>
                  <a:cubicBezTo>
                    <a:pt x="0" y="10064"/>
                    <a:pt x="27" y="10064"/>
                    <a:pt x="27" y="10064"/>
                  </a:cubicBezTo>
                  <a:lnTo>
                    <a:pt x="7161" y="10471"/>
                  </a:lnTo>
                  <a:cubicBezTo>
                    <a:pt x="7161" y="10471"/>
                    <a:pt x="7188" y="10471"/>
                    <a:pt x="7188" y="10471"/>
                  </a:cubicBezTo>
                  <a:close/>
                  <a:moveTo>
                    <a:pt x="12911" y="82"/>
                  </a:moveTo>
                  <a:lnTo>
                    <a:pt x="7107" y="10416"/>
                  </a:lnTo>
                  <a:lnTo>
                    <a:pt x="82" y="10010"/>
                  </a:lnTo>
                  <a:lnTo>
                    <a:pt x="4801" y="55"/>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4" name="Google Shape;1314;p7"/>
            <p:cNvSpPr/>
            <p:nvPr/>
          </p:nvSpPr>
          <p:spPr>
            <a:xfrm>
              <a:off x="9042375" y="187999"/>
              <a:ext cx="343689" cy="774617"/>
            </a:xfrm>
            <a:custGeom>
              <a:avLst/>
              <a:gdLst/>
              <a:ahLst/>
              <a:cxnLst/>
              <a:rect l="l" t="t" r="r" b="b"/>
              <a:pathLst>
                <a:path w="5019" h="11312" extrusionOk="0">
                  <a:moveTo>
                    <a:pt x="2794" y="9630"/>
                  </a:moveTo>
                  <a:cubicBezTo>
                    <a:pt x="2794" y="9630"/>
                    <a:pt x="3255" y="11312"/>
                    <a:pt x="4503" y="9630"/>
                  </a:cubicBezTo>
                  <a:cubicBezTo>
                    <a:pt x="4503" y="9630"/>
                    <a:pt x="5018" y="8898"/>
                    <a:pt x="3771" y="6673"/>
                  </a:cubicBezTo>
                  <a:cubicBezTo>
                    <a:pt x="3038" y="5426"/>
                    <a:pt x="814" y="435"/>
                    <a:pt x="814" y="435"/>
                  </a:cubicBezTo>
                  <a:lnTo>
                    <a:pt x="1" y="1"/>
                  </a:lnTo>
                  <a:lnTo>
                    <a:pt x="3364" y="9006"/>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5" name="Google Shape;1315;p7"/>
            <p:cNvSpPr/>
            <p:nvPr/>
          </p:nvSpPr>
          <p:spPr>
            <a:xfrm>
              <a:off x="9034979" y="132327"/>
              <a:ext cx="302808" cy="698402"/>
            </a:xfrm>
            <a:custGeom>
              <a:avLst/>
              <a:gdLst/>
              <a:ahLst/>
              <a:cxnLst/>
              <a:rect l="l" t="t" r="r" b="b"/>
              <a:pathLst>
                <a:path w="4422" h="10199" extrusionOk="0">
                  <a:moveTo>
                    <a:pt x="4313" y="10199"/>
                  </a:moveTo>
                  <a:cubicBezTo>
                    <a:pt x="4394" y="10036"/>
                    <a:pt x="4421" y="9846"/>
                    <a:pt x="4421" y="9656"/>
                  </a:cubicBezTo>
                  <a:cubicBezTo>
                    <a:pt x="4394" y="9548"/>
                    <a:pt x="4394" y="9412"/>
                    <a:pt x="4367" y="9304"/>
                  </a:cubicBezTo>
                  <a:cubicBezTo>
                    <a:pt x="4150" y="8653"/>
                    <a:pt x="3879" y="8002"/>
                    <a:pt x="3580" y="7378"/>
                  </a:cubicBezTo>
                  <a:cubicBezTo>
                    <a:pt x="3038" y="6157"/>
                    <a:pt x="2495" y="4910"/>
                    <a:pt x="1926" y="3689"/>
                  </a:cubicBezTo>
                  <a:cubicBezTo>
                    <a:pt x="1438" y="2685"/>
                    <a:pt x="977" y="1709"/>
                    <a:pt x="488" y="760"/>
                  </a:cubicBezTo>
                  <a:cubicBezTo>
                    <a:pt x="353" y="516"/>
                    <a:pt x="217" y="299"/>
                    <a:pt x="109" y="54"/>
                  </a:cubicBezTo>
                  <a:cubicBezTo>
                    <a:pt x="81" y="0"/>
                    <a:pt x="0" y="27"/>
                    <a:pt x="27" y="82"/>
                  </a:cubicBezTo>
                  <a:cubicBezTo>
                    <a:pt x="163" y="326"/>
                    <a:pt x="271" y="570"/>
                    <a:pt x="407" y="814"/>
                  </a:cubicBezTo>
                  <a:cubicBezTo>
                    <a:pt x="868" y="1763"/>
                    <a:pt x="1356" y="2740"/>
                    <a:pt x="1817" y="3716"/>
                  </a:cubicBezTo>
                  <a:cubicBezTo>
                    <a:pt x="2414" y="4937"/>
                    <a:pt x="2957" y="6212"/>
                    <a:pt x="3499" y="7432"/>
                  </a:cubicBezTo>
                  <a:cubicBezTo>
                    <a:pt x="3662" y="7839"/>
                    <a:pt x="3987" y="8436"/>
                    <a:pt x="4177" y="9060"/>
                  </a:cubicBezTo>
                  <a:cubicBezTo>
                    <a:pt x="4231" y="9222"/>
                    <a:pt x="4258" y="9412"/>
                    <a:pt x="4286" y="9602"/>
                  </a:cubicBezTo>
                  <a:cubicBezTo>
                    <a:pt x="4313" y="9792"/>
                    <a:pt x="4313" y="10009"/>
                    <a:pt x="4286" y="10199"/>
                  </a:cubicBezTo>
                  <a:lnTo>
                    <a:pt x="4286" y="1019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6" name="Google Shape;1316;p7"/>
            <p:cNvSpPr/>
            <p:nvPr/>
          </p:nvSpPr>
          <p:spPr>
            <a:xfrm>
              <a:off x="9044224" y="160198"/>
              <a:ext cx="258229" cy="646428"/>
            </a:xfrm>
            <a:custGeom>
              <a:avLst/>
              <a:gdLst/>
              <a:ahLst/>
              <a:cxnLst/>
              <a:rect l="l" t="t" r="r" b="b"/>
              <a:pathLst>
                <a:path w="3771" h="9440" extrusionOk="0">
                  <a:moveTo>
                    <a:pt x="3690" y="9412"/>
                  </a:moveTo>
                  <a:cubicBezTo>
                    <a:pt x="3744" y="9412"/>
                    <a:pt x="3690" y="9439"/>
                    <a:pt x="3717" y="9412"/>
                  </a:cubicBezTo>
                  <a:cubicBezTo>
                    <a:pt x="3744" y="9385"/>
                    <a:pt x="3717" y="9358"/>
                    <a:pt x="3744" y="9331"/>
                  </a:cubicBezTo>
                  <a:cubicBezTo>
                    <a:pt x="3771" y="9087"/>
                    <a:pt x="3744" y="8815"/>
                    <a:pt x="3690" y="8598"/>
                  </a:cubicBezTo>
                  <a:cubicBezTo>
                    <a:pt x="3500" y="7974"/>
                    <a:pt x="3256" y="7378"/>
                    <a:pt x="3011" y="6781"/>
                  </a:cubicBezTo>
                  <a:cubicBezTo>
                    <a:pt x="2659" y="5913"/>
                    <a:pt x="2279" y="4991"/>
                    <a:pt x="1872" y="4042"/>
                  </a:cubicBezTo>
                  <a:cubicBezTo>
                    <a:pt x="1492" y="3119"/>
                    <a:pt x="1058" y="2143"/>
                    <a:pt x="625" y="1221"/>
                  </a:cubicBezTo>
                  <a:cubicBezTo>
                    <a:pt x="435" y="814"/>
                    <a:pt x="245" y="407"/>
                    <a:pt x="55" y="27"/>
                  </a:cubicBezTo>
                  <a:cubicBezTo>
                    <a:pt x="55" y="0"/>
                    <a:pt x="28" y="0"/>
                    <a:pt x="28" y="0"/>
                  </a:cubicBezTo>
                  <a:cubicBezTo>
                    <a:pt x="1" y="0"/>
                    <a:pt x="1" y="27"/>
                    <a:pt x="28" y="54"/>
                  </a:cubicBezTo>
                  <a:cubicBezTo>
                    <a:pt x="191" y="434"/>
                    <a:pt x="353" y="841"/>
                    <a:pt x="543" y="1248"/>
                  </a:cubicBezTo>
                  <a:cubicBezTo>
                    <a:pt x="950" y="2170"/>
                    <a:pt x="1384" y="3146"/>
                    <a:pt x="1818" y="4096"/>
                  </a:cubicBezTo>
                  <a:cubicBezTo>
                    <a:pt x="2225" y="5045"/>
                    <a:pt x="2605" y="5940"/>
                    <a:pt x="2930" y="6835"/>
                  </a:cubicBezTo>
                  <a:cubicBezTo>
                    <a:pt x="3066" y="7215"/>
                    <a:pt x="3337" y="7785"/>
                    <a:pt x="3527" y="8354"/>
                  </a:cubicBezTo>
                  <a:cubicBezTo>
                    <a:pt x="3635" y="8653"/>
                    <a:pt x="3662" y="8978"/>
                    <a:pt x="3662" y="9276"/>
                  </a:cubicBezTo>
                  <a:cubicBezTo>
                    <a:pt x="3662" y="9331"/>
                    <a:pt x="3635" y="9358"/>
                    <a:pt x="3662" y="9385"/>
                  </a:cubicBezTo>
                  <a:cubicBezTo>
                    <a:pt x="3690" y="9412"/>
                    <a:pt x="3662" y="9385"/>
                    <a:pt x="3690" y="9412"/>
                  </a:cubicBezTo>
                  <a:cubicBezTo>
                    <a:pt x="3717" y="9412"/>
                    <a:pt x="3690" y="9412"/>
                    <a:pt x="3690" y="9412"/>
                  </a:cubicBezTo>
                  <a:cubicBezTo>
                    <a:pt x="3690" y="9412"/>
                    <a:pt x="3690" y="9412"/>
                    <a:pt x="3690" y="9412"/>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7" name="Google Shape;1317;p7"/>
            <p:cNvSpPr/>
            <p:nvPr/>
          </p:nvSpPr>
          <p:spPr>
            <a:xfrm>
              <a:off x="9168646" y="808400"/>
              <a:ext cx="854462" cy="315818"/>
            </a:xfrm>
            <a:custGeom>
              <a:avLst/>
              <a:gdLst/>
              <a:ahLst/>
              <a:cxnLst/>
              <a:rect l="l" t="t" r="r" b="b"/>
              <a:pathLst>
                <a:path w="12478" h="4612" extrusionOk="0">
                  <a:moveTo>
                    <a:pt x="2740" y="2279"/>
                  </a:moveTo>
                  <a:cubicBezTo>
                    <a:pt x="2740" y="2279"/>
                    <a:pt x="1" y="2089"/>
                    <a:pt x="2659" y="570"/>
                  </a:cubicBezTo>
                  <a:cubicBezTo>
                    <a:pt x="2659" y="570"/>
                    <a:pt x="3364" y="0"/>
                    <a:pt x="5643" y="1167"/>
                  </a:cubicBezTo>
                  <a:cubicBezTo>
                    <a:pt x="6918" y="1818"/>
                    <a:pt x="12017" y="3825"/>
                    <a:pt x="12017" y="3825"/>
                  </a:cubicBezTo>
                  <a:lnTo>
                    <a:pt x="12478" y="4611"/>
                  </a:lnTo>
                  <a:lnTo>
                    <a:pt x="3337" y="1682"/>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8" name="Google Shape;1318;p7"/>
            <p:cNvSpPr/>
            <p:nvPr/>
          </p:nvSpPr>
          <p:spPr>
            <a:xfrm>
              <a:off x="9352574" y="854827"/>
              <a:ext cx="715111" cy="258229"/>
            </a:xfrm>
            <a:custGeom>
              <a:avLst/>
              <a:gdLst/>
              <a:ahLst/>
              <a:cxnLst/>
              <a:rect l="l" t="t" r="r" b="b"/>
              <a:pathLst>
                <a:path w="10443" h="3771" extrusionOk="0">
                  <a:moveTo>
                    <a:pt x="27" y="163"/>
                  </a:moveTo>
                  <a:cubicBezTo>
                    <a:pt x="54" y="190"/>
                    <a:pt x="27" y="190"/>
                    <a:pt x="82" y="190"/>
                  </a:cubicBezTo>
                  <a:cubicBezTo>
                    <a:pt x="109" y="217"/>
                    <a:pt x="136" y="190"/>
                    <a:pt x="163" y="190"/>
                  </a:cubicBezTo>
                  <a:cubicBezTo>
                    <a:pt x="543" y="109"/>
                    <a:pt x="895" y="109"/>
                    <a:pt x="1275" y="217"/>
                  </a:cubicBezTo>
                  <a:cubicBezTo>
                    <a:pt x="1872" y="380"/>
                    <a:pt x="2469" y="570"/>
                    <a:pt x="3065" y="814"/>
                  </a:cubicBezTo>
                  <a:cubicBezTo>
                    <a:pt x="3526" y="977"/>
                    <a:pt x="3960" y="1167"/>
                    <a:pt x="4394" y="1329"/>
                  </a:cubicBezTo>
                  <a:cubicBezTo>
                    <a:pt x="5072" y="1601"/>
                    <a:pt x="5696" y="1872"/>
                    <a:pt x="6374" y="2143"/>
                  </a:cubicBezTo>
                  <a:cubicBezTo>
                    <a:pt x="7188" y="2496"/>
                    <a:pt x="8002" y="2794"/>
                    <a:pt x="8815" y="3093"/>
                  </a:cubicBezTo>
                  <a:cubicBezTo>
                    <a:pt x="9358" y="3309"/>
                    <a:pt x="9900" y="3526"/>
                    <a:pt x="10443" y="3771"/>
                  </a:cubicBezTo>
                  <a:lnTo>
                    <a:pt x="10443" y="3743"/>
                  </a:lnTo>
                  <a:cubicBezTo>
                    <a:pt x="10036" y="3554"/>
                    <a:pt x="9629" y="3364"/>
                    <a:pt x="9249" y="3201"/>
                  </a:cubicBezTo>
                  <a:cubicBezTo>
                    <a:pt x="8300" y="2794"/>
                    <a:pt x="7324" y="2442"/>
                    <a:pt x="6401" y="2062"/>
                  </a:cubicBezTo>
                  <a:cubicBezTo>
                    <a:pt x="5723" y="1791"/>
                    <a:pt x="5072" y="1519"/>
                    <a:pt x="4421" y="1248"/>
                  </a:cubicBezTo>
                  <a:cubicBezTo>
                    <a:pt x="3987" y="1058"/>
                    <a:pt x="3526" y="895"/>
                    <a:pt x="3092" y="733"/>
                  </a:cubicBezTo>
                  <a:cubicBezTo>
                    <a:pt x="2496" y="489"/>
                    <a:pt x="1899" y="272"/>
                    <a:pt x="1275" y="109"/>
                  </a:cubicBezTo>
                  <a:cubicBezTo>
                    <a:pt x="895" y="0"/>
                    <a:pt x="516" y="0"/>
                    <a:pt x="136" y="82"/>
                  </a:cubicBezTo>
                  <a:cubicBezTo>
                    <a:pt x="82" y="82"/>
                    <a:pt x="54" y="82"/>
                    <a:pt x="27" y="109"/>
                  </a:cubicBezTo>
                  <a:cubicBezTo>
                    <a:pt x="0" y="136"/>
                    <a:pt x="27" y="136"/>
                    <a:pt x="27" y="163"/>
                  </a:cubicBezTo>
                  <a:lnTo>
                    <a:pt x="27" y="163"/>
                  </a:lnTo>
                  <a:cubicBezTo>
                    <a:pt x="27" y="190"/>
                    <a:pt x="27" y="190"/>
                    <a:pt x="27" y="16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9" name="Google Shape;1319;p7"/>
            <p:cNvSpPr/>
            <p:nvPr/>
          </p:nvSpPr>
          <p:spPr>
            <a:xfrm>
              <a:off x="9393386" y="895708"/>
              <a:ext cx="713330" cy="263775"/>
            </a:xfrm>
            <a:custGeom>
              <a:avLst/>
              <a:gdLst/>
              <a:ahLst/>
              <a:cxnLst/>
              <a:rect l="l" t="t" r="r" b="b"/>
              <a:pathLst>
                <a:path w="10417" h="3852" extrusionOk="0">
                  <a:moveTo>
                    <a:pt x="28" y="27"/>
                  </a:moveTo>
                  <a:cubicBezTo>
                    <a:pt x="28" y="54"/>
                    <a:pt x="1" y="27"/>
                    <a:pt x="28" y="54"/>
                  </a:cubicBezTo>
                  <a:lnTo>
                    <a:pt x="218" y="54"/>
                  </a:lnTo>
                  <a:cubicBezTo>
                    <a:pt x="788" y="81"/>
                    <a:pt x="1330" y="190"/>
                    <a:pt x="1873" y="353"/>
                  </a:cubicBezTo>
                  <a:cubicBezTo>
                    <a:pt x="2768" y="678"/>
                    <a:pt x="3663" y="1031"/>
                    <a:pt x="4531" y="1438"/>
                  </a:cubicBezTo>
                  <a:cubicBezTo>
                    <a:pt x="5100" y="1709"/>
                    <a:pt x="5697" y="1953"/>
                    <a:pt x="6294" y="2197"/>
                  </a:cubicBezTo>
                  <a:cubicBezTo>
                    <a:pt x="7650" y="2740"/>
                    <a:pt x="9060" y="3282"/>
                    <a:pt x="10417" y="3852"/>
                  </a:cubicBezTo>
                  <a:lnTo>
                    <a:pt x="10417" y="3852"/>
                  </a:lnTo>
                  <a:cubicBezTo>
                    <a:pt x="10037" y="3689"/>
                    <a:pt x="9630" y="3526"/>
                    <a:pt x="9250" y="3363"/>
                  </a:cubicBezTo>
                  <a:cubicBezTo>
                    <a:pt x="7704" y="2685"/>
                    <a:pt x="6104" y="2062"/>
                    <a:pt x="4558" y="1356"/>
                  </a:cubicBezTo>
                  <a:cubicBezTo>
                    <a:pt x="3690" y="949"/>
                    <a:pt x="2822" y="570"/>
                    <a:pt x="1900" y="271"/>
                  </a:cubicBezTo>
                  <a:cubicBezTo>
                    <a:pt x="1357" y="81"/>
                    <a:pt x="788" y="0"/>
                    <a:pt x="218" y="0"/>
                  </a:cubicBezTo>
                  <a:lnTo>
                    <a:pt x="28" y="0"/>
                  </a:lnTo>
                  <a:cubicBezTo>
                    <a:pt x="1" y="0"/>
                    <a:pt x="28" y="0"/>
                    <a:pt x="28"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0" name="Google Shape;1320;p7"/>
            <p:cNvSpPr/>
            <p:nvPr/>
          </p:nvSpPr>
          <p:spPr>
            <a:xfrm>
              <a:off x="8464774" y="160198"/>
              <a:ext cx="828441" cy="1279776"/>
            </a:xfrm>
            <a:custGeom>
              <a:avLst/>
              <a:gdLst/>
              <a:ahLst/>
              <a:cxnLst/>
              <a:rect l="l" t="t" r="r" b="b"/>
              <a:pathLst>
                <a:path w="12098" h="18689" extrusionOk="0">
                  <a:moveTo>
                    <a:pt x="8327" y="0"/>
                  </a:moveTo>
                  <a:lnTo>
                    <a:pt x="0" y="10633"/>
                  </a:lnTo>
                  <a:lnTo>
                    <a:pt x="3607" y="18688"/>
                  </a:lnTo>
                  <a:lnTo>
                    <a:pt x="12097" y="9114"/>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1" name="Google Shape;1321;p7"/>
            <p:cNvSpPr/>
            <p:nvPr/>
          </p:nvSpPr>
          <p:spPr>
            <a:xfrm>
              <a:off x="8791613" y="903103"/>
              <a:ext cx="1261219" cy="832207"/>
            </a:xfrm>
            <a:custGeom>
              <a:avLst/>
              <a:gdLst/>
              <a:ahLst/>
              <a:cxnLst/>
              <a:rect l="l" t="t" r="r" b="b"/>
              <a:pathLst>
                <a:path w="18418" h="12153" extrusionOk="0">
                  <a:moveTo>
                    <a:pt x="18418" y="3337"/>
                  </a:moveTo>
                  <a:lnTo>
                    <a:pt x="8192" y="12152"/>
                  </a:lnTo>
                  <a:lnTo>
                    <a:pt x="1" y="8951"/>
                  </a:lnTo>
                  <a:lnTo>
                    <a:pt x="9142"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2" name="Google Shape;1322;p7"/>
            <p:cNvSpPr/>
            <p:nvPr/>
          </p:nvSpPr>
          <p:spPr>
            <a:xfrm>
              <a:off x="8678353" y="771217"/>
              <a:ext cx="752294" cy="770920"/>
            </a:xfrm>
            <a:custGeom>
              <a:avLst/>
              <a:gdLst/>
              <a:ahLst/>
              <a:cxnLst/>
              <a:rect l="l" t="t" r="r" b="b"/>
              <a:pathLst>
                <a:path w="10986" h="11258" extrusionOk="0">
                  <a:moveTo>
                    <a:pt x="8843" y="1"/>
                  </a:moveTo>
                  <a:lnTo>
                    <a:pt x="0" y="9304"/>
                  </a:lnTo>
                  <a:lnTo>
                    <a:pt x="2062" y="11257"/>
                  </a:lnTo>
                  <a:lnTo>
                    <a:pt x="10985" y="2035"/>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3" name="Google Shape;1323;p7"/>
            <p:cNvSpPr/>
            <p:nvPr/>
          </p:nvSpPr>
          <p:spPr>
            <a:xfrm>
              <a:off x="9222537" y="877082"/>
              <a:ext cx="111481" cy="102237"/>
            </a:xfrm>
            <a:custGeom>
              <a:avLst/>
              <a:gdLst/>
              <a:ahLst/>
              <a:cxnLst/>
              <a:rect l="l" t="t" r="r" b="b"/>
              <a:pathLst>
                <a:path w="1628" h="1493" extrusionOk="0">
                  <a:moveTo>
                    <a:pt x="1221" y="137"/>
                  </a:moveTo>
                  <a:lnTo>
                    <a:pt x="1221" y="137"/>
                  </a:lnTo>
                  <a:cubicBezTo>
                    <a:pt x="1194" y="109"/>
                    <a:pt x="1167" y="109"/>
                    <a:pt x="1167" y="109"/>
                  </a:cubicBezTo>
                  <a:cubicBezTo>
                    <a:pt x="841" y="1"/>
                    <a:pt x="489" y="109"/>
                    <a:pt x="299" y="353"/>
                  </a:cubicBezTo>
                  <a:cubicBezTo>
                    <a:pt x="1" y="625"/>
                    <a:pt x="82" y="1140"/>
                    <a:pt x="462" y="1303"/>
                  </a:cubicBezTo>
                  <a:cubicBezTo>
                    <a:pt x="814" y="1493"/>
                    <a:pt x="1248" y="1357"/>
                    <a:pt x="1438" y="1004"/>
                  </a:cubicBezTo>
                  <a:cubicBezTo>
                    <a:pt x="1628" y="760"/>
                    <a:pt x="1574" y="381"/>
                    <a:pt x="1330" y="191"/>
                  </a:cubicBezTo>
                  <a:cubicBezTo>
                    <a:pt x="1275" y="164"/>
                    <a:pt x="1248" y="137"/>
                    <a:pt x="1221" y="137"/>
                  </a:cubicBezTo>
                  <a:close/>
                  <a:moveTo>
                    <a:pt x="1086" y="191"/>
                  </a:moveTo>
                  <a:cubicBezTo>
                    <a:pt x="841" y="137"/>
                    <a:pt x="570" y="245"/>
                    <a:pt x="407" y="462"/>
                  </a:cubicBezTo>
                  <a:cubicBezTo>
                    <a:pt x="190" y="652"/>
                    <a:pt x="272" y="1004"/>
                    <a:pt x="543" y="1140"/>
                  </a:cubicBezTo>
                  <a:cubicBezTo>
                    <a:pt x="814" y="1276"/>
                    <a:pt x="1140" y="1194"/>
                    <a:pt x="1303" y="923"/>
                  </a:cubicBezTo>
                  <a:cubicBezTo>
                    <a:pt x="1438" y="733"/>
                    <a:pt x="1411" y="462"/>
                    <a:pt x="1221" y="299"/>
                  </a:cubicBezTo>
                  <a:cubicBezTo>
                    <a:pt x="1167" y="272"/>
                    <a:pt x="1140" y="245"/>
                    <a:pt x="1113" y="218"/>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4" name="Google Shape;1324;p7"/>
            <p:cNvSpPr/>
            <p:nvPr/>
          </p:nvSpPr>
          <p:spPr>
            <a:xfrm>
              <a:off x="8774905" y="975552"/>
              <a:ext cx="464414" cy="479274"/>
            </a:xfrm>
            <a:custGeom>
              <a:avLst/>
              <a:gdLst/>
              <a:ahLst/>
              <a:cxnLst/>
              <a:rect l="l" t="t" r="r" b="b"/>
              <a:pathLst>
                <a:path w="6782" h="6999" extrusionOk="0">
                  <a:moveTo>
                    <a:pt x="6673" y="1113"/>
                  </a:moveTo>
                  <a:cubicBezTo>
                    <a:pt x="6700" y="1113"/>
                    <a:pt x="6673" y="1140"/>
                    <a:pt x="6700" y="1113"/>
                  </a:cubicBezTo>
                  <a:lnTo>
                    <a:pt x="6700" y="1113"/>
                  </a:lnTo>
                  <a:cubicBezTo>
                    <a:pt x="6755" y="1031"/>
                    <a:pt x="6782" y="923"/>
                    <a:pt x="6727" y="841"/>
                  </a:cubicBezTo>
                  <a:cubicBezTo>
                    <a:pt x="6619" y="651"/>
                    <a:pt x="6483" y="489"/>
                    <a:pt x="6321" y="353"/>
                  </a:cubicBezTo>
                  <a:cubicBezTo>
                    <a:pt x="6185" y="217"/>
                    <a:pt x="6049" y="82"/>
                    <a:pt x="5887" y="28"/>
                  </a:cubicBezTo>
                  <a:cubicBezTo>
                    <a:pt x="5778" y="0"/>
                    <a:pt x="5670" y="55"/>
                    <a:pt x="5615" y="136"/>
                  </a:cubicBezTo>
                  <a:cubicBezTo>
                    <a:pt x="4829" y="923"/>
                    <a:pt x="3635" y="2170"/>
                    <a:pt x="2577" y="3201"/>
                  </a:cubicBezTo>
                  <a:cubicBezTo>
                    <a:pt x="2089" y="3716"/>
                    <a:pt x="1655" y="4178"/>
                    <a:pt x="1276" y="4530"/>
                  </a:cubicBezTo>
                  <a:cubicBezTo>
                    <a:pt x="1140" y="4666"/>
                    <a:pt x="787" y="5045"/>
                    <a:pt x="462" y="5425"/>
                  </a:cubicBezTo>
                  <a:cubicBezTo>
                    <a:pt x="272" y="5615"/>
                    <a:pt x="109" y="5859"/>
                    <a:pt x="1" y="6103"/>
                  </a:cubicBezTo>
                  <a:cubicBezTo>
                    <a:pt x="1" y="6158"/>
                    <a:pt x="1" y="6185"/>
                    <a:pt x="28" y="6239"/>
                  </a:cubicBezTo>
                  <a:cubicBezTo>
                    <a:pt x="191" y="6456"/>
                    <a:pt x="380" y="6646"/>
                    <a:pt x="597" y="6809"/>
                  </a:cubicBezTo>
                  <a:cubicBezTo>
                    <a:pt x="842" y="6944"/>
                    <a:pt x="1059" y="6998"/>
                    <a:pt x="1221" y="6836"/>
                  </a:cubicBezTo>
                  <a:cubicBezTo>
                    <a:pt x="2496" y="5479"/>
                    <a:pt x="4747" y="3147"/>
                    <a:pt x="6158" y="1709"/>
                  </a:cubicBezTo>
                  <a:cubicBezTo>
                    <a:pt x="6321" y="1546"/>
                    <a:pt x="6483" y="1411"/>
                    <a:pt x="6592" y="1248"/>
                  </a:cubicBezTo>
                  <a:cubicBezTo>
                    <a:pt x="6619" y="1221"/>
                    <a:pt x="6646" y="1167"/>
                    <a:pt x="6673" y="1113"/>
                  </a:cubicBezTo>
                  <a:close/>
                  <a:moveTo>
                    <a:pt x="136" y="6130"/>
                  </a:moveTo>
                  <a:cubicBezTo>
                    <a:pt x="245" y="5913"/>
                    <a:pt x="408" y="5724"/>
                    <a:pt x="570" y="5534"/>
                  </a:cubicBezTo>
                  <a:cubicBezTo>
                    <a:pt x="896" y="5154"/>
                    <a:pt x="1248" y="4774"/>
                    <a:pt x="1411" y="4639"/>
                  </a:cubicBezTo>
                  <a:cubicBezTo>
                    <a:pt x="1764" y="4286"/>
                    <a:pt x="2225" y="3852"/>
                    <a:pt x="2713" y="3337"/>
                  </a:cubicBezTo>
                  <a:cubicBezTo>
                    <a:pt x="3771" y="2279"/>
                    <a:pt x="4964" y="1058"/>
                    <a:pt x="5751" y="272"/>
                  </a:cubicBezTo>
                  <a:cubicBezTo>
                    <a:pt x="5778" y="217"/>
                    <a:pt x="5859" y="190"/>
                    <a:pt x="5887" y="217"/>
                  </a:cubicBezTo>
                  <a:cubicBezTo>
                    <a:pt x="6022" y="299"/>
                    <a:pt x="6131" y="380"/>
                    <a:pt x="6212" y="462"/>
                  </a:cubicBezTo>
                  <a:cubicBezTo>
                    <a:pt x="6348" y="570"/>
                    <a:pt x="6483" y="679"/>
                    <a:pt x="6592" y="814"/>
                  </a:cubicBezTo>
                  <a:cubicBezTo>
                    <a:pt x="6646" y="896"/>
                    <a:pt x="6700" y="977"/>
                    <a:pt x="6646" y="1031"/>
                  </a:cubicBezTo>
                  <a:lnTo>
                    <a:pt x="6646" y="1031"/>
                  </a:lnTo>
                  <a:lnTo>
                    <a:pt x="6646" y="1085"/>
                  </a:lnTo>
                  <a:lnTo>
                    <a:pt x="6646" y="1058"/>
                  </a:lnTo>
                  <a:cubicBezTo>
                    <a:pt x="6592" y="1085"/>
                    <a:pt x="6538" y="1113"/>
                    <a:pt x="6510" y="1140"/>
                  </a:cubicBezTo>
                  <a:cubicBezTo>
                    <a:pt x="6348" y="1275"/>
                    <a:pt x="6212" y="1438"/>
                    <a:pt x="6076" y="1601"/>
                  </a:cubicBezTo>
                  <a:cubicBezTo>
                    <a:pt x="4666" y="3038"/>
                    <a:pt x="2415" y="5371"/>
                    <a:pt x="1140" y="6754"/>
                  </a:cubicBezTo>
                  <a:cubicBezTo>
                    <a:pt x="1031" y="6890"/>
                    <a:pt x="842" y="6809"/>
                    <a:pt x="679" y="6700"/>
                  </a:cubicBezTo>
                  <a:cubicBezTo>
                    <a:pt x="489" y="6564"/>
                    <a:pt x="326" y="6402"/>
                    <a:pt x="191" y="6239"/>
                  </a:cubicBezTo>
                  <a:cubicBezTo>
                    <a:pt x="163" y="6239"/>
                    <a:pt x="163" y="6158"/>
                    <a:pt x="136" y="613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5" name="Google Shape;1325;p7"/>
            <p:cNvSpPr/>
            <p:nvPr/>
          </p:nvSpPr>
          <p:spPr>
            <a:xfrm>
              <a:off x="8539003" y="295782"/>
              <a:ext cx="661356" cy="1030860"/>
            </a:xfrm>
            <a:custGeom>
              <a:avLst/>
              <a:gdLst/>
              <a:ahLst/>
              <a:cxnLst/>
              <a:rect l="l" t="t" r="r" b="b"/>
              <a:pathLst>
                <a:path w="9658" h="15054" extrusionOk="0">
                  <a:moveTo>
                    <a:pt x="6701" y="27"/>
                  </a:moveTo>
                  <a:cubicBezTo>
                    <a:pt x="6701" y="0"/>
                    <a:pt x="6673" y="0"/>
                    <a:pt x="6673" y="0"/>
                  </a:cubicBezTo>
                  <a:cubicBezTo>
                    <a:pt x="6673" y="0"/>
                    <a:pt x="6646" y="0"/>
                    <a:pt x="6646" y="0"/>
                  </a:cubicBezTo>
                  <a:lnTo>
                    <a:pt x="1" y="8436"/>
                  </a:lnTo>
                  <a:cubicBezTo>
                    <a:pt x="1" y="8463"/>
                    <a:pt x="1" y="8463"/>
                    <a:pt x="1" y="8490"/>
                  </a:cubicBezTo>
                  <a:lnTo>
                    <a:pt x="2442" y="15027"/>
                  </a:lnTo>
                  <a:cubicBezTo>
                    <a:pt x="2442" y="15027"/>
                    <a:pt x="2469" y="15027"/>
                    <a:pt x="2469" y="15027"/>
                  </a:cubicBezTo>
                  <a:cubicBezTo>
                    <a:pt x="2496" y="15054"/>
                    <a:pt x="2496" y="15054"/>
                    <a:pt x="2496" y="15027"/>
                  </a:cubicBezTo>
                  <a:lnTo>
                    <a:pt x="9657" y="7351"/>
                  </a:lnTo>
                  <a:cubicBezTo>
                    <a:pt x="9657" y="7324"/>
                    <a:pt x="9657" y="7324"/>
                    <a:pt x="9657" y="7296"/>
                  </a:cubicBezTo>
                  <a:close/>
                  <a:moveTo>
                    <a:pt x="6673" y="109"/>
                  </a:moveTo>
                  <a:lnTo>
                    <a:pt x="9576" y="7351"/>
                  </a:lnTo>
                  <a:lnTo>
                    <a:pt x="2496" y="14972"/>
                  </a:lnTo>
                  <a:lnTo>
                    <a:pt x="82" y="8517"/>
                  </a:lnTo>
                  <a:lnTo>
                    <a:pt x="6673" y="136"/>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6" name="Google Shape;1326;p7"/>
            <p:cNvSpPr/>
            <p:nvPr/>
          </p:nvSpPr>
          <p:spPr>
            <a:xfrm>
              <a:off x="8899396" y="977401"/>
              <a:ext cx="1045720" cy="717028"/>
            </a:xfrm>
            <a:custGeom>
              <a:avLst/>
              <a:gdLst/>
              <a:ahLst/>
              <a:cxnLst/>
              <a:rect l="l" t="t" r="r" b="b"/>
              <a:pathLst>
                <a:path w="15271" h="10471" extrusionOk="0">
                  <a:moveTo>
                    <a:pt x="15271" y="2767"/>
                  </a:moveTo>
                  <a:cubicBezTo>
                    <a:pt x="15271" y="2740"/>
                    <a:pt x="15271" y="2740"/>
                    <a:pt x="15271" y="2740"/>
                  </a:cubicBezTo>
                  <a:cubicBezTo>
                    <a:pt x="15244" y="2713"/>
                    <a:pt x="15244" y="2713"/>
                    <a:pt x="15244" y="2713"/>
                  </a:cubicBezTo>
                  <a:lnTo>
                    <a:pt x="7676" y="28"/>
                  </a:lnTo>
                  <a:cubicBezTo>
                    <a:pt x="7676" y="1"/>
                    <a:pt x="7649" y="1"/>
                    <a:pt x="7649" y="28"/>
                  </a:cubicBezTo>
                  <a:lnTo>
                    <a:pt x="0" y="7731"/>
                  </a:lnTo>
                  <a:cubicBezTo>
                    <a:pt x="0" y="7731"/>
                    <a:pt x="0" y="7758"/>
                    <a:pt x="0" y="7758"/>
                  </a:cubicBezTo>
                  <a:cubicBezTo>
                    <a:pt x="0" y="7758"/>
                    <a:pt x="0" y="7785"/>
                    <a:pt x="27" y="7785"/>
                  </a:cubicBezTo>
                  <a:lnTo>
                    <a:pt x="6483" y="10470"/>
                  </a:lnTo>
                  <a:cubicBezTo>
                    <a:pt x="6483" y="10470"/>
                    <a:pt x="6483" y="10470"/>
                    <a:pt x="6510" y="10470"/>
                  </a:cubicBezTo>
                  <a:close/>
                  <a:moveTo>
                    <a:pt x="15162" y="2740"/>
                  </a:moveTo>
                  <a:lnTo>
                    <a:pt x="6455" y="10389"/>
                  </a:lnTo>
                  <a:lnTo>
                    <a:pt x="109" y="7731"/>
                  </a:lnTo>
                  <a:lnTo>
                    <a:pt x="7703" y="109"/>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7" name="Google Shape;1327;p7"/>
            <p:cNvSpPr/>
            <p:nvPr/>
          </p:nvSpPr>
          <p:spPr>
            <a:xfrm>
              <a:off x="8136723" y="4058298"/>
              <a:ext cx="1555305" cy="1510350"/>
            </a:xfrm>
            <a:custGeom>
              <a:avLst/>
              <a:gdLst/>
              <a:ahLst/>
              <a:cxnLst/>
              <a:rect l="l" t="t" r="r" b="b"/>
              <a:pathLst>
                <a:path w="19665" h="19096" extrusionOk="0">
                  <a:moveTo>
                    <a:pt x="18607" y="5045"/>
                  </a:moveTo>
                  <a:lnTo>
                    <a:pt x="9331" y="0"/>
                  </a:lnTo>
                  <a:lnTo>
                    <a:pt x="0" y="12694"/>
                  </a:lnTo>
                  <a:lnTo>
                    <a:pt x="1438" y="14457"/>
                  </a:lnTo>
                  <a:lnTo>
                    <a:pt x="10280" y="19095"/>
                  </a:lnTo>
                  <a:lnTo>
                    <a:pt x="19665" y="6781"/>
                  </a:lnTo>
                  <a:lnTo>
                    <a:pt x="18065" y="5859"/>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8" name="Google Shape;1328;p7"/>
            <p:cNvSpPr/>
            <p:nvPr/>
          </p:nvSpPr>
          <p:spPr>
            <a:xfrm>
              <a:off x="8928268" y="4116195"/>
              <a:ext cx="692987" cy="444104"/>
            </a:xfrm>
            <a:custGeom>
              <a:avLst/>
              <a:gdLst/>
              <a:ahLst/>
              <a:cxnLst/>
              <a:rect l="l" t="t" r="r" b="b"/>
              <a:pathLst>
                <a:path w="8762" h="5615" extrusionOk="0">
                  <a:moveTo>
                    <a:pt x="760" y="1085"/>
                  </a:moveTo>
                  <a:lnTo>
                    <a:pt x="1" y="0"/>
                  </a:lnTo>
                  <a:lnTo>
                    <a:pt x="8030" y="4530"/>
                  </a:lnTo>
                  <a:lnTo>
                    <a:pt x="8762" y="5615"/>
                  </a:ln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9" name="Google Shape;1329;p7"/>
            <p:cNvSpPr/>
            <p:nvPr/>
          </p:nvSpPr>
          <p:spPr>
            <a:xfrm>
              <a:off x="8913320" y="4120466"/>
              <a:ext cx="699393" cy="399101"/>
            </a:xfrm>
            <a:custGeom>
              <a:avLst/>
              <a:gdLst/>
              <a:ahLst/>
              <a:cxnLst/>
              <a:rect l="l" t="t" r="r" b="b"/>
              <a:pathLst>
                <a:path w="8843" h="5046" extrusionOk="0">
                  <a:moveTo>
                    <a:pt x="27" y="28"/>
                  </a:moveTo>
                  <a:lnTo>
                    <a:pt x="4096" y="2388"/>
                  </a:lnTo>
                  <a:cubicBezTo>
                    <a:pt x="5018" y="2930"/>
                    <a:pt x="5967" y="3500"/>
                    <a:pt x="6917" y="4015"/>
                  </a:cubicBezTo>
                  <a:cubicBezTo>
                    <a:pt x="7541" y="4368"/>
                    <a:pt x="8191" y="4693"/>
                    <a:pt x="8815" y="5046"/>
                  </a:cubicBezTo>
                  <a:lnTo>
                    <a:pt x="8842" y="5046"/>
                  </a:lnTo>
                  <a:lnTo>
                    <a:pt x="8842" y="5019"/>
                  </a:lnTo>
                  <a:cubicBezTo>
                    <a:pt x="8219" y="4693"/>
                    <a:pt x="7568" y="4340"/>
                    <a:pt x="6944" y="3961"/>
                  </a:cubicBezTo>
                  <a:cubicBezTo>
                    <a:pt x="5994" y="3418"/>
                    <a:pt x="5072" y="2876"/>
                    <a:pt x="4123" y="2333"/>
                  </a:cubicBezTo>
                  <a:cubicBezTo>
                    <a:pt x="3228" y="1818"/>
                    <a:pt x="2224" y="1221"/>
                    <a:pt x="1275" y="679"/>
                  </a:cubicBezTo>
                  <a:cubicBezTo>
                    <a:pt x="895" y="462"/>
                    <a:pt x="515" y="245"/>
                    <a:pt x="163" y="55"/>
                  </a:cubicBezTo>
                  <a:cubicBezTo>
                    <a:pt x="136" y="28"/>
                    <a:pt x="81" y="28"/>
                    <a:pt x="54" y="1"/>
                  </a:cubicBezTo>
                  <a:cubicBezTo>
                    <a:pt x="54" y="1"/>
                    <a:pt x="27" y="1"/>
                    <a:pt x="27" y="1"/>
                  </a:cubicBezTo>
                  <a:lnTo>
                    <a:pt x="0" y="1"/>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0" name="Google Shape;1330;p7"/>
            <p:cNvSpPr/>
            <p:nvPr/>
          </p:nvSpPr>
          <p:spPr>
            <a:xfrm>
              <a:off x="8926133" y="4148386"/>
              <a:ext cx="699472" cy="399101"/>
            </a:xfrm>
            <a:custGeom>
              <a:avLst/>
              <a:gdLst/>
              <a:ahLst/>
              <a:cxnLst/>
              <a:rect l="l" t="t" r="r" b="b"/>
              <a:pathLst>
                <a:path w="8844" h="5046" extrusionOk="0">
                  <a:moveTo>
                    <a:pt x="28" y="27"/>
                  </a:moveTo>
                  <a:lnTo>
                    <a:pt x="4097" y="2414"/>
                  </a:lnTo>
                  <a:cubicBezTo>
                    <a:pt x="5019" y="2957"/>
                    <a:pt x="5968" y="3499"/>
                    <a:pt x="6917" y="4042"/>
                  </a:cubicBezTo>
                  <a:cubicBezTo>
                    <a:pt x="7541" y="4394"/>
                    <a:pt x="8165" y="4720"/>
                    <a:pt x="8816" y="5045"/>
                  </a:cubicBezTo>
                  <a:cubicBezTo>
                    <a:pt x="8816" y="5045"/>
                    <a:pt x="8843" y="5045"/>
                    <a:pt x="8843" y="5045"/>
                  </a:cubicBezTo>
                  <a:lnTo>
                    <a:pt x="8843" y="5045"/>
                  </a:lnTo>
                  <a:cubicBezTo>
                    <a:pt x="8192" y="4693"/>
                    <a:pt x="7568" y="4340"/>
                    <a:pt x="6945" y="3987"/>
                  </a:cubicBezTo>
                  <a:cubicBezTo>
                    <a:pt x="5995" y="3445"/>
                    <a:pt x="5073" y="2875"/>
                    <a:pt x="4124" y="2333"/>
                  </a:cubicBezTo>
                  <a:cubicBezTo>
                    <a:pt x="3201" y="1790"/>
                    <a:pt x="2225" y="1248"/>
                    <a:pt x="1276" y="678"/>
                  </a:cubicBezTo>
                  <a:cubicBezTo>
                    <a:pt x="896" y="461"/>
                    <a:pt x="516" y="271"/>
                    <a:pt x="164" y="54"/>
                  </a:cubicBezTo>
                  <a:cubicBezTo>
                    <a:pt x="136" y="54"/>
                    <a:pt x="82" y="27"/>
                    <a:pt x="55" y="0"/>
                  </a:cubicBezTo>
                  <a:lnTo>
                    <a:pt x="28" y="0"/>
                  </a:lnTo>
                  <a:cubicBezTo>
                    <a:pt x="28" y="0"/>
                    <a:pt x="1" y="0"/>
                    <a:pt x="1"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1" name="Google Shape;1331;p7"/>
            <p:cNvSpPr/>
            <p:nvPr/>
          </p:nvSpPr>
          <p:spPr>
            <a:xfrm>
              <a:off x="8274026" y="4251366"/>
              <a:ext cx="731582" cy="963268"/>
            </a:xfrm>
            <a:custGeom>
              <a:avLst/>
              <a:gdLst/>
              <a:ahLst/>
              <a:cxnLst/>
              <a:rect l="l" t="t" r="r" b="b"/>
              <a:pathLst>
                <a:path w="9250" h="12179" extrusionOk="0">
                  <a:moveTo>
                    <a:pt x="9249" y="0"/>
                  </a:moveTo>
                  <a:cubicBezTo>
                    <a:pt x="9195" y="27"/>
                    <a:pt x="9141" y="54"/>
                    <a:pt x="9114" y="109"/>
                  </a:cubicBezTo>
                  <a:cubicBezTo>
                    <a:pt x="9087" y="136"/>
                    <a:pt x="9060" y="163"/>
                    <a:pt x="9005" y="217"/>
                  </a:cubicBezTo>
                  <a:cubicBezTo>
                    <a:pt x="8734" y="597"/>
                    <a:pt x="8110" y="1383"/>
                    <a:pt x="7351" y="2387"/>
                  </a:cubicBezTo>
                  <a:cubicBezTo>
                    <a:pt x="5316" y="5045"/>
                    <a:pt x="2170" y="9222"/>
                    <a:pt x="760" y="11094"/>
                  </a:cubicBezTo>
                  <a:cubicBezTo>
                    <a:pt x="543" y="11392"/>
                    <a:pt x="353" y="11609"/>
                    <a:pt x="244" y="11772"/>
                  </a:cubicBezTo>
                  <a:cubicBezTo>
                    <a:pt x="136" y="11935"/>
                    <a:pt x="54" y="12070"/>
                    <a:pt x="54" y="12070"/>
                  </a:cubicBezTo>
                  <a:cubicBezTo>
                    <a:pt x="0" y="12125"/>
                    <a:pt x="82" y="12179"/>
                    <a:pt x="109" y="12125"/>
                  </a:cubicBezTo>
                  <a:cubicBezTo>
                    <a:pt x="109" y="12125"/>
                    <a:pt x="190" y="12043"/>
                    <a:pt x="353" y="11853"/>
                  </a:cubicBezTo>
                  <a:cubicBezTo>
                    <a:pt x="488" y="11663"/>
                    <a:pt x="651" y="11474"/>
                    <a:pt x="868" y="11175"/>
                  </a:cubicBezTo>
                  <a:cubicBezTo>
                    <a:pt x="2279" y="9304"/>
                    <a:pt x="5479" y="5154"/>
                    <a:pt x="7486" y="2468"/>
                  </a:cubicBezTo>
                  <a:cubicBezTo>
                    <a:pt x="8246" y="1465"/>
                    <a:pt x="8843" y="678"/>
                    <a:pt x="9114" y="271"/>
                  </a:cubicBezTo>
                  <a:cubicBezTo>
                    <a:pt x="9141" y="244"/>
                    <a:pt x="9168" y="190"/>
                    <a:pt x="9195" y="163"/>
                  </a:cubicBezTo>
                  <a:cubicBezTo>
                    <a:pt x="9222" y="109"/>
                    <a:pt x="9249" y="54"/>
                    <a:pt x="9249" y="0"/>
                  </a:cubicBezTo>
                  <a:cubicBezTo>
                    <a:pt x="9249" y="0"/>
                    <a:pt x="9249" y="0"/>
                    <a:pt x="9249"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2" name="Google Shape;1332;p7"/>
            <p:cNvSpPr/>
            <p:nvPr/>
          </p:nvSpPr>
          <p:spPr>
            <a:xfrm>
              <a:off x="8709502" y="4221310"/>
              <a:ext cx="171704" cy="182387"/>
            </a:xfrm>
            <a:custGeom>
              <a:avLst/>
              <a:gdLst/>
              <a:ahLst/>
              <a:cxnLst/>
              <a:rect l="l" t="t" r="r" b="b"/>
              <a:pathLst>
                <a:path w="2171" h="2306" extrusionOk="0">
                  <a:moveTo>
                    <a:pt x="1763" y="55"/>
                  </a:moveTo>
                  <a:cubicBezTo>
                    <a:pt x="1709" y="28"/>
                    <a:pt x="1682" y="28"/>
                    <a:pt x="1628" y="0"/>
                  </a:cubicBezTo>
                  <a:cubicBezTo>
                    <a:pt x="1492" y="0"/>
                    <a:pt x="1356" y="28"/>
                    <a:pt x="1248" y="109"/>
                  </a:cubicBezTo>
                  <a:cubicBezTo>
                    <a:pt x="787" y="353"/>
                    <a:pt x="434" y="733"/>
                    <a:pt x="190" y="1194"/>
                  </a:cubicBezTo>
                  <a:cubicBezTo>
                    <a:pt x="0" y="1628"/>
                    <a:pt x="27" y="2062"/>
                    <a:pt x="326" y="2225"/>
                  </a:cubicBezTo>
                  <a:cubicBezTo>
                    <a:pt x="434" y="2279"/>
                    <a:pt x="543" y="2306"/>
                    <a:pt x="651" y="2306"/>
                  </a:cubicBezTo>
                  <a:cubicBezTo>
                    <a:pt x="787" y="2279"/>
                    <a:pt x="923" y="2225"/>
                    <a:pt x="1058" y="2170"/>
                  </a:cubicBezTo>
                  <a:cubicBezTo>
                    <a:pt x="1302" y="2035"/>
                    <a:pt x="1519" y="1872"/>
                    <a:pt x="1709" y="1655"/>
                  </a:cubicBezTo>
                  <a:cubicBezTo>
                    <a:pt x="1872" y="1438"/>
                    <a:pt x="2035" y="1194"/>
                    <a:pt x="2116" y="950"/>
                  </a:cubicBezTo>
                  <a:cubicBezTo>
                    <a:pt x="2170" y="706"/>
                    <a:pt x="2143" y="489"/>
                    <a:pt x="2062" y="272"/>
                  </a:cubicBezTo>
                  <a:cubicBezTo>
                    <a:pt x="2035" y="217"/>
                    <a:pt x="1980" y="163"/>
                    <a:pt x="1926" y="136"/>
                  </a:cubicBezTo>
                  <a:cubicBezTo>
                    <a:pt x="1872" y="82"/>
                    <a:pt x="1818" y="82"/>
                    <a:pt x="1763" y="55"/>
                  </a:cubicBezTo>
                  <a:close/>
                  <a:moveTo>
                    <a:pt x="1601" y="109"/>
                  </a:moveTo>
                  <a:cubicBezTo>
                    <a:pt x="1573" y="109"/>
                    <a:pt x="1573" y="109"/>
                    <a:pt x="1573" y="109"/>
                  </a:cubicBezTo>
                  <a:cubicBezTo>
                    <a:pt x="1465" y="109"/>
                    <a:pt x="1384" y="136"/>
                    <a:pt x="1302" y="190"/>
                  </a:cubicBezTo>
                  <a:cubicBezTo>
                    <a:pt x="895" y="462"/>
                    <a:pt x="570" y="841"/>
                    <a:pt x="353" y="1275"/>
                  </a:cubicBezTo>
                  <a:cubicBezTo>
                    <a:pt x="217" y="1628"/>
                    <a:pt x="190" y="1926"/>
                    <a:pt x="434" y="2062"/>
                  </a:cubicBezTo>
                  <a:cubicBezTo>
                    <a:pt x="516" y="2089"/>
                    <a:pt x="597" y="2116"/>
                    <a:pt x="678" y="2089"/>
                  </a:cubicBezTo>
                  <a:cubicBezTo>
                    <a:pt x="787" y="2062"/>
                    <a:pt x="868" y="2035"/>
                    <a:pt x="977" y="1980"/>
                  </a:cubicBezTo>
                  <a:cubicBezTo>
                    <a:pt x="1194" y="1872"/>
                    <a:pt x="1384" y="1709"/>
                    <a:pt x="1546" y="1519"/>
                  </a:cubicBezTo>
                  <a:cubicBezTo>
                    <a:pt x="1709" y="1330"/>
                    <a:pt x="1845" y="1113"/>
                    <a:pt x="1926" y="868"/>
                  </a:cubicBezTo>
                  <a:cubicBezTo>
                    <a:pt x="1953" y="733"/>
                    <a:pt x="1953" y="597"/>
                    <a:pt x="1926" y="434"/>
                  </a:cubicBezTo>
                  <a:cubicBezTo>
                    <a:pt x="1899" y="380"/>
                    <a:pt x="1845" y="326"/>
                    <a:pt x="1818" y="272"/>
                  </a:cubicBezTo>
                  <a:cubicBezTo>
                    <a:pt x="1763" y="217"/>
                    <a:pt x="1709" y="190"/>
                    <a:pt x="1655" y="163"/>
                  </a:cubicBezTo>
                  <a:cubicBezTo>
                    <a:pt x="1628" y="163"/>
                    <a:pt x="1601" y="136"/>
                    <a:pt x="1601" y="109"/>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3" name="Google Shape;1333;p7"/>
            <p:cNvSpPr/>
            <p:nvPr/>
          </p:nvSpPr>
          <p:spPr>
            <a:xfrm>
              <a:off x="8218187" y="4429405"/>
              <a:ext cx="521440" cy="662953"/>
            </a:xfrm>
            <a:custGeom>
              <a:avLst/>
              <a:gdLst/>
              <a:ahLst/>
              <a:cxnLst/>
              <a:rect l="l" t="t" r="r" b="b"/>
              <a:pathLst>
                <a:path w="6593" h="8382" extrusionOk="0">
                  <a:moveTo>
                    <a:pt x="6375" y="1194"/>
                  </a:moveTo>
                  <a:cubicBezTo>
                    <a:pt x="6402" y="1194"/>
                    <a:pt x="6456" y="1167"/>
                    <a:pt x="6484" y="1140"/>
                  </a:cubicBezTo>
                  <a:cubicBezTo>
                    <a:pt x="6484" y="1140"/>
                    <a:pt x="6484" y="1113"/>
                    <a:pt x="6511" y="1113"/>
                  </a:cubicBezTo>
                  <a:cubicBezTo>
                    <a:pt x="6592" y="923"/>
                    <a:pt x="6592" y="706"/>
                    <a:pt x="6511" y="516"/>
                  </a:cubicBezTo>
                  <a:cubicBezTo>
                    <a:pt x="6402" y="272"/>
                    <a:pt x="6185" y="82"/>
                    <a:pt x="5941" y="0"/>
                  </a:cubicBezTo>
                  <a:cubicBezTo>
                    <a:pt x="5751" y="0"/>
                    <a:pt x="5561" y="55"/>
                    <a:pt x="5453" y="190"/>
                  </a:cubicBezTo>
                  <a:cubicBezTo>
                    <a:pt x="5182" y="434"/>
                    <a:pt x="4937" y="733"/>
                    <a:pt x="4748" y="1031"/>
                  </a:cubicBezTo>
                  <a:cubicBezTo>
                    <a:pt x="3608" y="2659"/>
                    <a:pt x="2144" y="4476"/>
                    <a:pt x="1032" y="5995"/>
                  </a:cubicBezTo>
                  <a:cubicBezTo>
                    <a:pt x="706" y="6456"/>
                    <a:pt x="408" y="6890"/>
                    <a:pt x="164" y="7270"/>
                  </a:cubicBezTo>
                  <a:cubicBezTo>
                    <a:pt x="1" y="7514"/>
                    <a:pt x="1" y="7839"/>
                    <a:pt x="191" y="8056"/>
                  </a:cubicBezTo>
                  <a:cubicBezTo>
                    <a:pt x="408" y="8300"/>
                    <a:pt x="788" y="8382"/>
                    <a:pt x="950" y="8192"/>
                  </a:cubicBezTo>
                  <a:cubicBezTo>
                    <a:pt x="1466" y="7622"/>
                    <a:pt x="3310" y="5317"/>
                    <a:pt x="4829" y="3364"/>
                  </a:cubicBezTo>
                  <a:cubicBezTo>
                    <a:pt x="5344" y="2740"/>
                    <a:pt x="5805" y="2116"/>
                    <a:pt x="6267" y="1438"/>
                  </a:cubicBezTo>
                  <a:cubicBezTo>
                    <a:pt x="6321" y="1357"/>
                    <a:pt x="6348" y="1275"/>
                    <a:pt x="6375" y="1194"/>
                  </a:cubicBezTo>
                  <a:close/>
                  <a:moveTo>
                    <a:pt x="6348" y="1167"/>
                  </a:moveTo>
                  <a:cubicBezTo>
                    <a:pt x="6267" y="1221"/>
                    <a:pt x="6212" y="1275"/>
                    <a:pt x="6131" y="1357"/>
                  </a:cubicBezTo>
                  <a:cubicBezTo>
                    <a:pt x="6077" y="1411"/>
                    <a:pt x="6022" y="1492"/>
                    <a:pt x="5968" y="1574"/>
                  </a:cubicBezTo>
                  <a:cubicBezTo>
                    <a:pt x="5209" y="2577"/>
                    <a:pt x="4097" y="4042"/>
                    <a:pt x="3093" y="5344"/>
                  </a:cubicBezTo>
                  <a:cubicBezTo>
                    <a:pt x="2062" y="6646"/>
                    <a:pt x="1194" y="7731"/>
                    <a:pt x="869" y="8083"/>
                  </a:cubicBezTo>
                  <a:cubicBezTo>
                    <a:pt x="733" y="8246"/>
                    <a:pt x="462" y="8138"/>
                    <a:pt x="299" y="7975"/>
                  </a:cubicBezTo>
                  <a:cubicBezTo>
                    <a:pt x="164" y="7785"/>
                    <a:pt x="164" y="7541"/>
                    <a:pt x="299" y="7351"/>
                  </a:cubicBezTo>
                  <a:cubicBezTo>
                    <a:pt x="543" y="6971"/>
                    <a:pt x="842" y="6537"/>
                    <a:pt x="1194" y="6076"/>
                  </a:cubicBezTo>
                  <a:cubicBezTo>
                    <a:pt x="2306" y="4584"/>
                    <a:pt x="3798" y="2794"/>
                    <a:pt x="4937" y="1167"/>
                  </a:cubicBezTo>
                  <a:cubicBezTo>
                    <a:pt x="5100" y="923"/>
                    <a:pt x="5290" y="679"/>
                    <a:pt x="5480" y="462"/>
                  </a:cubicBezTo>
                  <a:cubicBezTo>
                    <a:pt x="5670" y="272"/>
                    <a:pt x="5805" y="217"/>
                    <a:pt x="5941" y="217"/>
                  </a:cubicBezTo>
                  <a:cubicBezTo>
                    <a:pt x="6050" y="217"/>
                    <a:pt x="6212" y="407"/>
                    <a:pt x="6294" y="597"/>
                  </a:cubicBezTo>
                  <a:cubicBezTo>
                    <a:pt x="6375" y="733"/>
                    <a:pt x="6402" y="896"/>
                    <a:pt x="6348" y="1031"/>
                  </a:cubicBezTo>
                  <a:cubicBezTo>
                    <a:pt x="6348" y="1058"/>
                    <a:pt x="6348" y="1058"/>
                    <a:pt x="6348" y="1058"/>
                  </a:cubicBezTo>
                  <a:lnTo>
                    <a:pt x="6348" y="1167"/>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4" name="Google Shape;1334;p7"/>
            <p:cNvSpPr/>
            <p:nvPr/>
          </p:nvSpPr>
          <p:spPr>
            <a:xfrm>
              <a:off x="8469223" y="4386457"/>
              <a:ext cx="641499" cy="735956"/>
            </a:xfrm>
            <a:custGeom>
              <a:avLst/>
              <a:gdLst/>
              <a:ahLst/>
              <a:cxnLst/>
              <a:rect l="l" t="t" r="r" b="b"/>
              <a:pathLst>
                <a:path w="8111" h="9305" extrusionOk="0">
                  <a:moveTo>
                    <a:pt x="8110" y="1"/>
                  </a:moveTo>
                  <a:cubicBezTo>
                    <a:pt x="8056" y="55"/>
                    <a:pt x="8002" y="109"/>
                    <a:pt x="7948" y="137"/>
                  </a:cubicBezTo>
                  <a:lnTo>
                    <a:pt x="7921" y="191"/>
                  </a:lnTo>
                  <a:cubicBezTo>
                    <a:pt x="7812" y="326"/>
                    <a:pt x="7649" y="435"/>
                    <a:pt x="7487" y="489"/>
                  </a:cubicBezTo>
                  <a:cubicBezTo>
                    <a:pt x="7215" y="571"/>
                    <a:pt x="6944" y="543"/>
                    <a:pt x="6727" y="435"/>
                  </a:cubicBezTo>
                  <a:cubicBezTo>
                    <a:pt x="6673" y="435"/>
                    <a:pt x="6646" y="435"/>
                    <a:pt x="6619" y="462"/>
                  </a:cubicBezTo>
                  <a:cubicBezTo>
                    <a:pt x="6619" y="462"/>
                    <a:pt x="3933" y="4015"/>
                    <a:pt x="1872" y="6755"/>
                  </a:cubicBezTo>
                  <a:lnTo>
                    <a:pt x="679" y="8301"/>
                  </a:lnTo>
                  <a:cubicBezTo>
                    <a:pt x="516" y="8545"/>
                    <a:pt x="326" y="8735"/>
                    <a:pt x="217" y="8925"/>
                  </a:cubicBezTo>
                  <a:cubicBezTo>
                    <a:pt x="163" y="8979"/>
                    <a:pt x="109" y="9033"/>
                    <a:pt x="82" y="9115"/>
                  </a:cubicBezTo>
                  <a:cubicBezTo>
                    <a:pt x="82" y="9142"/>
                    <a:pt x="55" y="9169"/>
                    <a:pt x="28" y="9196"/>
                  </a:cubicBezTo>
                  <a:cubicBezTo>
                    <a:pt x="0" y="9223"/>
                    <a:pt x="0" y="9277"/>
                    <a:pt x="28" y="9277"/>
                  </a:cubicBezTo>
                  <a:cubicBezTo>
                    <a:pt x="55" y="9304"/>
                    <a:pt x="109" y="9304"/>
                    <a:pt x="136" y="9277"/>
                  </a:cubicBezTo>
                  <a:cubicBezTo>
                    <a:pt x="163" y="9277"/>
                    <a:pt x="190" y="9250"/>
                    <a:pt x="217" y="9223"/>
                  </a:cubicBezTo>
                  <a:cubicBezTo>
                    <a:pt x="245" y="9169"/>
                    <a:pt x="299" y="9115"/>
                    <a:pt x="353" y="9060"/>
                  </a:cubicBezTo>
                  <a:cubicBezTo>
                    <a:pt x="841" y="8464"/>
                    <a:pt x="1465" y="7623"/>
                    <a:pt x="2170" y="6728"/>
                  </a:cubicBezTo>
                  <a:cubicBezTo>
                    <a:pt x="4096" y="4205"/>
                    <a:pt x="6402" y="1059"/>
                    <a:pt x="6727" y="625"/>
                  </a:cubicBezTo>
                  <a:cubicBezTo>
                    <a:pt x="6971" y="706"/>
                    <a:pt x="7270" y="706"/>
                    <a:pt x="7541" y="652"/>
                  </a:cubicBezTo>
                  <a:cubicBezTo>
                    <a:pt x="7731" y="571"/>
                    <a:pt x="7921" y="435"/>
                    <a:pt x="8029" y="272"/>
                  </a:cubicBezTo>
                  <a:lnTo>
                    <a:pt x="8056" y="218"/>
                  </a:lnTo>
                  <a:cubicBezTo>
                    <a:pt x="8083" y="164"/>
                    <a:pt x="8110" y="82"/>
                    <a:pt x="8110" y="1"/>
                  </a:cubicBezTo>
                  <a:lnTo>
                    <a:pt x="8110" y="1"/>
                  </a:lnTo>
                  <a:cubicBezTo>
                    <a:pt x="8110" y="1"/>
                    <a:pt x="8110" y="1"/>
                    <a:pt x="8110" y="1"/>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5" name="Google Shape;1335;p7"/>
            <p:cNvSpPr/>
            <p:nvPr/>
          </p:nvSpPr>
          <p:spPr>
            <a:xfrm>
              <a:off x="9102032" y="4380051"/>
              <a:ext cx="416251" cy="349747"/>
            </a:xfrm>
            <a:custGeom>
              <a:avLst/>
              <a:gdLst/>
              <a:ahLst/>
              <a:cxnLst/>
              <a:rect l="l" t="t" r="r" b="b"/>
              <a:pathLst>
                <a:path w="5263" h="4422" extrusionOk="0">
                  <a:moveTo>
                    <a:pt x="5046" y="4395"/>
                  </a:moveTo>
                  <a:cubicBezTo>
                    <a:pt x="5046" y="4368"/>
                    <a:pt x="5019" y="4313"/>
                    <a:pt x="5019" y="4286"/>
                  </a:cubicBezTo>
                  <a:cubicBezTo>
                    <a:pt x="4992" y="4259"/>
                    <a:pt x="4992" y="4259"/>
                    <a:pt x="4965" y="4232"/>
                  </a:cubicBezTo>
                  <a:cubicBezTo>
                    <a:pt x="4829" y="4096"/>
                    <a:pt x="4775" y="3906"/>
                    <a:pt x="4802" y="3717"/>
                  </a:cubicBezTo>
                  <a:cubicBezTo>
                    <a:pt x="4856" y="3472"/>
                    <a:pt x="5019" y="3283"/>
                    <a:pt x="5236" y="3147"/>
                  </a:cubicBezTo>
                  <a:cubicBezTo>
                    <a:pt x="5236" y="3120"/>
                    <a:pt x="5263" y="3093"/>
                    <a:pt x="5263" y="3066"/>
                  </a:cubicBezTo>
                  <a:cubicBezTo>
                    <a:pt x="5263" y="3038"/>
                    <a:pt x="5236" y="3011"/>
                    <a:pt x="5209" y="2984"/>
                  </a:cubicBezTo>
                  <a:lnTo>
                    <a:pt x="1574" y="841"/>
                  </a:lnTo>
                  <a:lnTo>
                    <a:pt x="679" y="326"/>
                  </a:lnTo>
                  <a:cubicBezTo>
                    <a:pt x="543" y="245"/>
                    <a:pt x="408" y="163"/>
                    <a:pt x="326" y="109"/>
                  </a:cubicBezTo>
                  <a:cubicBezTo>
                    <a:pt x="299" y="82"/>
                    <a:pt x="245" y="82"/>
                    <a:pt x="218" y="55"/>
                  </a:cubicBezTo>
                  <a:lnTo>
                    <a:pt x="164" y="55"/>
                  </a:lnTo>
                  <a:cubicBezTo>
                    <a:pt x="109" y="1"/>
                    <a:pt x="1" y="136"/>
                    <a:pt x="82" y="163"/>
                  </a:cubicBezTo>
                  <a:cubicBezTo>
                    <a:pt x="109" y="190"/>
                    <a:pt x="109" y="218"/>
                    <a:pt x="137" y="218"/>
                  </a:cubicBezTo>
                  <a:cubicBezTo>
                    <a:pt x="164" y="245"/>
                    <a:pt x="191" y="272"/>
                    <a:pt x="218" y="299"/>
                  </a:cubicBezTo>
                  <a:cubicBezTo>
                    <a:pt x="571" y="516"/>
                    <a:pt x="1032" y="814"/>
                    <a:pt x="1574" y="1113"/>
                  </a:cubicBezTo>
                  <a:cubicBezTo>
                    <a:pt x="2930" y="1926"/>
                    <a:pt x="4585" y="2849"/>
                    <a:pt x="5046" y="3093"/>
                  </a:cubicBezTo>
                  <a:cubicBezTo>
                    <a:pt x="4829" y="3255"/>
                    <a:pt x="4693" y="3472"/>
                    <a:pt x="4639" y="3717"/>
                  </a:cubicBezTo>
                  <a:cubicBezTo>
                    <a:pt x="4612" y="3961"/>
                    <a:pt x="4721" y="4205"/>
                    <a:pt x="4910" y="4368"/>
                  </a:cubicBezTo>
                  <a:cubicBezTo>
                    <a:pt x="4910" y="4368"/>
                    <a:pt x="4910" y="4368"/>
                    <a:pt x="4938" y="4395"/>
                  </a:cubicBezTo>
                  <a:cubicBezTo>
                    <a:pt x="4965" y="4395"/>
                    <a:pt x="5019" y="4422"/>
                    <a:pt x="5046" y="4422"/>
                  </a:cubicBezTo>
                  <a:lnTo>
                    <a:pt x="5073" y="4422"/>
                  </a:ln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6" name="Google Shape;1336;p7"/>
            <p:cNvSpPr/>
            <p:nvPr/>
          </p:nvSpPr>
          <p:spPr>
            <a:xfrm>
              <a:off x="8460602" y="5115937"/>
              <a:ext cx="424871" cy="332584"/>
            </a:xfrm>
            <a:custGeom>
              <a:avLst/>
              <a:gdLst/>
              <a:ahLst/>
              <a:cxnLst/>
              <a:rect l="l" t="t" r="r" b="b"/>
              <a:pathLst>
                <a:path w="5372" h="4205" extrusionOk="0">
                  <a:moveTo>
                    <a:pt x="164" y="27"/>
                  </a:moveTo>
                  <a:cubicBezTo>
                    <a:pt x="164" y="81"/>
                    <a:pt x="191" y="109"/>
                    <a:pt x="191" y="136"/>
                  </a:cubicBezTo>
                  <a:lnTo>
                    <a:pt x="245" y="190"/>
                  </a:lnTo>
                  <a:cubicBezTo>
                    <a:pt x="381" y="326"/>
                    <a:pt x="462" y="515"/>
                    <a:pt x="435" y="705"/>
                  </a:cubicBezTo>
                  <a:cubicBezTo>
                    <a:pt x="381" y="949"/>
                    <a:pt x="245" y="1139"/>
                    <a:pt x="28" y="1302"/>
                  </a:cubicBezTo>
                  <a:cubicBezTo>
                    <a:pt x="1" y="1302"/>
                    <a:pt x="1" y="1329"/>
                    <a:pt x="1" y="1356"/>
                  </a:cubicBezTo>
                  <a:cubicBezTo>
                    <a:pt x="1" y="1383"/>
                    <a:pt x="28" y="1411"/>
                    <a:pt x="55" y="1438"/>
                  </a:cubicBezTo>
                  <a:lnTo>
                    <a:pt x="3771" y="3418"/>
                  </a:lnTo>
                  <a:lnTo>
                    <a:pt x="4720" y="3906"/>
                  </a:lnTo>
                  <a:cubicBezTo>
                    <a:pt x="4829" y="3987"/>
                    <a:pt x="4965" y="4042"/>
                    <a:pt x="5073" y="4096"/>
                  </a:cubicBezTo>
                  <a:cubicBezTo>
                    <a:pt x="5100" y="4123"/>
                    <a:pt x="5154" y="4150"/>
                    <a:pt x="5182" y="4150"/>
                  </a:cubicBezTo>
                  <a:lnTo>
                    <a:pt x="5236" y="4150"/>
                  </a:lnTo>
                  <a:cubicBezTo>
                    <a:pt x="5317" y="4204"/>
                    <a:pt x="5371" y="4096"/>
                    <a:pt x="5317" y="4042"/>
                  </a:cubicBezTo>
                  <a:cubicBezTo>
                    <a:pt x="5290" y="4014"/>
                    <a:pt x="5290" y="4014"/>
                    <a:pt x="5263" y="3987"/>
                  </a:cubicBezTo>
                  <a:cubicBezTo>
                    <a:pt x="5236" y="3960"/>
                    <a:pt x="5209" y="3933"/>
                    <a:pt x="5154" y="3933"/>
                  </a:cubicBezTo>
                  <a:cubicBezTo>
                    <a:pt x="4829" y="3716"/>
                    <a:pt x="4314" y="3445"/>
                    <a:pt x="3771" y="3146"/>
                  </a:cubicBezTo>
                  <a:cubicBezTo>
                    <a:pt x="2388" y="2414"/>
                    <a:pt x="679" y="1573"/>
                    <a:pt x="245" y="1329"/>
                  </a:cubicBezTo>
                  <a:cubicBezTo>
                    <a:pt x="435" y="1166"/>
                    <a:pt x="543" y="949"/>
                    <a:pt x="598" y="705"/>
                  </a:cubicBezTo>
                  <a:cubicBezTo>
                    <a:pt x="625" y="461"/>
                    <a:pt x="516" y="217"/>
                    <a:pt x="326" y="81"/>
                  </a:cubicBezTo>
                  <a:cubicBezTo>
                    <a:pt x="299" y="54"/>
                    <a:pt x="299" y="54"/>
                    <a:pt x="272" y="54"/>
                  </a:cubicBezTo>
                  <a:cubicBezTo>
                    <a:pt x="245" y="27"/>
                    <a:pt x="191" y="27"/>
                    <a:pt x="164" y="0"/>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7" name="Google Shape;1337;p7"/>
            <p:cNvSpPr/>
            <p:nvPr/>
          </p:nvSpPr>
          <p:spPr>
            <a:xfrm>
              <a:off x="8870374" y="4721181"/>
              <a:ext cx="632957" cy="727335"/>
            </a:xfrm>
            <a:custGeom>
              <a:avLst/>
              <a:gdLst/>
              <a:ahLst/>
              <a:cxnLst/>
              <a:rect l="l" t="t" r="r" b="b"/>
              <a:pathLst>
                <a:path w="8003" h="9196" extrusionOk="0">
                  <a:moveTo>
                    <a:pt x="1492" y="8463"/>
                  </a:moveTo>
                  <a:cubicBezTo>
                    <a:pt x="1248" y="8354"/>
                    <a:pt x="950" y="8354"/>
                    <a:pt x="679" y="8463"/>
                  </a:cubicBezTo>
                  <a:cubicBezTo>
                    <a:pt x="462" y="8544"/>
                    <a:pt x="272" y="8707"/>
                    <a:pt x="136" y="8897"/>
                  </a:cubicBezTo>
                  <a:cubicBezTo>
                    <a:pt x="109" y="8924"/>
                    <a:pt x="82" y="8951"/>
                    <a:pt x="82" y="8978"/>
                  </a:cubicBezTo>
                  <a:cubicBezTo>
                    <a:pt x="55" y="9005"/>
                    <a:pt x="55" y="9033"/>
                    <a:pt x="55" y="9060"/>
                  </a:cubicBezTo>
                  <a:cubicBezTo>
                    <a:pt x="1" y="9141"/>
                    <a:pt x="109" y="9195"/>
                    <a:pt x="163" y="9141"/>
                  </a:cubicBezTo>
                  <a:lnTo>
                    <a:pt x="218" y="9087"/>
                  </a:lnTo>
                  <a:lnTo>
                    <a:pt x="272" y="9033"/>
                  </a:lnTo>
                  <a:cubicBezTo>
                    <a:pt x="407" y="8870"/>
                    <a:pt x="570" y="8734"/>
                    <a:pt x="760" y="8653"/>
                  </a:cubicBezTo>
                  <a:cubicBezTo>
                    <a:pt x="977" y="8544"/>
                    <a:pt x="1221" y="8544"/>
                    <a:pt x="1438" y="8653"/>
                  </a:cubicBezTo>
                  <a:cubicBezTo>
                    <a:pt x="1465" y="8653"/>
                    <a:pt x="1492" y="8680"/>
                    <a:pt x="1547" y="8680"/>
                  </a:cubicBezTo>
                  <a:cubicBezTo>
                    <a:pt x="1574" y="8680"/>
                    <a:pt x="1601" y="8653"/>
                    <a:pt x="1628" y="8626"/>
                  </a:cubicBezTo>
                  <a:cubicBezTo>
                    <a:pt x="2686" y="7269"/>
                    <a:pt x="3961" y="5588"/>
                    <a:pt x="5507" y="3554"/>
                  </a:cubicBezTo>
                  <a:cubicBezTo>
                    <a:pt x="6212" y="2604"/>
                    <a:pt x="6971" y="1573"/>
                    <a:pt x="7785" y="461"/>
                  </a:cubicBezTo>
                  <a:cubicBezTo>
                    <a:pt x="7812" y="407"/>
                    <a:pt x="7867" y="353"/>
                    <a:pt x="7894" y="299"/>
                  </a:cubicBezTo>
                  <a:cubicBezTo>
                    <a:pt x="7948" y="217"/>
                    <a:pt x="7948" y="163"/>
                    <a:pt x="7975" y="82"/>
                  </a:cubicBezTo>
                  <a:cubicBezTo>
                    <a:pt x="8002" y="0"/>
                    <a:pt x="7975" y="82"/>
                    <a:pt x="7975" y="82"/>
                  </a:cubicBezTo>
                  <a:cubicBezTo>
                    <a:pt x="7921" y="136"/>
                    <a:pt x="7867" y="163"/>
                    <a:pt x="7812" y="217"/>
                  </a:cubicBezTo>
                  <a:cubicBezTo>
                    <a:pt x="7622" y="434"/>
                    <a:pt x="7460" y="651"/>
                    <a:pt x="7297" y="895"/>
                  </a:cubicBezTo>
                  <a:cubicBezTo>
                    <a:pt x="5452" y="3309"/>
                    <a:pt x="3934" y="5344"/>
                    <a:pt x="2659" y="6998"/>
                  </a:cubicBezTo>
                  <a:cubicBezTo>
                    <a:pt x="2252" y="7514"/>
                    <a:pt x="1845" y="8002"/>
                    <a:pt x="1492" y="8463"/>
                  </a:cubicBezTo>
                  <a:close/>
                </a:path>
              </a:pathLst>
            </a:custGeom>
            <a:solidFill>
              <a:srgbClr val="01010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8" name="Google Shape;1338;p7"/>
            <p:cNvSpPr/>
            <p:nvPr/>
          </p:nvSpPr>
          <p:spPr>
            <a:xfrm>
              <a:off x="8136722" y="1144420"/>
              <a:ext cx="272969" cy="280055"/>
            </a:xfrm>
            <a:custGeom>
              <a:avLst/>
              <a:gdLst/>
              <a:ahLst/>
              <a:cxnLst/>
              <a:rect l="l" t="t" r="r" b="b"/>
              <a:pathLst>
                <a:path w="3120" h="3201" extrusionOk="0">
                  <a:moveTo>
                    <a:pt x="1574" y="0"/>
                  </a:moveTo>
                  <a:lnTo>
                    <a:pt x="1980" y="1166"/>
                  </a:lnTo>
                  <a:lnTo>
                    <a:pt x="3120" y="1600"/>
                  </a:lnTo>
                  <a:lnTo>
                    <a:pt x="1980" y="2034"/>
                  </a:lnTo>
                  <a:lnTo>
                    <a:pt x="1574" y="3201"/>
                  </a:lnTo>
                  <a:lnTo>
                    <a:pt x="1140" y="2034"/>
                  </a:lnTo>
                  <a:lnTo>
                    <a:pt x="0" y="1600"/>
                  </a:lnTo>
                  <a:lnTo>
                    <a:pt x="1140" y="1166"/>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9" name="Google Shape;1339;p7"/>
            <p:cNvSpPr/>
            <p:nvPr/>
          </p:nvSpPr>
          <p:spPr>
            <a:xfrm>
              <a:off x="7580059" y="3612136"/>
              <a:ext cx="270607" cy="280143"/>
            </a:xfrm>
            <a:custGeom>
              <a:avLst/>
              <a:gdLst/>
              <a:ahLst/>
              <a:cxnLst/>
              <a:rect l="l" t="t" r="r" b="b"/>
              <a:pathLst>
                <a:path w="3093" h="3202" extrusionOk="0">
                  <a:moveTo>
                    <a:pt x="1519" y="1"/>
                  </a:moveTo>
                  <a:lnTo>
                    <a:pt x="1953" y="1167"/>
                  </a:lnTo>
                  <a:lnTo>
                    <a:pt x="3093" y="1601"/>
                  </a:lnTo>
                  <a:lnTo>
                    <a:pt x="1980" y="2035"/>
                  </a:lnTo>
                  <a:lnTo>
                    <a:pt x="1546" y="3201"/>
                  </a:lnTo>
                  <a:lnTo>
                    <a:pt x="1140" y="2035"/>
                  </a:lnTo>
                  <a:lnTo>
                    <a:pt x="0" y="1601"/>
                  </a:lnTo>
                  <a:lnTo>
                    <a:pt x="1140" y="1167"/>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0" name="Google Shape;1340;p7"/>
            <p:cNvSpPr/>
            <p:nvPr/>
          </p:nvSpPr>
          <p:spPr>
            <a:xfrm>
              <a:off x="8158721" y="3645639"/>
              <a:ext cx="102188" cy="106913"/>
            </a:xfrm>
            <a:custGeom>
              <a:avLst/>
              <a:gdLst/>
              <a:ahLst/>
              <a:cxnLst/>
              <a:rect l="l" t="t" r="r" b="b"/>
              <a:pathLst>
                <a:path w="1168" h="1222" extrusionOk="0">
                  <a:moveTo>
                    <a:pt x="571" y="0"/>
                  </a:moveTo>
                  <a:lnTo>
                    <a:pt x="733" y="462"/>
                  </a:lnTo>
                  <a:lnTo>
                    <a:pt x="1167" y="624"/>
                  </a:lnTo>
                  <a:lnTo>
                    <a:pt x="733" y="787"/>
                  </a:lnTo>
                  <a:lnTo>
                    <a:pt x="571" y="1221"/>
                  </a:lnTo>
                  <a:lnTo>
                    <a:pt x="435" y="787"/>
                  </a:lnTo>
                  <a:lnTo>
                    <a:pt x="1" y="624"/>
                  </a:lnTo>
                  <a:lnTo>
                    <a:pt x="435" y="462"/>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1" name="Google Shape;1341;p7"/>
            <p:cNvSpPr/>
            <p:nvPr/>
          </p:nvSpPr>
          <p:spPr>
            <a:xfrm>
              <a:off x="8194711" y="4461547"/>
              <a:ext cx="94513" cy="94436"/>
            </a:xfrm>
            <a:custGeom>
              <a:avLst/>
              <a:gdLst/>
              <a:ahLst/>
              <a:cxnLst/>
              <a:rect l="l" t="t" r="r" b="b"/>
              <a:pathLst>
                <a:path w="1195" h="1194" extrusionOk="0">
                  <a:moveTo>
                    <a:pt x="598" y="0"/>
                  </a:moveTo>
                  <a:lnTo>
                    <a:pt x="760" y="434"/>
                  </a:lnTo>
                  <a:lnTo>
                    <a:pt x="1194" y="597"/>
                  </a:lnTo>
                  <a:lnTo>
                    <a:pt x="760" y="760"/>
                  </a:lnTo>
                  <a:lnTo>
                    <a:pt x="598" y="1194"/>
                  </a:lnTo>
                  <a:lnTo>
                    <a:pt x="435" y="760"/>
                  </a:lnTo>
                  <a:lnTo>
                    <a:pt x="1" y="597"/>
                  </a:lnTo>
                  <a:lnTo>
                    <a:pt x="435" y="434"/>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2" name="Google Shape;1342;p7"/>
            <p:cNvSpPr/>
            <p:nvPr/>
          </p:nvSpPr>
          <p:spPr>
            <a:xfrm rot="-3210283">
              <a:off x="8854930" y="3870618"/>
              <a:ext cx="78535" cy="80352"/>
            </a:xfrm>
            <a:custGeom>
              <a:avLst/>
              <a:gdLst/>
              <a:ahLst/>
              <a:cxnLst/>
              <a:rect l="l" t="t" r="r" b="b"/>
              <a:pathLst>
                <a:path w="1167" h="1194" extrusionOk="0">
                  <a:moveTo>
                    <a:pt x="597" y="0"/>
                  </a:moveTo>
                  <a:lnTo>
                    <a:pt x="760" y="434"/>
                  </a:lnTo>
                  <a:lnTo>
                    <a:pt x="1167" y="597"/>
                  </a:lnTo>
                  <a:lnTo>
                    <a:pt x="760" y="760"/>
                  </a:lnTo>
                  <a:lnTo>
                    <a:pt x="597" y="1194"/>
                  </a:lnTo>
                  <a:lnTo>
                    <a:pt x="434" y="760"/>
                  </a:lnTo>
                  <a:lnTo>
                    <a:pt x="0" y="597"/>
                  </a:lnTo>
                  <a:lnTo>
                    <a:pt x="434" y="434"/>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3" name="Google Shape;1343;p7"/>
            <p:cNvSpPr/>
            <p:nvPr/>
          </p:nvSpPr>
          <p:spPr>
            <a:xfrm>
              <a:off x="8464087" y="1454834"/>
              <a:ext cx="102101" cy="104463"/>
            </a:xfrm>
            <a:custGeom>
              <a:avLst/>
              <a:gdLst/>
              <a:ahLst/>
              <a:cxnLst/>
              <a:rect l="l" t="t" r="r" b="b"/>
              <a:pathLst>
                <a:path w="1167" h="1194" extrusionOk="0">
                  <a:moveTo>
                    <a:pt x="597" y="0"/>
                  </a:moveTo>
                  <a:lnTo>
                    <a:pt x="760" y="434"/>
                  </a:lnTo>
                  <a:lnTo>
                    <a:pt x="1167" y="597"/>
                  </a:lnTo>
                  <a:lnTo>
                    <a:pt x="760" y="760"/>
                  </a:lnTo>
                  <a:lnTo>
                    <a:pt x="597" y="1194"/>
                  </a:lnTo>
                  <a:lnTo>
                    <a:pt x="434" y="760"/>
                  </a:lnTo>
                  <a:lnTo>
                    <a:pt x="0" y="597"/>
                  </a:lnTo>
                  <a:lnTo>
                    <a:pt x="434" y="434"/>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4" name="Google Shape;1344;p7"/>
            <p:cNvSpPr/>
            <p:nvPr/>
          </p:nvSpPr>
          <p:spPr>
            <a:xfrm>
              <a:off x="7717333" y="4198576"/>
              <a:ext cx="52319" cy="54681"/>
            </a:xfrm>
            <a:custGeom>
              <a:avLst/>
              <a:gdLst/>
              <a:ahLst/>
              <a:cxnLst/>
              <a:rect l="l" t="t" r="r" b="b"/>
              <a:pathLst>
                <a:path w="598" h="625" extrusionOk="0">
                  <a:moveTo>
                    <a:pt x="299" y="0"/>
                  </a:moveTo>
                  <a:lnTo>
                    <a:pt x="381" y="244"/>
                  </a:lnTo>
                  <a:lnTo>
                    <a:pt x="598" y="326"/>
                  </a:lnTo>
                  <a:lnTo>
                    <a:pt x="381" y="407"/>
                  </a:lnTo>
                  <a:lnTo>
                    <a:pt x="299" y="624"/>
                  </a:lnTo>
                  <a:lnTo>
                    <a:pt x="218" y="407"/>
                  </a:lnTo>
                  <a:lnTo>
                    <a:pt x="1" y="326"/>
                  </a:lnTo>
                  <a:lnTo>
                    <a:pt x="218" y="244"/>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5" name="Google Shape;1345;p7"/>
            <p:cNvSpPr/>
            <p:nvPr/>
          </p:nvSpPr>
          <p:spPr>
            <a:xfrm>
              <a:off x="8653428" y="156805"/>
              <a:ext cx="111501" cy="116275"/>
            </a:xfrm>
            <a:custGeom>
              <a:avLst/>
              <a:gdLst/>
              <a:ahLst/>
              <a:cxnLst/>
              <a:rect l="l" t="t" r="r" b="b"/>
              <a:pathLst>
                <a:path w="570" h="625" extrusionOk="0">
                  <a:moveTo>
                    <a:pt x="272" y="1"/>
                  </a:moveTo>
                  <a:lnTo>
                    <a:pt x="353" y="218"/>
                  </a:lnTo>
                  <a:lnTo>
                    <a:pt x="570" y="299"/>
                  </a:lnTo>
                  <a:lnTo>
                    <a:pt x="353" y="380"/>
                  </a:lnTo>
                  <a:lnTo>
                    <a:pt x="272" y="625"/>
                  </a:lnTo>
                  <a:lnTo>
                    <a:pt x="217" y="380"/>
                  </a:lnTo>
                  <a:lnTo>
                    <a:pt x="0" y="299"/>
                  </a:lnTo>
                  <a:lnTo>
                    <a:pt x="217" y="218"/>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6" name="Google Shape;1346;p7"/>
            <p:cNvSpPr/>
            <p:nvPr/>
          </p:nvSpPr>
          <p:spPr>
            <a:xfrm rot="10800000" flipH="1">
              <a:off x="8544200" y="1871098"/>
              <a:ext cx="190400" cy="224725"/>
            </a:xfrm>
            <a:custGeom>
              <a:avLst/>
              <a:gdLst/>
              <a:ahLst/>
              <a:cxnLst/>
              <a:rect l="l" t="t" r="r" b="b"/>
              <a:pathLst>
                <a:path w="597" h="598" extrusionOk="0">
                  <a:moveTo>
                    <a:pt x="298" y="1"/>
                  </a:moveTo>
                  <a:lnTo>
                    <a:pt x="380" y="218"/>
                  </a:lnTo>
                  <a:lnTo>
                    <a:pt x="597" y="299"/>
                  </a:lnTo>
                  <a:lnTo>
                    <a:pt x="380" y="380"/>
                  </a:lnTo>
                  <a:lnTo>
                    <a:pt x="298" y="597"/>
                  </a:lnTo>
                  <a:lnTo>
                    <a:pt x="217" y="380"/>
                  </a:lnTo>
                  <a:lnTo>
                    <a:pt x="0" y="299"/>
                  </a:lnTo>
                  <a:lnTo>
                    <a:pt x="217" y="218"/>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7" name="Google Shape;1347;p7"/>
            <p:cNvSpPr/>
            <p:nvPr/>
          </p:nvSpPr>
          <p:spPr>
            <a:xfrm>
              <a:off x="8980993" y="3531237"/>
              <a:ext cx="52232" cy="52232"/>
            </a:xfrm>
            <a:custGeom>
              <a:avLst/>
              <a:gdLst/>
              <a:ahLst/>
              <a:cxnLst/>
              <a:rect l="l" t="t" r="r" b="b"/>
              <a:pathLst>
                <a:path w="597" h="597" extrusionOk="0">
                  <a:moveTo>
                    <a:pt x="299" y="0"/>
                  </a:moveTo>
                  <a:lnTo>
                    <a:pt x="380" y="217"/>
                  </a:lnTo>
                  <a:lnTo>
                    <a:pt x="597" y="299"/>
                  </a:lnTo>
                  <a:lnTo>
                    <a:pt x="380" y="380"/>
                  </a:lnTo>
                  <a:lnTo>
                    <a:pt x="299" y="597"/>
                  </a:lnTo>
                  <a:lnTo>
                    <a:pt x="217" y="380"/>
                  </a:lnTo>
                  <a:lnTo>
                    <a:pt x="0" y="299"/>
                  </a:lnTo>
                  <a:lnTo>
                    <a:pt x="217" y="217"/>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1"/>
        <p:cNvGrpSpPr/>
        <p:nvPr/>
      </p:nvGrpSpPr>
      <p:grpSpPr>
        <a:xfrm>
          <a:off x="0" y="0"/>
          <a:ext cx="0" cy="0"/>
          <a:chOff x="0" y="0"/>
          <a:chExt cx="0" cy="0"/>
        </a:xfrm>
      </p:grpSpPr>
      <p:pic>
        <p:nvPicPr>
          <p:cNvPr id="1352" name="Google Shape;1352;p8"/>
          <p:cNvPicPr preferRelativeResize="0"/>
          <p:nvPr/>
        </p:nvPicPr>
        <p:blipFill rotWithShape="1">
          <a:blip r:embed="rId3">
            <a:alphaModFix/>
          </a:blip>
          <a:srcRect l="-1820" t="5150" r="1820" b="-5150"/>
          <a:stretch/>
        </p:blipFill>
        <p:spPr>
          <a:xfrm>
            <a:off x="5304805" y="1497561"/>
            <a:ext cx="3034925" cy="2578755"/>
          </a:xfrm>
          <a:prstGeom prst="rect">
            <a:avLst/>
          </a:prstGeom>
          <a:noFill/>
          <a:ln>
            <a:noFill/>
          </a:ln>
        </p:spPr>
      </p:pic>
      <p:sp>
        <p:nvSpPr>
          <p:cNvPr id="1353" name="Google Shape;1353;p8"/>
          <p:cNvSpPr txBox="1"/>
          <p:nvPr/>
        </p:nvSpPr>
        <p:spPr>
          <a:xfrm>
            <a:off x="712950" y="697909"/>
            <a:ext cx="77109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3000"/>
              <a:buFont typeface="Catamaran SemiBold"/>
              <a:buNone/>
            </a:pPr>
            <a:r>
              <a:rPr lang="en" sz="2800" b="0" i="0" u="none" strike="noStrike" cap="none">
                <a:solidFill>
                  <a:schemeClr val="lt1"/>
                </a:solidFill>
                <a:latin typeface="Montserrat SemiBold"/>
                <a:ea typeface="Montserrat SemiBold"/>
                <a:cs typeface="Montserrat SemiBold"/>
                <a:sym typeface="Montserrat SemiBold"/>
              </a:rPr>
              <a:t>Phép tịnh tiến</a:t>
            </a:r>
            <a:endParaRPr/>
          </a:p>
        </p:txBody>
      </p:sp>
      <p:sp>
        <p:nvSpPr>
          <p:cNvPr id="1354" name="Google Shape;1354;p8"/>
          <p:cNvSpPr txBox="1">
            <a:spLocks noGrp="1"/>
          </p:cNvSpPr>
          <p:nvPr>
            <p:ph type="title"/>
          </p:nvPr>
        </p:nvSpPr>
        <p:spPr>
          <a:xfrm>
            <a:off x="219155" y="1497561"/>
            <a:ext cx="5169484" cy="271260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914400" lvl="0"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Phép biến đổi dùng để </a:t>
            </a:r>
            <a:r>
              <a:rPr lang="en" sz="1600" b="1">
                <a:solidFill>
                  <a:schemeClr val="lt2"/>
                </a:solidFill>
                <a:latin typeface="Montserrat"/>
                <a:ea typeface="Montserrat"/>
                <a:cs typeface="Montserrat"/>
                <a:sym typeface="Montserrat"/>
              </a:rPr>
              <a:t>thay đổi vị trí</a:t>
            </a:r>
            <a:r>
              <a:rPr lang="en" sz="1600">
                <a:latin typeface="Montserrat"/>
                <a:ea typeface="Montserrat"/>
                <a:cs typeface="Montserrat"/>
                <a:sym typeface="Montserrat"/>
              </a:rPr>
              <a:t> của đối tượng trong không gian 3D</a:t>
            </a:r>
            <a:endParaRPr sz="1600">
              <a:latin typeface="Montserrat"/>
              <a:ea typeface="Montserrat"/>
              <a:cs typeface="Montserrat"/>
              <a:sym typeface="Montserrat"/>
            </a:endParaRPr>
          </a:p>
          <a:p>
            <a:pPr marL="914400" lvl="0"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Đối tượng được dịch chuyển bằng cách </a:t>
            </a:r>
            <a:r>
              <a:rPr lang="en" sz="1600" b="1">
                <a:solidFill>
                  <a:schemeClr val="lt2"/>
                </a:solidFill>
                <a:latin typeface="Montserrat"/>
                <a:ea typeface="Montserrat"/>
                <a:cs typeface="Montserrat"/>
                <a:sym typeface="Montserrat"/>
              </a:rPr>
              <a:t>thay đổi các giá trị tọa độ</a:t>
            </a:r>
            <a:r>
              <a:rPr lang="en" sz="1600">
                <a:latin typeface="Montserrat"/>
                <a:ea typeface="Montserrat"/>
                <a:cs typeface="Montserrat"/>
                <a:sym typeface="Montserrat"/>
              </a:rPr>
              <a:t> x, y và z:</a:t>
            </a:r>
            <a:endParaRPr sz="1600">
              <a:latin typeface="Montserrat"/>
              <a:ea typeface="Montserrat"/>
              <a:cs typeface="Montserrat"/>
              <a:sym typeface="Montserrat"/>
            </a:endParaRPr>
          </a:p>
          <a:p>
            <a:pPr marL="1371600" lvl="1"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X' = x + tx</a:t>
            </a:r>
            <a:endParaRPr sz="1600">
              <a:latin typeface="Montserrat"/>
              <a:ea typeface="Montserrat"/>
              <a:cs typeface="Montserrat"/>
              <a:sym typeface="Montserrat"/>
            </a:endParaRPr>
          </a:p>
          <a:p>
            <a:pPr marL="1371600" lvl="1"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Y' = y + ty</a:t>
            </a:r>
            <a:endParaRPr sz="1600">
              <a:latin typeface="Montserrat"/>
              <a:ea typeface="Montserrat"/>
              <a:cs typeface="Montserrat"/>
              <a:sym typeface="Montserrat"/>
            </a:endParaRPr>
          </a:p>
          <a:p>
            <a:pPr marL="1371600" lvl="1"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Z' = z + tz</a:t>
            </a:r>
            <a:endParaRPr sz="1600">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8"/>
        <p:cNvGrpSpPr/>
        <p:nvPr/>
      </p:nvGrpSpPr>
      <p:grpSpPr>
        <a:xfrm>
          <a:off x="0" y="0"/>
          <a:ext cx="0" cy="0"/>
          <a:chOff x="0" y="0"/>
          <a:chExt cx="0" cy="0"/>
        </a:xfrm>
      </p:grpSpPr>
      <p:pic>
        <p:nvPicPr>
          <p:cNvPr id="1359" name="Google Shape;1359;p9"/>
          <p:cNvPicPr preferRelativeResize="0"/>
          <p:nvPr/>
        </p:nvPicPr>
        <p:blipFill>
          <a:blip r:embed="rId3">
            <a:alphaModFix/>
          </a:blip>
          <a:stretch>
            <a:fillRect/>
          </a:stretch>
        </p:blipFill>
        <p:spPr>
          <a:xfrm>
            <a:off x="6212475" y="1942909"/>
            <a:ext cx="2521025" cy="2275243"/>
          </a:xfrm>
          <a:prstGeom prst="rect">
            <a:avLst/>
          </a:prstGeom>
          <a:noFill/>
          <a:ln>
            <a:noFill/>
          </a:ln>
        </p:spPr>
      </p:pic>
      <p:sp>
        <p:nvSpPr>
          <p:cNvPr id="1360" name="Google Shape;1360;p9"/>
          <p:cNvSpPr txBox="1"/>
          <p:nvPr/>
        </p:nvSpPr>
        <p:spPr>
          <a:xfrm>
            <a:off x="712950" y="697909"/>
            <a:ext cx="77109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3000"/>
              <a:buFont typeface="Catamaran SemiBold"/>
              <a:buNone/>
            </a:pPr>
            <a:r>
              <a:rPr lang="en" sz="2800" b="0" i="0" u="none" strike="noStrike" cap="none">
                <a:solidFill>
                  <a:schemeClr val="lt1"/>
                </a:solidFill>
                <a:latin typeface="Montserrat SemiBold"/>
                <a:ea typeface="Montserrat SemiBold"/>
                <a:cs typeface="Montserrat SemiBold"/>
                <a:sym typeface="Montserrat SemiBold"/>
              </a:rPr>
              <a:t>Phép tỷ lệ</a:t>
            </a:r>
            <a:endParaRPr/>
          </a:p>
        </p:txBody>
      </p:sp>
      <p:sp>
        <p:nvSpPr>
          <p:cNvPr id="1361" name="Google Shape;1361;p9"/>
          <p:cNvSpPr txBox="1">
            <a:spLocks noGrp="1"/>
          </p:cNvSpPr>
          <p:nvPr>
            <p:ph type="title"/>
          </p:nvPr>
        </p:nvSpPr>
        <p:spPr>
          <a:xfrm>
            <a:off x="499975" y="1270600"/>
            <a:ext cx="5818200" cy="3235800"/>
          </a:xfrm>
          <a:prstGeom prst="rect">
            <a:avLst/>
          </a:prstGeom>
          <a:noFill/>
          <a:ln w="9525" cap="flat" cmpd="sng">
            <a:solidFill>
              <a:schemeClr val="accent6"/>
            </a:solidFill>
            <a:prstDash val="solid"/>
            <a:round/>
            <a:headEnd type="none" w="sm" len="sm"/>
            <a:tailEnd type="none" w="sm" len="sm"/>
          </a:ln>
        </p:spPr>
        <p:txBody>
          <a:bodyPr spcFirstLastPara="1" wrap="square" lIns="91425" tIns="91425" rIns="91425" bIns="91425" anchor="t" anchorCtr="0">
            <a:noAutofit/>
          </a:bodyPr>
          <a:lstStyle/>
          <a:p>
            <a:pPr marL="914400" lvl="0"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Phép biến đổi dùng để </a:t>
            </a:r>
            <a:r>
              <a:rPr lang="en" sz="1600" b="1">
                <a:solidFill>
                  <a:schemeClr val="lt2"/>
                </a:solidFill>
                <a:latin typeface="Montserrat"/>
                <a:ea typeface="Montserrat"/>
                <a:cs typeface="Montserrat"/>
                <a:sym typeface="Montserrat"/>
              </a:rPr>
              <a:t>thay đổi kích thước</a:t>
            </a:r>
            <a:r>
              <a:rPr lang="en" sz="1600">
                <a:latin typeface="Montserrat"/>
                <a:ea typeface="Montserrat"/>
                <a:cs typeface="Montserrat"/>
                <a:sym typeface="Montserrat"/>
              </a:rPr>
              <a:t> của đối tượng trong không gian 3D.</a:t>
            </a:r>
            <a:endParaRPr sz="1600">
              <a:latin typeface="Montserrat"/>
              <a:ea typeface="Montserrat"/>
              <a:cs typeface="Montserrat"/>
              <a:sym typeface="Montserrat"/>
            </a:endParaRPr>
          </a:p>
          <a:p>
            <a:pPr marL="914400" lvl="0"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Đối tượng có thể được </a:t>
            </a:r>
            <a:r>
              <a:rPr lang="en" sz="1600" b="1">
                <a:solidFill>
                  <a:schemeClr val="lt2"/>
                </a:solidFill>
                <a:latin typeface="Montserrat"/>
                <a:ea typeface="Montserrat"/>
                <a:cs typeface="Montserrat"/>
                <a:sym typeface="Montserrat"/>
              </a:rPr>
              <a:t>co lại</a:t>
            </a:r>
            <a:r>
              <a:rPr lang="en" sz="1600">
                <a:latin typeface="Montserrat"/>
                <a:ea typeface="Montserrat"/>
                <a:cs typeface="Montserrat"/>
                <a:sym typeface="Montserrat"/>
              </a:rPr>
              <a:t> (scale down) hoặc </a:t>
            </a:r>
            <a:r>
              <a:rPr lang="en" sz="1600" b="1">
                <a:solidFill>
                  <a:schemeClr val="lt2"/>
                </a:solidFill>
                <a:latin typeface="Montserrat"/>
                <a:ea typeface="Montserrat"/>
                <a:cs typeface="Montserrat"/>
                <a:sym typeface="Montserrat"/>
              </a:rPr>
              <a:t>phóng to</a:t>
            </a:r>
            <a:r>
              <a:rPr lang="en" sz="1600">
                <a:latin typeface="Montserrat"/>
                <a:ea typeface="Montserrat"/>
                <a:cs typeface="Montserrat"/>
                <a:sym typeface="Montserrat"/>
              </a:rPr>
              <a:t> (scale up) bằng cách thay đổi các giá trị tọa độ x, y và z </a:t>
            </a:r>
            <a:r>
              <a:rPr lang="en" sz="1600" b="1">
                <a:solidFill>
                  <a:schemeClr val="lt2"/>
                </a:solidFill>
                <a:latin typeface="Montserrat"/>
                <a:ea typeface="Montserrat"/>
                <a:cs typeface="Montserrat"/>
                <a:sym typeface="Montserrat"/>
              </a:rPr>
              <a:t>theo tỷ lệ</a:t>
            </a:r>
            <a:r>
              <a:rPr lang="en" sz="1600">
                <a:latin typeface="Montserrat"/>
                <a:ea typeface="Montserrat"/>
                <a:cs typeface="Montserrat"/>
                <a:sym typeface="Montserrat"/>
              </a:rPr>
              <a:t> nhất định.</a:t>
            </a:r>
            <a:endParaRPr sz="1600">
              <a:latin typeface="Montserrat"/>
              <a:ea typeface="Montserrat"/>
              <a:cs typeface="Montserrat"/>
              <a:sym typeface="Montserrat"/>
            </a:endParaRPr>
          </a:p>
          <a:p>
            <a:pPr marL="1371600" lvl="1"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X' = x.Sx</a:t>
            </a:r>
            <a:endParaRPr sz="1600">
              <a:latin typeface="Montserrat"/>
              <a:ea typeface="Montserrat"/>
              <a:cs typeface="Montserrat"/>
              <a:sym typeface="Montserrat"/>
            </a:endParaRPr>
          </a:p>
          <a:p>
            <a:pPr marL="1371600" lvl="1"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Y' = y.Sy</a:t>
            </a:r>
            <a:endParaRPr sz="1600">
              <a:latin typeface="Montserrat"/>
              <a:ea typeface="Montserrat"/>
              <a:cs typeface="Montserrat"/>
              <a:sym typeface="Montserrat"/>
            </a:endParaRPr>
          </a:p>
          <a:p>
            <a:pPr marL="1371600" lvl="1" indent="-330200" algn="l" rtl="0">
              <a:lnSpc>
                <a:spcPct val="150000"/>
              </a:lnSpc>
              <a:spcBef>
                <a:spcPts val="0"/>
              </a:spcBef>
              <a:spcAft>
                <a:spcPts val="0"/>
              </a:spcAft>
              <a:buSzPts val="1600"/>
              <a:buFont typeface="Montserrat"/>
              <a:buChar char="○"/>
            </a:pPr>
            <a:r>
              <a:rPr lang="en" sz="1600">
                <a:latin typeface="Montserrat"/>
                <a:ea typeface="Montserrat"/>
                <a:cs typeface="Montserrat"/>
                <a:sym typeface="Montserrat"/>
              </a:rPr>
              <a:t>Z' = z.Sz</a:t>
            </a:r>
            <a:endParaRPr sz="16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 Performing Arts Subject for Elementary - 3rd Grade: Activities to Celebrate Random Acts of Poetry Day by Slidesgo">
  <a:themeElements>
    <a:clrScheme name="Simple Light">
      <a:dk1>
        <a:srgbClr val="191919"/>
      </a:dk1>
      <a:lt1>
        <a:srgbClr val="243885"/>
      </a:lt1>
      <a:dk2>
        <a:srgbClr val="C82917"/>
      </a:dk2>
      <a:lt2>
        <a:srgbClr val="FFC800"/>
      </a:lt2>
      <a:accent1>
        <a:srgbClr val="EABB9B"/>
      </a:accent1>
      <a:accent2>
        <a:srgbClr val="46B2CF"/>
      </a:accent2>
      <a:accent3>
        <a:srgbClr val="3956A3"/>
      </a:accent3>
      <a:accent4>
        <a:srgbClr val="6D78B9"/>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517</TotalTime>
  <Words>1704</Words>
  <Application>Microsoft Office PowerPoint</Application>
  <PresentationFormat>On-screen Show (16:9)</PresentationFormat>
  <Paragraphs>210</Paragraphs>
  <Slides>34</Slides>
  <Notes>34</Notes>
  <HiddenSlides>0</HiddenSlides>
  <MMClips>6</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34</vt:i4>
      </vt:variant>
    </vt:vector>
  </HeadingPairs>
  <TitlesOfParts>
    <vt:vector size="48" baseType="lpstr">
      <vt:lpstr>Bebas Neue</vt:lpstr>
      <vt:lpstr>Nunito Light</vt:lpstr>
      <vt:lpstr>Wingdings</vt:lpstr>
      <vt:lpstr>Montserrat Medium</vt:lpstr>
      <vt:lpstr>Catamaran SemiBold</vt:lpstr>
      <vt:lpstr>Arial</vt:lpstr>
      <vt:lpstr>Catamaran</vt:lpstr>
      <vt:lpstr>Bellota Text</vt:lpstr>
      <vt:lpstr>Wingdings,Sans-Serif</vt:lpstr>
      <vt:lpstr>Montserrat</vt:lpstr>
      <vt:lpstr>Montserrat SemiBold</vt:lpstr>
      <vt:lpstr>Courier New</vt:lpstr>
      <vt:lpstr>Nunito</vt:lpstr>
      <vt:lpstr> Performing Arts Subject for Elementary - 3rd Grade: Activities to Celebrate Random Acts of Poetry Day by Slidesgo</vt:lpstr>
      <vt:lpstr>3D ANIMATION: KẾT HỢP CÁC PHÉP BIẾN ĐỔI TRONG 1 ĐỐI TƯỢNG</vt:lpstr>
      <vt:lpstr>NHÓM THREE</vt:lpstr>
      <vt:lpstr>NỘI DUNG</vt:lpstr>
      <vt:lpstr>GIỚI THIỆU ĐỀ TÀI</vt:lpstr>
      <vt:lpstr>Tại sao chọn đề tài này?</vt:lpstr>
      <vt:lpstr>Ứng dụng</vt:lpstr>
      <vt:lpstr>CÁC PHÉP BIẾN ĐỔI</vt:lpstr>
      <vt:lpstr>Phép biến đổi dùng để thay đổi vị trí của đối tượng trong không gian 3D Đối tượng được dịch chuyển bằng cách thay đổi các giá trị tọa độ x, y và z: X' = x + tx Y' = y + ty Z' = z + tz</vt:lpstr>
      <vt:lpstr>Phép biến đổi dùng để thay đổi kích thước của đối tượng trong không gian 3D. Đối tượng có thể được co lại (scale down) hoặc phóng to (scale up) bằng cách thay đổi các giá trị tọa độ x, y và z theo tỷ lệ nhất định. X' = x.Sx Y' = y.Sy Z' = z.Sz</vt:lpstr>
      <vt:lpstr>Khi thực hiện phép quay cần biết trục quay và góc quay. Chiều của góc quay: cùng chiều kim đồng hồ (chiều âm), ngược chiều kim đồng hồ (chiều dương) Khi mắt nhìn dọc theo trục quay thì ta gọi đó là hướng nhìn.</vt:lpstr>
      <vt:lpstr>PowerPoint Presentation</vt:lpstr>
      <vt:lpstr>Giả sử, trục quay là đường thẳng d đi qua hai điểm P1 và P2.  Thực hiện phép quay quanh d một góc θ theo hướng nhìn từ P2 tới P1. </vt:lpstr>
      <vt:lpstr>MOVING BOXES</vt:lpstr>
      <vt:lpstr>PowerPoint Presentation</vt:lpstr>
      <vt:lpstr>PowerPoint Presentation</vt:lpstr>
      <vt:lpstr>PowerPoint Presentation</vt:lpstr>
      <vt:lpstr>PowerPoint Presentation</vt:lpstr>
      <vt:lpstr>WALKING HERO</vt:lpstr>
      <vt:lpstr>PowerPoint Presentation</vt:lpstr>
      <vt:lpstr>PowerPoint Presentation</vt:lpstr>
      <vt:lpstr>PowerPoint Presentation</vt:lpstr>
      <vt:lpstr>PowerPoint Presentation</vt:lpstr>
      <vt:lpstr>PowerPoint Presentation</vt:lpstr>
      <vt:lpstr>PowerPoint Presentation</vt:lpstr>
      <vt:lpstr>DOMINO EFFECT</vt:lpstr>
      <vt:lpstr>PowerPoint Presentation</vt:lpstr>
      <vt:lpstr>PowerPoint Presentation</vt:lpstr>
      <vt:lpstr>PowerPoint Presentation</vt:lpstr>
      <vt:lpstr>PowerPoint Presentation</vt:lpstr>
      <vt:lpstr>PowerPoint Presentation</vt:lpstr>
      <vt:lpstr>PowerPoint Presentation</vt:lpstr>
      <vt:lpstr>KẾT LUẬN</vt:lpstr>
      <vt:lpstr>PowerPoint Presentation</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HÌNH HỌC 3D: ANIMATION</dc:title>
  <dc:creator>KHANH ĐOÀN</dc:creator>
  <cp:lastModifiedBy>Ngô Ngọc Sương</cp:lastModifiedBy>
  <cp:revision>6</cp:revision>
  <dcterms:modified xsi:type="dcterms:W3CDTF">2023-07-06T14:18:20Z</dcterms:modified>
</cp:coreProperties>
</file>